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4905" r:id="rId5"/>
  </p:sldMasterIdLst>
  <p:notesMasterIdLst>
    <p:notesMasterId r:id="rId35"/>
  </p:notesMasterIdLst>
  <p:handoutMasterIdLst>
    <p:handoutMasterId r:id="rId36"/>
  </p:handoutMasterIdLst>
  <p:sldIdLst>
    <p:sldId id="517" r:id="rId6"/>
    <p:sldId id="523" r:id="rId7"/>
    <p:sldId id="524" r:id="rId8"/>
    <p:sldId id="525" r:id="rId9"/>
    <p:sldId id="526" r:id="rId10"/>
    <p:sldId id="527" r:id="rId11"/>
    <p:sldId id="528" r:id="rId12"/>
    <p:sldId id="529" r:id="rId13"/>
    <p:sldId id="530" r:id="rId14"/>
    <p:sldId id="531" r:id="rId15"/>
    <p:sldId id="532" r:id="rId16"/>
    <p:sldId id="533" r:id="rId17"/>
    <p:sldId id="534" r:id="rId18"/>
    <p:sldId id="535" r:id="rId19"/>
    <p:sldId id="536" r:id="rId20"/>
    <p:sldId id="551" r:id="rId21"/>
    <p:sldId id="537" r:id="rId22"/>
    <p:sldId id="538" r:id="rId23"/>
    <p:sldId id="539" r:id="rId24"/>
    <p:sldId id="552" r:id="rId25"/>
    <p:sldId id="542" r:id="rId26"/>
    <p:sldId id="543" r:id="rId27"/>
    <p:sldId id="544" r:id="rId28"/>
    <p:sldId id="545" r:id="rId29"/>
    <p:sldId id="553" r:id="rId30"/>
    <p:sldId id="546" r:id="rId31"/>
    <p:sldId id="547" r:id="rId32"/>
    <p:sldId id="548" r:id="rId33"/>
    <p:sldId id="549" r:id="rId34"/>
  </p:sldIdLst>
  <p:sldSz cx="9144000" cy="6858000" type="screen4x3"/>
  <p:notesSz cx="7099300" cy="10234613"/>
  <p:defaultTextStyle>
    <a:defPPr>
      <a:defRPr lang="it-IT"/>
    </a:defPPr>
    <a:lvl1pPr algn="l" rtl="0" eaLnBrk="0" fontAlgn="base" hangingPunct="0">
      <a:spcBef>
        <a:spcPct val="0"/>
      </a:spcBef>
      <a:spcAft>
        <a:spcPct val="0"/>
      </a:spcAft>
      <a:defRPr kern="1200">
        <a:solidFill>
          <a:schemeClr val="tx1"/>
        </a:solidFill>
        <a:latin typeface="Calibri" charset="0"/>
        <a:ea typeface="+mn-ea"/>
        <a:cs typeface="+mn-cs"/>
      </a:defRPr>
    </a:lvl1pPr>
    <a:lvl2pPr marL="457200" algn="l" rtl="0" eaLnBrk="0" fontAlgn="base" hangingPunct="0">
      <a:spcBef>
        <a:spcPct val="0"/>
      </a:spcBef>
      <a:spcAft>
        <a:spcPct val="0"/>
      </a:spcAft>
      <a:defRPr kern="1200">
        <a:solidFill>
          <a:schemeClr val="tx1"/>
        </a:solidFill>
        <a:latin typeface="Calibri" charset="0"/>
        <a:ea typeface="+mn-ea"/>
        <a:cs typeface="+mn-cs"/>
      </a:defRPr>
    </a:lvl2pPr>
    <a:lvl3pPr marL="914400" algn="l" rtl="0" eaLnBrk="0" fontAlgn="base" hangingPunct="0">
      <a:spcBef>
        <a:spcPct val="0"/>
      </a:spcBef>
      <a:spcAft>
        <a:spcPct val="0"/>
      </a:spcAft>
      <a:defRPr kern="1200">
        <a:solidFill>
          <a:schemeClr val="tx1"/>
        </a:solidFill>
        <a:latin typeface="Calibri" charset="0"/>
        <a:ea typeface="+mn-ea"/>
        <a:cs typeface="+mn-cs"/>
      </a:defRPr>
    </a:lvl3pPr>
    <a:lvl4pPr marL="1371600" algn="l" rtl="0" eaLnBrk="0" fontAlgn="base" hangingPunct="0">
      <a:spcBef>
        <a:spcPct val="0"/>
      </a:spcBef>
      <a:spcAft>
        <a:spcPct val="0"/>
      </a:spcAft>
      <a:defRPr kern="1200">
        <a:solidFill>
          <a:schemeClr val="tx1"/>
        </a:solidFill>
        <a:latin typeface="Calibri" charset="0"/>
        <a:ea typeface="+mn-ea"/>
        <a:cs typeface="+mn-cs"/>
      </a:defRPr>
    </a:lvl4pPr>
    <a:lvl5pPr marL="1828800" algn="l" rtl="0" eaLnBrk="0" fontAlgn="base" hangingPunct="0">
      <a:spcBef>
        <a:spcPct val="0"/>
      </a:spcBef>
      <a:spcAft>
        <a:spcPct val="0"/>
      </a:spcAft>
      <a:defRPr kern="1200">
        <a:solidFill>
          <a:schemeClr val="tx1"/>
        </a:solidFill>
        <a:latin typeface="Calibri" charset="0"/>
        <a:ea typeface="+mn-ea"/>
        <a:cs typeface="+mn-cs"/>
      </a:defRPr>
    </a:lvl5pPr>
    <a:lvl6pPr marL="2286000" algn="l" defTabSz="914400" rtl="0" eaLnBrk="1" latinLnBrk="0" hangingPunct="1">
      <a:defRPr kern="1200">
        <a:solidFill>
          <a:schemeClr val="tx1"/>
        </a:solidFill>
        <a:latin typeface="Calibri" charset="0"/>
        <a:ea typeface="+mn-ea"/>
        <a:cs typeface="+mn-cs"/>
      </a:defRPr>
    </a:lvl6pPr>
    <a:lvl7pPr marL="2743200" algn="l" defTabSz="914400" rtl="0" eaLnBrk="1" latinLnBrk="0" hangingPunct="1">
      <a:defRPr kern="1200">
        <a:solidFill>
          <a:schemeClr val="tx1"/>
        </a:solidFill>
        <a:latin typeface="Calibri" charset="0"/>
        <a:ea typeface="+mn-ea"/>
        <a:cs typeface="+mn-cs"/>
      </a:defRPr>
    </a:lvl7pPr>
    <a:lvl8pPr marL="3200400" algn="l" defTabSz="914400" rtl="0" eaLnBrk="1" latinLnBrk="0" hangingPunct="1">
      <a:defRPr kern="1200">
        <a:solidFill>
          <a:schemeClr val="tx1"/>
        </a:solidFill>
        <a:latin typeface="Calibri" charset="0"/>
        <a:ea typeface="+mn-ea"/>
        <a:cs typeface="+mn-cs"/>
      </a:defRPr>
    </a:lvl8pPr>
    <a:lvl9pPr marL="3657600" algn="l" defTabSz="914400" rtl="0" eaLnBrk="1" latinLnBrk="0" hangingPunct="1">
      <a:defRPr kern="1200">
        <a:solidFill>
          <a:schemeClr val="tx1"/>
        </a:solidFill>
        <a:latin typeface="Calibri" charset="0"/>
        <a:ea typeface="+mn-ea"/>
        <a:cs typeface="+mn-cs"/>
      </a:defRPr>
    </a:lvl9pPr>
  </p:defaultTextStyle>
  <p:extLst>
    <p:ext uri="{EFAFB233-063F-42B5-8137-9DF3F51BA10A}">
      <p15:sldGuideLst xmlns:p15="http://schemas.microsoft.com/office/powerpoint/2012/main">
        <p15:guide id="1" orient="horz" pos="3203">
          <p15:clr>
            <a:srgbClr val="A4A3A4"/>
          </p15:clr>
        </p15:guide>
        <p15:guide id="2" pos="158">
          <p15:clr>
            <a:srgbClr val="A4A3A4"/>
          </p15:clr>
        </p15:guide>
        <p15:guide id="3" pos="5284">
          <p15:clr>
            <a:srgbClr val="A4A3A4"/>
          </p15:clr>
        </p15:guide>
        <p15:guide id="4" pos="5148">
          <p15:clr>
            <a:srgbClr val="A4A3A4"/>
          </p15:clr>
        </p15:guide>
        <p15:guide id="5" pos="4286">
          <p15:clr>
            <a:srgbClr val="A4A3A4"/>
          </p15:clr>
        </p15:guide>
        <p15:guide id="6" pos="5103">
          <p15:clr>
            <a:srgbClr val="A4A3A4"/>
          </p15:clr>
        </p15:guide>
      </p15:sldGuideLst>
    </p:ext>
    <p:ext uri="{2D200454-40CA-4A62-9FC3-DE9A4176ACB9}">
      <p15:notesGuideLst xmlns:p15="http://schemas.microsoft.com/office/powerpoint/2012/main">
        <p15:guide id="1" orient="horz" pos="3225">
          <p15:clr>
            <a:srgbClr val="A4A3A4"/>
          </p15:clr>
        </p15:guide>
        <p15:guide id="2" pos="223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4D4D4C"/>
    <a:srgbClr val="0000FF"/>
    <a:srgbClr val="EF7918"/>
    <a:srgbClr val="002060"/>
    <a:srgbClr val="1B86C9"/>
    <a:srgbClr val="C5D1E7"/>
    <a:srgbClr val="0C214C"/>
    <a:srgbClr val="66B32F"/>
    <a:srgbClr val="4F9D3A"/>
    <a:srgbClr val="2644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12" autoAdjust="0"/>
    <p:restoredTop sz="86412" autoAdjust="0"/>
  </p:normalViewPr>
  <p:slideViewPr>
    <p:cSldViewPr showGuides="1">
      <p:cViewPr varScale="1">
        <p:scale>
          <a:sx n="111" d="100"/>
          <a:sy n="111" d="100"/>
        </p:scale>
        <p:origin x="1830" y="96"/>
      </p:cViewPr>
      <p:guideLst>
        <p:guide orient="horz" pos="3203"/>
        <p:guide pos="158"/>
        <p:guide pos="5284"/>
        <p:guide pos="5148"/>
        <p:guide pos="4286"/>
        <p:guide pos="510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76" d="100"/>
          <a:sy n="76" d="100"/>
        </p:scale>
        <p:origin x="3312" y="120"/>
      </p:cViewPr>
      <p:guideLst>
        <p:guide orient="horz" pos="3225"/>
        <p:guide pos="223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slide" Target="slides/slide29.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lvestri Mirko" userId="94e3e6b0-0921-47c5-95f4-5032538cf29a" providerId="ADAL" clId="{840449CD-4F56-4583-A01D-39D5839EB8D2}"/>
    <pc:docChg chg="undo redo custSel addSld delSld modSld">
      <pc:chgData name="Silvestri Mirko" userId="94e3e6b0-0921-47c5-95f4-5032538cf29a" providerId="ADAL" clId="{840449CD-4F56-4583-A01D-39D5839EB8D2}" dt="2020-05-20T13:43:35.318" v="3828" actId="20577"/>
      <pc:docMkLst>
        <pc:docMk/>
      </pc:docMkLst>
      <pc:sldChg chg="modSp mod">
        <pc:chgData name="Silvestri Mirko" userId="94e3e6b0-0921-47c5-95f4-5032538cf29a" providerId="ADAL" clId="{840449CD-4F56-4583-A01D-39D5839EB8D2}" dt="2020-05-20T08:01:46.374" v="3" actId="20577"/>
        <pc:sldMkLst>
          <pc:docMk/>
          <pc:sldMk cId="0" sldId="517"/>
        </pc:sldMkLst>
        <pc:spChg chg="mod">
          <ac:chgData name="Silvestri Mirko" userId="94e3e6b0-0921-47c5-95f4-5032538cf29a" providerId="ADAL" clId="{840449CD-4F56-4583-A01D-39D5839EB8D2}" dt="2020-05-20T08:01:46.374" v="3" actId="20577"/>
          <ac:spMkLst>
            <pc:docMk/>
            <pc:sldMk cId="0" sldId="517"/>
            <ac:spMk id="2" creationId="{8FCE4EB9-64D6-4F81-B4DF-38982B1DF075}"/>
          </ac:spMkLst>
        </pc:spChg>
        <pc:spChg chg="mod">
          <ac:chgData name="Silvestri Mirko" userId="94e3e6b0-0921-47c5-95f4-5032538cf29a" providerId="ADAL" clId="{840449CD-4F56-4583-A01D-39D5839EB8D2}" dt="2020-05-20T08:01:29.062" v="0"/>
          <ac:spMkLst>
            <pc:docMk/>
            <pc:sldMk cId="0" sldId="517"/>
            <ac:spMk id="5" creationId="{00000000-0000-0000-0000-000000000000}"/>
          </ac:spMkLst>
        </pc:spChg>
      </pc:sldChg>
      <pc:sldChg chg="modSp mod">
        <pc:chgData name="Silvestri Mirko" userId="94e3e6b0-0921-47c5-95f4-5032538cf29a" providerId="ADAL" clId="{840449CD-4F56-4583-A01D-39D5839EB8D2}" dt="2020-05-20T08:32:52.335" v="144" actId="20577"/>
        <pc:sldMkLst>
          <pc:docMk/>
          <pc:sldMk cId="94199119" sldId="523"/>
        </pc:sldMkLst>
        <pc:spChg chg="mod">
          <ac:chgData name="Silvestri Mirko" userId="94e3e6b0-0921-47c5-95f4-5032538cf29a" providerId="ADAL" clId="{840449CD-4F56-4583-A01D-39D5839EB8D2}" dt="2020-05-20T08:02:36.177" v="104" actId="20577"/>
          <ac:spMkLst>
            <pc:docMk/>
            <pc:sldMk cId="94199119" sldId="523"/>
            <ac:spMk id="2" creationId="{00000000-0000-0000-0000-000000000000}"/>
          </ac:spMkLst>
        </pc:spChg>
        <pc:spChg chg="mod">
          <ac:chgData name="Silvestri Mirko" userId="94e3e6b0-0921-47c5-95f4-5032538cf29a" providerId="ADAL" clId="{840449CD-4F56-4583-A01D-39D5839EB8D2}" dt="2020-05-20T08:32:52.335" v="144" actId="20577"/>
          <ac:spMkLst>
            <pc:docMk/>
            <pc:sldMk cId="94199119" sldId="523"/>
            <ac:spMk id="3" creationId="{00000000-0000-0000-0000-000000000000}"/>
          </ac:spMkLst>
        </pc:spChg>
        <pc:spChg chg="mod">
          <ac:chgData name="Silvestri Mirko" userId="94e3e6b0-0921-47c5-95f4-5032538cf29a" providerId="ADAL" clId="{840449CD-4F56-4583-A01D-39D5839EB8D2}" dt="2020-05-20T08:03:06.350" v="138" actId="20577"/>
          <ac:spMkLst>
            <pc:docMk/>
            <pc:sldMk cId="94199119" sldId="523"/>
            <ac:spMk id="10" creationId="{96AA4B88-B8C5-4869-8D92-02ADEB60108A}"/>
          </ac:spMkLst>
        </pc:spChg>
      </pc:sldChg>
      <pc:sldChg chg="addSp delSp modSp mod">
        <pc:chgData name="Silvestri Mirko" userId="94e3e6b0-0921-47c5-95f4-5032538cf29a" providerId="ADAL" clId="{840449CD-4F56-4583-A01D-39D5839EB8D2}" dt="2020-05-20T08:42:56.571" v="562" actId="1076"/>
        <pc:sldMkLst>
          <pc:docMk/>
          <pc:sldMk cId="1187929514" sldId="524"/>
        </pc:sldMkLst>
        <pc:spChg chg="add del mod">
          <ac:chgData name="Silvestri Mirko" userId="94e3e6b0-0921-47c5-95f4-5032538cf29a" providerId="ADAL" clId="{840449CD-4F56-4583-A01D-39D5839EB8D2}" dt="2020-05-20T08:39:34.290" v="524" actId="478"/>
          <ac:spMkLst>
            <pc:docMk/>
            <pc:sldMk cId="1187929514" sldId="524"/>
            <ac:spMk id="2" creationId="{016790D7-CA28-4117-96FF-4526925B3058}"/>
          </ac:spMkLst>
        </pc:spChg>
        <pc:spChg chg="add mod">
          <ac:chgData name="Silvestri Mirko" userId="94e3e6b0-0921-47c5-95f4-5032538cf29a" providerId="ADAL" clId="{840449CD-4F56-4583-A01D-39D5839EB8D2}" dt="2020-05-20T08:42:32.426" v="553" actId="164"/>
          <ac:spMkLst>
            <pc:docMk/>
            <pc:sldMk cId="1187929514" sldId="524"/>
            <ac:spMk id="3" creationId="{17537F22-FA2E-4FBF-B3A7-B10F190CA471}"/>
          </ac:spMkLst>
        </pc:spChg>
        <pc:spChg chg="add mod">
          <ac:chgData name="Silvestri Mirko" userId="94e3e6b0-0921-47c5-95f4-5032538cf29a" providerId="ADAL" clId="{840449CD-4F56-4583-A01D-39D5839EB8D2}" dt="2020-05-20T08:42:32.426" v="553" actId="164"/>
          <ac:spMkLst>
            <pc:docMk/>
            <pc:sldMk cId="1187929514" sldId="524"/>
            <ac:spMk id="9" creationId="{226CB05A-E5B9-4856-9706-D12D4A2BE3C8}"/>
          </ac:spMkLst>
        </pc:spChg>
        <pc:spChg chg="mod">
          <ac:chgData name="Silvestri Mirko" userId="94e3e6b0-0921-47c5-95f4-5032538cf29a" providerId="ADAL" clId="{840449CD-4F56-4583-A01D-39D5839EB8D2}" dt="2020-05-20T08:42:56.571" v="562" actId="1076"/>
          <ac:spMkLst>
            <pc:docMk/>
            <pc:sldMk cId="1187929514" sldId="524"/>
            <ac:spMk id="18" creationId="{13DC1802-C63D-4275-9449-EB0DDA95C44D}"/>
          </ac:spMkLst>
        </pc:spChg>
        <pc:spChg chg="mod">
          <ac:chgData name="Silvestri Mirko" userId="94e3e6b0-0921-47c5-95f4-5032538cf29a" providerId="ADAL" clId="{840449CD-4F56-4583-A01D-39D5839EB8D2}" dt="2020-05-20T08:42:32.426" v="553" actId="164"/>
          <ac:spMkLst>
            <pc:docMk/>
            <pc:sldMk cId="1187929514" sldId="524"/>
            <ac:spMk id="19" creationId="{911F3C23-3074-4FD5-B5F0-56D8759355A1}"/>
          </ac:spMkLst>
        </pc:spChg>
        <pc:spChg chg="mod">
          <ac:chgData name="Silvestri Mirko" userId="94e3e6b0-0921-47c5-95f4-5032538cf29a" providerId="ADAL" clId="{840449CD-4F56-4583-A01D-39D5839EB8D2}" dt="2020-05-20T08:33:30.786" v="199" actId="20577"/>
          <ac:spMkLst>
            <pc:docMk/>
            <pc:sldMk cId="1187929514" sldId="524"/>
            <ac:spMk id="20" creationId="{D5D72432-E798-4C49-966F-A4B3A33CE70D}"/>
          </ac:spMkLst>
        </pc:spChg>
        <pc:spChg chg="mod">
          <ac:chgData name="Silvestri Mirko" userId="94e3e6b0-0921-47c5-95f4-5032538cf29a" providerId="ADAL" clId="{840449CD-4F56-4583-A01D-39D5839EB8D2}" dt="2020-05-20T08:33:12.380" v="145"/>
          <ac:spMkLst>
            <pc:docMk/>
            <pc:sldMk cId="1187929514" sldId="524"/>
            <ac:spMk id="21" creationId="{439001E6-C4A0-46AF-9508-F96DD916D8AF}"/>
          </ac:spMkLst>
        </pc:spChg>
        <pc:grpChg chg="add mod">
          <ac:chgData name="Silvestri Mirko" userId="94e3e6b0-0921-47c5-95f4-5032538cf29a" providerId="ADAL" clId="{840449CD-4F56-4583-A01D-39D5839EB8D2}" dt="2020-05-20T08:42:56.571" v="562" actId="1076"/>
          <ac:grpSpMkLst>
            <pc:docMk/>
            <pc:sldMk cId="1187929514" sldId="524"/>
            <ac:grpSpMk id="4" creationId="{3AD51012-48FD-4FA0-A21A-A5825143F3AE}"/>
          </ac:grpSpMkLst>
        </pc:grpChg>
      </pc:sldChg>
      <pc:sldChg chg="modSp mod">
        <pc:chgData name="Silvestri Mirko" userId="94e3e6b0-0921-47c5-95f4-5032538cf29a" providerId="ADAL" clId="{840449CD-4F56-4583-A01D-39D5839EB8D2}" dt="2020-05-20T08:49:04.375" v="663"/>
        <pc:sldMkLst>
          <pc:docMk/>
          <pc:sldMk cId="4170649161" sldId="525"/>
        </pc:sldMkLst>
        <pc:spChg chg="mod">
          <ac:chgData name="Silvestri Mirko" userId="94e3e6b0-0921-47c5-95f4-5032538cf29a" providerId="ADAL" clId="{840449CD-4F56-4583-A01D-39D5839EB8D2}" dt="2020-05-20T08:46:51.652" v="586" actId="948"/>
          <ac:spMkLst>
            <pc:docMk/>
            <pc:sldMk cId="4170649161" sldId="525"/>
            <ac:spMk id="10" creationId="{C047D101-9FEB-4F4E-B5CD-84A45AAA49A6}"/>
          </ac:spMkLst>
        </pc:spChg>
        <pc:spChg chg="mod">
          <ac:chgData name="Silvestri Mirko" userId="94e3e6b0-0921-47c5-95f4-5032538cf29a" providerId="ADAL" clId="{840449CD-4F56-4583-A01D-39D5839EB8D2}" dt="2020-05-20T08:47:26.069" v="591"/>
          <ac:spMkLst>
            <pc:docMk/>
            <pc:sldMk cId="4170649161" sldId="525"/>
            <ac:spMk id="11" creationId="{E61A37A2-45CF-4EC6-A941-6122EB070077}"/>
          </ac:spMkLst>
        </pc:spChg>
        <pc:spChg chg="mod">
          <ac:chgData name="Silvestri Mirko" userId="94e3e6b0-0921-47c5-95f4-5032538cf29a" providerId="ADAL" clId="{840449CD-4F56-4583-A01D-39D5839EB8D2}" dt="2020-05-20T08:47:45.792" v="592"/>
          <ac:spMkLst>
            <pc:docMk/>
            <pc:sldMk cId="4170649161" sldId="525"/>
            <ac:spMk id="12" creationId="{F4C37E8C-5292-45DC-AE39-B81178C86CEA}"/>
          </ac:spMkLst>
        </pc:spChg>
        <pc:spChg chg="mod">
          <ac:chgData name="Silvestri Mirko" userId="94e3e6b0-0921-47c5-95f4-5032538cf29a" providerId="ADAL" clId="{840449CD-4F56-4583-A01D-39D5839EB8D2}" dt="2020-05-20T08:47:05.437" v="588"/>
          <ac:spMkLst>
            <pc:docMk/>
            <pc:sldMk cId="4170649161" sldId="525"/>
            <ac:spMk id="13" creationId="{99848710-4763-4B01-8CE8-C97179B04973}"/>
          </ac:spMkLst>
        </pc:spChg>
        <pc:spChg chg="mod">
          <ac:chgData name="Silvestri Mirko" userId="94e3e6b0-0921-47c5-95f4-5032538cf29a" providerId="ADAL" clId="{840449CD-4F56-4583-A01D-39D5839EB8D2}" dt="2020-05-20T08:47:11.664" v="589"/>
          <ac:spMkLst>
            <pc:docMk/>
            <pc:sldMk cId="4170649161" sldId="525"/>
            <ac:spMk id="14" creationId="{A870D9F3-D85B-43F7-8BF6-C83E7F159DA9}"/>
          </ac:spMkLst>
        </pc:spChg>
        <pc:spChg chg="mod">
          <ac:chgData name="Silvestri Mirko" userId="94e3e6b0-0921-47c5-95f4-5032538cf29a" providerId="ADAL" clId="{840449CD-4F56-4583-A01D-39D5839EB8D2}" dt="2020-05-20T08:47:17.098" v="590"/>
          <ac:spMkLst>
            <pc:docMk/>
            <pc:sldMk cId="4170649161" sldId="525"/>
            <ac:spMk id="15" creationId="{2DB0F213-A7E6-4D07-B75B-C477EF3765FC}"/>
          </ac:spMkLst>
        </pc:spChg>
        <pc:spChg chg="mod">
          <ac:chgData name="Silvestri Mirko" userId="94e3e6b0-0921-47c5-95f4-5032538cf29a" providerId="ADAL" clId="{840449CD-4F56-4583-A01D-39D5839EB8D2}" dt="2020-05-20T08:49:04.375" v="663"/>
          <ac:spMkLst>
            <pc:docMk/>
            <pc:sldMk cId="4170649161" sldId="525"/>
            <ac:spMk id="21" creationId="{439001E6-C4A0-46AF-9508-F96DD916D8AF}"/>
          </ac:spMkLst>
        </pc:spChg>
        <pc:spChg chg="mod">
          <ac:chgData name="Silvestri Mirko" userId="94e3e6b0-0921-47c5-95f4-5032538cf29a" providerId="ADAL" clId="{840449CD-4F56-4583-A01D-39D5839EB8D2}" dt="2020-05-20T08:48:47.090" v="662" actId="20577"/>
          <ac:spMkLst>
            <pc:docMk/>
            <pc:sldMk cId="4170649161" sldId="525"/>
            <ac:spMk id="22" creationId="{BD5B59B1-C55D-4EB0-8D71-9FA9A3CDEF53}"/>
          </ac:spMkLst>
        </pc:spChg>
      </pc:sldChg>
      <pc:sldChg chg="modSp mod">
        <pc:chgData name="Silvestri Mirko" userId="94e3e6b0-0921-47c5-95f4-5032538cf29a" providerId="ADAL" clId="{840449CD-4F56-4583-A01D-39D5839EB8D2}" dt="2020-05-20T08:59:32.958" v="729" actId="1076"/>
        <pc:sldMkLst>
          <pc:docMk/>
          <pc:sldMk cId="851525318" sldId="526"/>
        </pc:sldMkLst>
        <pc:spChg chg="mod">
          <ac:chgData name="Silvestri Mirko" userId="94e3e6b0-0921-47c5-95f4-5032538cf29a" providerId="ADAL" clId="{840449CD-4F56-4583-A01D-39D5839EB8D2}" dt="2020-05-20T08:59:30.344" v="728" actId="14100"/>
          <ac:spMkLst>
            <pc:docMk/>
            <pc:sldMk cId="851525318" sldId="526"/>
            <ac:spMk id="16" creationId="{196349CC-93CA-49D3-9E39-5D76EE95DD0C}"/>
          </ac:spMkLst>
        </pc:spChg>
        <pc:spChg chg="mod">
          <ac:chgData name="Silvestri Mirko" userId="94e3e6b0-0921-47c5-95f4-5032538cf29a" providerId="ADAL" clId="{840449CD-4F56-4583-A01D-39D5839EB8D2}" dt="2020-05-20T08:58:17.527" v="687"/>
          <ac:spMkLst>
            <pc:docMk/>
            <pc:sldMk cId="851525318" sldId="526"/>
            <ac:spMk id="17" creationId="{DCEA9796-FD98-4C71-8C64-16063B06D43E}"/>
          </ac:spMkLst>
        </pc:spChg>
        <pc:spChg chg="mod">
          <ac:chgData name="Silvestri Mirko" userId="94e3e6b0-0921-47c5-95f4-5032538cf29a" providerId="ADAL" clId="{840449CD-4F56-4583-A01D-39D5839EB8D2}" dt="2020-05-20T08:59:16.442" v="724" actId="1076"/>
          <ac:spMkLst>
            <pc:docMk/>
            <pc:sldMk cId="851525318" sldId="526"/>
            <ac:spMk id="18" creationId="{58A36E3F-CD22-4A27-809A-D7CFC768695C}"/>
          </ac:spMkLst>
        </pc:spChg>
        <pc:spChg chg="mod">
          <ac:chgData name="Silvestri Mirko" userId="94e3e6b0-0921-47c5-95f4-5032538cf29a" providerId="ADAL" clId="{840449CD-4F56-4583-A01D-39D5839EB8D2}" dt="2020-05-20T08:59:16.442" v="724" actId="1076"/>
          <ac:spMkLst>
            <pc:docMk/>
            <pc:sldMk cId="851525318" sldId="526"/>
            <ac:spMk id="19" creationId="{4F9077B0-E532-455E-8926-A585FC9092E9}"/>
          </ac:spMkLst>
        </pc:spChg>
        <pc:spChg chg="mod">
          <ac:chgData name="Silvestri Mirko" userId="94e3e6b0-0921-47c5-95f4-5032538cf29a" providerId="ADAL" clId="{840449CD-4F56-4583-A01D-39D5839EB8D2}" dt="2020-05-20T08:59:16.442" v="724" actId="1076"/>
          <ac:spMkLst>
            <pc:docMk/>
            <pc:sldMk cId="851525318" sldId="526"/>
            <ac:spMk id="20" creationId="{02C05B12-D877-4F79-A140-BADF44590740}"/>
          </ac:spMkLst>
        </pc:spChg>
        <pc:spChg chg="mod">
          <ac:chgData name="Silvestri Mirko" userId="94e3e6b0-0921-47c5-95f4-5032538cf29a" providerId="ADAL" clId="{840449CD-4F56-4583-A01D-39D5839EB8D2}" dt="2020-05-20T08:49:08.584" v="664"/>
          <ac:spMkLst>
            <pc:docMk/>
            <pc:sldMk cId="851525318" sldId="526"/>
            <ac:spMk id="21" creationId="{439001E6-C4A0-46AF-9508-F96DD916D8AF}"/>
          </ac:spMkLst>
        </pc:spChg>
        <pc:spChg chg="mod">
          <ac:chgData name="Silvestri Mirko" userId="94e3e6b0-0921-47c5-95f4-5032538cf29a" providerId="ADAL" clId="{840449CD-4F56-4583-A01D-39D5839EB8D2}" dt="2020-05-20T08:58:28.320" v="716" actId="20577"/>
          <ac:spMkLst>
            <pc:docMk/>
            <pc:sldMk cId="851525318" sldId="526"/>
            <ac:spMk id="22" creationId="{BD5B59B1-C55D-4EB0-8D71-9FA9A3CDEF53}"/>
          </ac:spMkLst>
        </pc:spChg>
        <pc:spChg chg="mod">
          <ac:chgData name="Silvestri Mirko" userId="94e3e6b0-0921-47c5-95f4-5032538cf29a" providerId="ADAL" clId="{840449CD-4F56-4583-A01D-39D5839EB8D2}" dt="2020-05-20T08:59:16.442" v="724" actId="1076"/>
          <ac:spMkLst>
            <pc:docMk/>
            <pc:sldMk cId="851525318" sldId="526"/>
            <ac:spMk id="23" creationId="{E4496473-E2D1-4962-AF28-DD1F624F1569}"/>
          </ac:spMkLst>
        </pc:spChg>
        <pc:spChg chg="mod">
          <ac:chgData name="Silvestri Mirko" userId="94e3e6b0-0921-47c5-95f4-5032538cf29a" providerId="ADAL" clId="{840449CD-4F56-4583-A01D-39D5839EB8D2}" dt="2020-05-20T08:59:22.615" v="726" actId="14100"/>
          <ac:spMkLst>
            <pc:docMk/>
            <pc:sldMk cId="851525318" sldId="526"/>
            <ac:spMk id="24" creationId="{8D924B36-5D53-4196-BF3D-AB07C0BD44F2}"/>
          </ac:spMkLst>
        </pc:spChg>
        <pc:spChg chg="mod">
          <ac:chgData name="Silvestri Mirko" userId="94e3e6b0-0921-47c5-95f4-5032538cf29a" providerId="ADAL" clId="{840449CD-4F56-4583-A01D-39D5839EB8D2}" dt="2020-05-20T08:59:24.354" v="727" actId="1076"/>
          <ac:spMkLst>
            <pc:docMk/>
            <pc:sldMk cId="851525318" sldId="526"/>
            <ac:spMk id="25" creationId="{9BAB0366-37FF-4A08-8B3A-BD4DFB8E7929}"/>
          </ac:spMkLst>
        </pc:spChg>
        <pc:spChg chg="mod">
          <ac:chgData name="Silvestri Mirko" userId="94e3e6b0-0921-47c5-95f4-5032538cf29a" providerId="ADAL" clId="{840449CD-4F56-4583-A01D-39D5839EB8D2}" dt="2020-05-20T08:59:32.958" v="729" actId="1076"/>
          <ac:spMkLst>
            <pc:docMk/>
            <pc:sldMk cId="851525318" sldId="526"/>
            <ac:spMk id="26" creationId="{0D48A675-B52D-447B-94D9-66A4897AFA6E}"/>
          </ac:spMkLst>
        </pc:spChg>
        <pc:spChg chg="mod">
          <ac:chgData name="Silvestri Mirko" userId="94e3e6b0-0921-47c5-95f4-5032538cf29a" providerId="ADAL" clId="{840449CD-4F56-4583-A01D-39D5839EB8D2}" dt="2020-05-20T08:59:16.442" v="724" actId="1076"/>
          <ac:spMkLst>
            <pc:docMk/>
            <pc:sldMk cId="851525318" sldId="526"/>
            <ac:spMk id="27" creationId="{7D18F732-B84B-4555-AA7E-8EE75395CBDF}"/>
          </ac:spMkLst>
        </pc:spChg>
        <pc:spChg chg="mod">
          <ac:chgData name="Silvestri Mirko" userId="94e3e6b0-0921-47c5-95f4-5032538cf29a" providerId="ADAL" clId="{840449CD-4F56-4583-A01D-39D5839EB8D2}" dt="2020-05-20T08:59:16.442" v="724" actId="1076"/>
          <ac:spMkLst>
            <pc:docMk/>
            <pc:sldMk cId="851525318" sldId="526"/>
            <ac:spMk id="28" creationId="{976E711F-F905-4F8B-95D6-56C15161361A}"/>
          </ac:spMkLst>
        </pc:spChg>
      </pc:sldChg>
      <pc:sldChg chg="modSp mod">
        <pc:chgData name="Silvestri Mirko" userId="94e3e6b0-0921-47c5-95f4-5032538cf29a" providerId="ADAL" clId="{840449CD-4F56-4583-A01D-39D5839EB8D2}" dt="2020-05-20T10:50:46.019" v="763" actId="207"/>
        <pc:sldMkLst>
          <pc:docMk/>
          <pc:sldMk cId="3520891960" sldId="527"/>
        </pc:sldMkLst>
        <pc:spChg chg="mod">
          <ac:chgData name="Silvestri Mirko" userId="94e3e6b0-0921-47c5-95f4-5032538cf29a" providerId="ADAL" clId="{840449CD-4F56-4583-A01D-39D5839EB8D2}" dt="2020-05-20T08:49:11.867" v="665"/>
          <ac:spMkLst>
            <pc:docMk/>
            <pc:sldMk cId="3520891960" sldId="527"/>
            <ac:spMk id="21" creationId="{439001E6-C4A0-46AF-9508-F96DD916D8AF}"/>
          </ac:spMkLst>
        </pc:spChg>
        <pc:spChg chg="mod">
          <ac:chgData name="Silvestri Mirko" userId="94e3e6b0-0921-47c5-95f4-5032538cf29a" providerId="ADAL" clId="{840449CD-4F56-4583-A01D-39D5839EB8D2}" dt="2020-05-20T09:01:30.974" v="746" actId="20577"/>
          <ac:spMkLst>
            <pc:docMk/>
            <pc:sldMk cId="3520891960" sldId="527"/>
            <ac:spMk id="22" creationId="{BD5B59B1-C55D-4EB0-8D71-9FA9A3CDEF53}"/>
          </ac:spMkLst>
        </pc:spChg>
        <pc:spChg chg="mod">
          <ac:chgData name="Silvestri Mirko" userId="94e3e6b0-0921-47c5-95f4-5032538cf29a" providerId="ADAL" clId="{840449CD-4F56-4583-A01D-39D5839EB8D2}" dt="2020-05-20T09:00:22.794" v="732" actId="115"/>
          <ac:spMkLst>
            <pc:docMk/>
            <pc:sldMk cId="3520891960" sldId="527"/>
            <ac:spMk id="29" creationId="{C7AE91B0-57A8-4D25-AA8A-48C8364AC1DC}"/>
          </ac:spMkLst>
        </pc:spChg>
        <pc:spChg chg="mod">
          <ac:chgData name="Silvestri Mirko" userId="94e3e6b0-0921-47c5-95f4-5032538cf29a" providerId="ADAL" clId="{840449CD-4F56-4583-A01D-39D5839EB8D2}" dt="2020-05-20T09:01:10.457" v="737"/>
          <ac:spMkLst>
            <pc:docMk/>
            <pc:sldMk cId="3520891960" sldId="527"/>
            <ac:spMk id="30" creationId="{FEBF5CD8-2F69-49F4-86E6-F64F8B67CD19}"/>
          </ac:spMkLst>
        </pc:spChg>
        <pc:spChg chg="mod">
          <ac:chgData name="Silvestri Mirko" userId="94e3e6b0-0921-47c5-95f4-5032538cf29a" providerId="ADAL" clId="{840449CD-4F56-4583-A01D-39D5839EB8D2}" dt="2020-05-20T10:50:46.019" v="763" actId="207"/>
          <ac:spMkLst>
            <pc:docMk/>
            <pc:sldMk cId="3520891960" sldId="527"/>
            <ac:spMk id="33" creationId="{04597AA5-DB9D-4B18-BD7F-7A1499DBA40B}"/>
          </ac:spMkLst>
        </pc:spChg>
      </pc:sldChg>
      <pc:sldChg chg="modSp mod">
        <pc:chgData name="Silvestri Mirko" userId="94e3e6b0-0921-47c5-95f4-5032538cf29a" providerId="ADAL" clId="{840449CD-4F56-4583-A01D-39D5839EB8D2}" dt="2020-05-20T10:53:12.963" v="789" actId="1076"/>
        <pc:sldMkLst>
          <pc:docMk/>
          <pc:sldMk cId="1798981561" sldId="528"/>
        </pc:sldMkLst>
        <pc:spChg chg="mod">
          <ac:chgData name="Silvestri Mirko" userId="94e3e6b0-0921-47c5-95f4-5032538cf29a" providerId="ADAL" clId="{840449CD-4F56-4583-A01D-39D5839EB8D2}" dt="2020-05-20T10:49:37.817" v="754" actId="1076"/>
          <ac:spMkLst>
            <pc:docMk/>
            <pc:sldMk cId="1798981561" sldId="528"/>
            <ac:spMk id="11" creationId="{43E2D32E-9674-4338-BEDA-AEC772843656}"/>
          </ac:spMkLst>
        </pc:spChg>
        <pc:spChg chg="mod">
          <ac:chgData name="Silvestri Mirko" userId="94e3e6b0-0921-47c5-95f4-5032538cf29a" providerId="ADAL" clId="{840449CD-4F56-4583-A01D-39D5839EB8D2}" dt="2020-05-20T10:48:13.469" v="747"/>
          <ac:spMkLst>
            <pc:docMk/>
            <pc:sldMk cId="1798981561" sldId="528"/>
            <ac:spMk id="12" creationId="{FA5292A3-1EC5-4980-A43D-89C66B0D680D}"/>
          </ac:spMkLst>
        </pc:spChg>
        <pc:spChg chg="mod">
          <ac:chgData name="Silvestri Mirko" userId="94e3e6b0-0921-47c5-95f4-5032538cf29a" providerId="ADAL" clId="{840449CD-4F56-4583-A01D-39D5839EB8D2}" dt="2020-05-20T10:53:12.963" v="789" actId="1076"/>
          <ac:spMkLst>
            <pc:docMk/>
            <pc:sldMk cId="1798981561" sldId="528"/>
            <ac:spMk id="13" creationId="{6FAA5C0F-3022-4CD0-AFAC-22476846295B}"/>
          </ac:spMkLst>
        </pc:spChg>
        <pc:spChg chg="mod">
          <ac:chgData name="Silvestri Mirko" userId="94e3e6b0-0921-47c5-95f4-5032538cf29a" providerId="ADAL" clId="{840449CD-4F56-4583-A01D-39D5839EB8D2}" dt="2020-05-20T10:51:13.155" v="764" actId="207"/>
          <ac:spMkLst>
            <pc:docMk/>
            <pc:sldMk cId="1798981561" sldId="528"/>
            <ac:spMk id="16" creationId="{798C3DE3-BB36-47C7-AA3B-D6512E47D967}"/>
          </ac:spMkLst>
        </pc:spChg>
        <pc:spChg chg="mod">
          <ac:chgData name="Silvestri Mirko" userId="94e3e6b0-0921-47c5-95f4-5032538cf29a" providerId="ADAL" clId="{840449CD-4F56-4583-A01D-39D5839EB8D2}" dt="2020-05-20T10:49:41.891" v="755" actId="1076"/>
          <ac:spMkLst>
            <pc:docMk/>
            <pc:sldMk cId="1798981561" sldId="528"/>
            <ac:spMk id="17" creationId="{3BCE248A-E510-4D10-90E1-654315F28356}"/>
          </ac:spMkLst>
        </pc:spChg>
        <pc:spChg chg="mod">
          <ac:chgData name="Silvestri Mirko" userId="94e3e6b0-0921-47c5-95f4-5032538cf29a" providerId="ADAL" clId="{840449CD-4F56-4583-A01D-39D5839EB8D2}" dt="2020-05-20T08:49:16.137" v="666"/>
          <ac:spMkLst>
            <pc:docMk/>
            <pc:sldMk cId="1798981561" sldId="528"/>
            <ac:spMk id="21" creationId="{439001E6-C4A0-46AF-9508-F96DD916D8AF}"/>
          </ac:spMkLst>
        </pc:spChg>
        <pc:spChg chg="mod">
          <ac:chgData name="Silvestri Mirko" userId="94e3e6b0-0921-47c5-95f4-5032538cf29a" providerId="ADAL" clId="{840449CD-4F56-4583-A01D-39D5839EB8D2}" dt="2020-05-20T10:51:28.143" v="766" actId="20577"/>
          <ac:spMkLst>
            <pc:docMk/>
            <pc:sldMk cId="1798981561" sldId="528"/>
            <ac:spMk id="22" creationId="{BD5B59B1-C55D-4EB0-8D71-9FA9A3CDEF53}"/>
          </ac:spMkLst>
        </pc:spChg>
      </pc:sldChg>
      <pc:sldChg chg="modSp mod">
        <pc:chgData name="Silvestri Mirko" userId="94e3e6b0-0921-47c5-95f4-5032538cf29a" providerId="ADAL" clId="{840449CD-4F56-4583-A01D-39D5839EB8D2}" dt="2020-05-20T10:53:06.977" v="788" actId="1076"/>
        <pc:sldMkLst>
          <pc:docMk/>
          <pc:sldMk cId="3034295355" sldId="529"/>
        </pc:sldMkLst>
        <pc:spChg chg="mod">
          <ac:chgData name="Silvestri Mirko" userId="94e3e6b0-0921-47c5-95f4-5032538cf29a" providerId="ADAL" clId="{840449CD-4F56-4583-A01D-39D5839EB8D2}" dt="2020-05-20T10:51:59.610" v="773" actId="1076"/>
          <ac:spMkLst>
            <pc:docMk/>
            <pc:sldMk cId="3034295355" sldId="529"/>
            <ac:spMk id="10" creationId="{3B92DDB6-F379-4698-B45C-83DA824068BD}"/>
          </ac:spMkLst>
        </pc:spChg>
        <pc:spChg chg="mod">
          <ac:chgData name="Silvestri Mirko" userId="94e3e6b0-0921-47c5-95f4-5032538cf29a" providerId="ADAL" clId="{840449CD-4F56-4583-A01D-39D5839EB8D2}" dt="2020-05-20T10:52:14.109" v="777"/>
          <ac:spMkLst>
            <pc:docMk/>
            <pc:sldMk cId="3034295355" sldId="529"/>
            <ac:spMk id="11" creationId="{43E2D32E-9674-4338-BEDA-AEC772843656}"/>
          </ac:spMkLst>
        </pc:spChg>
        <pc:spChg chg="mod">
          <ac:chgData name="Silvestri Mirko" userId="94e3e6b0-0921-47c5-95f4-5032538cf29a" providerId="ADAL" clId="{840449CD-4F56-4583-A01D-39D5839EB8D2}" dt="2020-05-20T10:51:44.548" v="770"/>
          <ac:spMkLst>
            <pc:docMk/>
            <pc:sldMk cId="3034295355" sldId="529"/>
            <ac:spMk id="12" creationId="{FA5292A3-1EC5-4980-A43D-89C66B0D680D}"/>
          </ac:spMkLst>
        </pc:spChg>
        <pc:spChg chg="mod">
          <ac:chgData name="Silvestri Mirko" userId="94e3e6b0-0921-47c5-95f4-5032538cf29a" providerId="ADAL" clId="{840449CD-4F56-4583-A01D-39D5839EB8D2}" dt="2020-05-20T10:53:02.216" v="787" actId="1076"/>
          <ac:spMkLst>
            <pc:docMk/>
            <pc:sldMk cId="3034295355" sldId="529"/>
            <ac:spMk id="13" creationId="{6FAA5C0F-3022-4CD0-AFAC-22476846295B}"/>
          </ac:spMkLst>
        </pc:spChg>
        <pc:spChg chg="mod">
          <ac:chgData name="Silvestri Mirko" userId="94e3e6b0-0921-47c5-95f4-5032538cf29a" providerId="ADAL" clId="{840449CD-4F56-4583-A01D-39D5839EB8D2}" dt="2020-05-20T10:53:06.977" v="788" actId="1076"/>
          <ac:spMkLst>
            <pc:docMk/>
            <pc:sldMk cId="3034295355" sldId="529"/>
            <ac:spMk id="14" creationId="{B69A80C6-4885-4A7E-96E9-3F9CBE4B54C6}"/>
          </ac:spMkLst>
        </pc:spChg>
        <pc:spChg chg="mod">
          <ac:chgData name="Silvestri Mirko" userId="94e3e6b0-0921-47c5-95f4-5032538cf29a" providerId="ADAL" clId="{840449CD-4F56-4583-A01D-39D5839EB8D2}" dt="2020-05-20T10:53:06.977" v="788" actId="1076"/>
          <ac:spMkLst>
            <pc:docMk/>
            <pc:sldMk cId="3034295355" sldId="529"/>
            <ac:spMk id="16" creationId="{798C3DE3-BB36-47C7-AA3B-D6512E47D967}"/>
          </ac:spMkLst>
        </pc:spChg>
        <pc:spChg chg="mod">
          <ac:chgData name="Silvestri Mirko" userId="94e3e6b0-0921-47c5-95f4-5032538cf29a" providerId="ADAL" clId="{840449CD-4F56-4583-A01D-39D5839EB8D2}" dt="2020-05-20T10:52:03.338" v="774" actId="1076"/>
          <ac:spMkLst>
            <pc:docMk/>
            <pc:sldMk cId="3034295355" sldId="529"/>
            <ac:spMk id="17" creationId="{3BCE248A-E510-4D10-90E1-654315F28356}"/>
          </ac:spMkLst>
        </pc:spChg>
        <pc:spChg chg="mod">
          <ac:chgData name="Silvestri Mirko" userId="94e3e6b0-0921-47c5-95f4-5032538cf29a" providerId="ADAL" clId="{840449CD-4F56-4583-A01D-39D5839EB8D2}" dt="2020-05-20T08:49:19.936" v="667"/>
          <ac:spMkLst>
            <pc:docMk/>
            <pc:sldMk cId="3034295355" sldId="529"/>
            <ac:spMk id="21" creationId="{439001E6-C4A0-46AF-9508-F96DD916D8AF}"/>
          </ac:spMkLst>
        </pc:spChg>
        <pc:spChg chg="mod">
          <ac:chgData name="Silvestri Mirko" userId="94e3e6b0-0921-47c5-95f4-5032538cf29a" providerId="ADAL" clId="{840449CD-4F56-4583-A01D-39D5839EB8D2}" dt="2020-05-20T10:51:34.521" v="768" actId="20577"/>
          <ac:spMkLst>
            <pc:docMk/>
            <pc:sldMk cId="3034295355" sldId="529"/>
            <ac:spMk id="22" creationId="{BD5B59B1-C55D-4EB0-8D71-9FA9A3CDEF53}"/>
          </ac:spMkLst>
        </pc:spChg>
      </pc:sldChg>
      <pc:sldChg chg="addSp delSp modSp mod">
        <pc:chgData name="Silvestri Mirko" userId="94e3e6b0-0921-47c5-95f4-5032538cf29a" providerId="ADAL" clId="{840449CD-4F56-4583-A01D-39D5839EB8D2}" dt="2020-05-20T10:55:54.137" v="812" actId="1076"/>
        <pc:sldMkLst>
          <pc:docMk/>
          <pc:sldMk cId="2085155381" sldId="530"/>
        </pc:sldMkLst>
        <pc:spChg chg="add del">
          <ac:chgData name="Silvestri Mirko" userId="94e3e6b0-0921-47c5-95f4-5032538cf29a" providerId="ADAL" clId="{840449CD-4F56-4583-A01D-39D5839EB8D2}" dt="2020-05-20T10:55:51.241" v="806" actId="478"/>
          <ac:spMkLst>
            <pc:docMk/>
            <pc:sldMk cId="2085155381" sldId="530"/>
            <ac:spMk id="15" creationId="{646A051A-DEA7-427B-A55E-F697DC885067}"/>
          </ac:spMkLst>
        </pc:spChg>
        <pc:spChg chg="add del">
          <ac:chgData name="Silvestri Mirko" userId="94e3e6b0-0921-47c5-95f4-5032538cf29a" providerId="ADAL" clId="{840449CD-4F56-4583-A01D-39D5839EB8D2}" dt="2020-05-20T10:55:51.241" v="806" actId="478"/>
          <ac:spMkLst>
            <pc:docMk/>
            <pc:sldMk cId="2085155381" sldId="530"/>
            <ac:spMk id="18" creationId="{89119111-15F6-44AE-8C5D-8E4C210D622C}"/>
          </ac:spMkLst>
        </pc:spChg>
        <pc:spChg chg="mod">
          <ac:chgData name="Silvestri Mirko" userId="94e3e6b0-0921-47c5-95f4-5032538cf29a" providerId="ADAL" clId="{840449CD-4F56-4583-A01D-39D5839EB8D2}" dt="2020-05-20T08:49:23.376" v="668"/>
          <ac:spMkLst>
            <pc:docMk/>
            <pc:sldMk cId="2085155381" sldId="530"/>
            <ac:spMk id="21" creationId="{439001E6-C4A0-46AF-9508-F96DD916D8AF}"/>
          </ac:spMkLst>
        </pc:spChg>
        <pc:spChg chg="mod">
          <ac:chgData name="Silvestri Mirko" userId="94e3e6b0-0921-47c5-95f4-5032538cf29a" providerId="ADAL" clId="{840449CD-4F56-4583-A01D-39D5839EB8D2}" dt="2020-05-20T10:53:46.233" v="790"/>
          <ac:spMkLst>
            <pc:docMk/>
            <pc:sldMk cId="2085155381" sldId="530"/>
            <ac:spMk id="22" creationId="{BD5B59B1-C55D-4EB0-8D71-9FA9A3CDEF53}"/>
          </ac:spMkLst>
        </pc:spChg>
        <pc:spChg chg="add del">
          <ac:chgData name="Silvestri Mirko" userId="94e3e6b0-0921-47c5-95f4-5032538cf29a" providerId="ADAL" clId="{840449CD-4F56-4583-A01D-39D5839EB8D2}" dt="2020-05-20T10:55:51.241" v="806" actId="478"/>
          <ac:spMkLst>
            <pc:docMk/>
            <pc:sldMk cId="2085155381" sldId="530"/>
            <ac:spMk id="66" creationId="{7ED23F2D-A890-4AC1-89F6-0953AA5968A5}"/>
          </ac:spMkLst>
        </pc:spChg>
        <pc:spChg chg="add del">
          <ac:chgData name="Silvestri Mirko" userId="94e3e6b0-0921-47c5-95f4-5032538cf29a" providerId="ADAL" clId="{840449CD-4F56-4583-A01D-39D5839EB8D2}" dt="2020-05-20T10:55:51.241" v="806" actId="478"/>
          <ac:spMkLst>
            <pc:docMk/>
            <pc:sldMk cId="2085155381" sldId="530"/>
            <ac:spMk id="67" creationId="{90432B49-5025-4779-A56C-3463CBFEF4EC}"/>
          </ac:spMkLst>
        </pc:spChg>
        <pc:spChg chg="add del">
          <ac:chgData name="Silvestri Mirko" userId="94e3e6b0-0921-47c5-95f4-5032538cf29a" providerId="ADAL" clId="{840449CD-4F56-4583-A01D-39D5839EB8D2}" dt="2020-05-20T10:55:51.241" v="806" actId="478"/>
          <ac:spMkLst>
            <pc:docMk/>
            <pc:sldMk cId="2085155381" sldId="530"/>
            <ac:spMk id="68" creationId="{EAF7EAF2-20CD-4632-A69A-13AFEEF41710}"/>
          </ac:spMkLst>
        </pc:spChg>
        <pc:spChg chg="add del">
          <ac:chgData name="Silvestri Mirko" userId="94e3e6b0-0921-47c5-95f4-5032538cf29a" providerId="ADAL" clId="{840449CD-4F56-4583-A01D-39D5839EB8D2}" dt="2020-05-20T10:55:51.241" v="806" actId="478"/>
          <ac:spMkLst>
            <pc:docMk/>
            <pc:sldMk cId="2085155381" sldId="530"/>
            <ac:spMk id="69" creationId="{5466BDC4-4C6D-4F81-BDCF-6CF56AFC8AFC}"/>
          </ac:spMkLst>
        </pc:spChg>
        <pc:spChg chg="add del">
          <ac:chgData name="Silvestri Mirko" userId="94e3e6b0-0921-47c5-95f4-5032538cf29a" providerId="ADAL" clId="{840449CD-4F56-4583-A01D-39D5839EB8D2}" dt="2020-05-20T10:55:51.241" v="806" actId="478"/>
          <ac:spMkLst>
            <pc:docMk/>
            <pc:sldMk cId="2085155381" sldId="530"/>
            <ac:spMk id="70" creationId="{983772BC-D947-4350-9ED5-197A6036C584}"/>
          </ac:spMkLst>
        </pc:spChg>
        <pc:spChg chg="add del">
          <ac:chgData name="Silvestri Mirko" userId="94e3e6b0-0921-47c5-95f4-5032538cf29a" providerId="ADAL" clId="{840449CD-4F56-4583-A01D-39D5839EB8D2}" dt="2020-05-20T10:55:51.241" v="806" actId="478"/>
          <ac:spMkLst>
            <pc:docMk/>
            <pc:sldMk cId="2085155381" sldId="530"/>
            <ac:spMk id="71" creationId="{9F6467A9-A686-4174-A87A-5656A16F6DC8}"/>
          </ac:spMkLst>
        </pc:spChg>
        <pc:spChg chg="add del">
          <ac:chgData name="Silvestri Mirko" userId="94e3e6b0-0921-47c5-95f4-5032538cf29a" providerId="ADAL" clId="{840449CD-4F56-4583-A01D-39D5839EB8D2}" dt="2020-05-20T10:55:51.241" v="806" actId="478"/>
          <ac:spMkLst>
            <pc:docMk/>
            <pc:sldMk cId="2085155381" sldId="530"/>
            <ac:spMk id="72" creationId="{F21F07B9-B6C1-4661-AC1F-ABF29C9D2337}"/>
          </ac:spMkLst>
        </pc:spChg>
        <pc:spChg chg="add del">
          <ac:chgData name="Silvestri Mirko" userId="94e3e6b0-0921-47c5-95f4-5032538cf29a" providerId="ADAL" clId="{840449CD-4F56-4583-A01D-39D5839EB8D2}" dt="2020-05-20T10:55:51.241" v="806" actId="478"/>
          <ac:spMkLst>
            <pc:docMk/>
            <pc:sldMk cId="2085155381" sldId="530"/>
            <ac:spMk id="73" creationId="{FE288E29-5F04-4D9C-A5AC-DF552FB3A089}"/>
          </ac:spMkLst>
        </pc:spChg>
        <pc:spChg chg="add del">
          <ac:chgData name="Silvestri Mirko" userId="94e3e6b0-0921-47c5-95f4-5032538cf29a" providerId="ADAL" clId="{840449CD-4F56-4583-A01D-39D5839EB8D2}" dt="2020-05-20T10:55:51.241" v="806" actId="478"/>
          <ac:spMkLst>
            <pc:docMk/>
            <pc:sldMk cId="2085155381" sldId="530"/>
            <ac:spMk id="74" creationId="{EFC87500-6AE4-47AB-8C8C-1D27A327E364}"/>
          </ac:spMkLst>
        </pc:spChg>
        <pc:spChg chg="add del">
          <ac:chgData name="Silvestri Mirko" userId="94e3e6b0-0921-47c5-95f4-5032538cf29a" providerId="ADAL" clId="{840449CD-4F56-4583-A01D-39D5839EB8D2}" dt="2020-05-20T10:55:51.241" v="806" actId="478"/>
          <ac:spMkLst>
            <pc:docMk/>
            <pc:sldMk cId="2085155381" sldId="530"/>
            <ac:spMk id="75" creationId="{0A1615D1-84FC-4438-B580-592F31CD2077}"/>
          </ac:spMkLst>
        </pc:spChg>
        <pc:spChg chg="add del">
          <ac:chgData name="Silvestri Mirko" userId="94e3e6b0-0921-47c5-95f4-5032538cf29a" providerId="ADAL" clId="{840449CD-4F56-4583-A01D-39D5839EB8D2}" dt="2020-05-20T10:55:51.241" v="806" actId="478"/>
          <ac:spMkLst>
            <pc:docMk/>
            <pc:sldMk cId="2085155381" sldId="530"/>
            <ac:spMk id="76" creationId="{3EEBEB8B-39B3-425B-8B88-149088C399D3}"/>
          </ac:spMkLst>
        </pc:spChg>
        <pc:spChg chg="add del">
          <ac:chgData name="Silvestri Mirko" userId="94e3e6b0-0921-47c5-95f4-5032538cf29a" providerId="ADAL" clId="{840449CD-4F56-4583-A01D-39D5839EB8D2}" dt="2020-05-20T10:55:51.241" v="806" actId="478"/>
          <ac:spMkLst>
            <pc:docMk/>
            <pc:sldMk cId="2085155381" sldId="530"/>
            <ac:spMk id="209" creationId="{1B47D5B3-36CA-4E7C-BB37-FC6915BF4779}"/>
          </ac:spMkLst>
        </pc:spChg>
        <pc:spChg chg="add del">
          <ac:chgData name="Silvestri Mirko" userId="94e3e6b0-0921-47c5-95f4-5032538cf29a" providerId="ADAL" clId="{840449CD-4F56-4583-A01D-39D5839EB8D2}" dt="2020-05-20T10:55:51.241" v="806" actId="478"/>
          <ac:spMkLst>
            <pc:docMk/>
            <pc:sldMk cId="2085155381" sldId="530"/>
            <ac:spMk id="210" creationId="{C9047120-0EC0-4290-A66D-BAC25B7AD6DE}"/>
          </ac:spMkLst>
        </pc:spChg>
        <pc:spChg chg="mod">
          <ac:chgData name="Silvestri Mirko" userId="94e3e6b0-0921-47c5-95f4-5032538cf29a" providerId="ADAL" clId="{840449CD-4F56-4583-A01D-39D5839EB8D2}" dt="2020-05-20T10:53:54.246" v="791"/>
          <ac:spMkLst>
            <pc:docMk/>
            <pc:sldMk cId="2085155381" sldId="530"/>
            <ac:spMk id="285" creationId="{A4F8A7F0-BF3A-4540-9E20-AC29084920A3}"/>
          </ac:spMkLst>
        </pc:spChg>
        <pc:spChg chg="add del">
          <ac:chgData name="Silvestri Mirko" userId="94e3e6b0-0921-47c5-95f4-5032538cf29a" providerId="ADAL" clId="{840449CD-4F56-4583-A01D-39D5839EB8D2}" dt="2020-05-20T10:55:51.241" v="806" actId="478"/>
          <ac:spMkLst>
            <pc:docMk/>
            <pc:sldMk cId="2085155381" sldId="530"/>
            <ac:spMk id="463" creationId="{11EF1217-F277-4D25-81CB-DFFA7C7F2496}"/>
          </ac:spMkLst>
        </pc:spChg>
        <pc:spChg chg="add del">
          <ac:chgData name="Silvestri Mirko" userId="94e3e6b0-0921-47c5-95f4-5032538cf29a" providerId="ADAL" clId="{840449CD-4F56-4583-A01D-39D5839EB8D2}" dt="2020-05-20T10:55:51.241" v="806" actId="478"/>
          <ac:spMkLst>
            <pc:docMk/>
            <pc:sldMk cId="2085155381" sldId="530"/>
            <ac:spMk id="464" creationId="{55865841-E966-46AA-8775-B895406CB4CD}"/>
          </ac:spMkLst>
        </pc:spChg>
        <pc:spChg chg="add del">
          <ac:chgData name="Silvestri Mirko" userId="94e3e6b0-0921-47c5-95f4-5032538cf29a" providerId="ADAL" clId="{840449CD-4F56-4583-A01D-39D5839EB8D2}" dt="2020-05-20T10:55:51.241" v="806" actId="478"/>
          <ac:spMkLst>
            <pc:docMk/>
            <pc:sldMk cId="2085155381" sldId="530"/>
            <ac:spMk id="465" creationId="{ACEA7E40-219E-469A-AC29-BE8718EAB9C2}"/>
          </ac:spMkLst>
        </pc:spChg>
        <pc:spChg chg="add del">
          <ac:chgData name="Silvestri Mirko" userId="94e3e6b0-0921-47c5-95f4-5032538cf29a" providerId="ADAL" clId="{840449CD-4F56-4583-A01D-39D5839EB8D2}" dt="2020-05-20T10:55:51.241" v="806" actId="478"/>
          <ac:spMkLst>
            <pc:docMk/>
            <pc:sldMk cId="2085155381" sldId="530"/>
            <ac:spMk id="466" creationId="{27763BBD-838A-40BB-B4CB-B1CE9FE845C6}"/>
          </ac:spMkLst>
        </pc:spChg>
        <pc:spChg chg="add del">
          <ac:chgData name="Silvestri Mirko" userId="94e3e6b0-0921-47c5-95f4-5032538cf29a" providerId="ADAL" clId="{840449CD-4F56-4583-A01D-39D5839EB8D2}" dt="2020-05-20T10:55:51.241" v="806" actId="478"/>
          <ac:spMkLst>
            <pc:docMk/>
            <pc:sldMk cId="2085155381" sldId="530"/>
            <ac:spMk id="467" creationId="{C1F9C086-CC1A-4E3C-8310-4D0DA8A275B6}"/>
          </ac:spMkLst>
        </pc:spChg>
        <pc:spChg chg="add del">
          <ac:chgData name="Silvestri Mirko" userId="94e3e6b0-0921-47c5-95f4-5032538cf29a" providerId="ADAL" clId="{840449CD-4F56-4583-A01D-39D5839EB8D2}" dt="2020-05-20T10:55:51.241" v="806" actId="478"/>
          <ac:spMkLst>
            <pc:docMk/>
            <pc:sldMk cId="2085155381" sldId="530"/>
            <ac:spMk id="544" creationId="{58BF6CD3-30DD-40F2-B0B3-B970C5A4C4EB}"/>
          </ac:spMkLst>
        </pc:spChg>
        <pc:spChg chg="add del">
          <ac:chgData name="Silvestri Mirko" userId="94e3e6b0-0921-47c5-95f4-5032538cf29a" providerId="ADAL" clId="{840449CD-4F56-4583-A01D-39D5839EB8D2}" dt="2020-05-20T10:55:51.241" v="806" actId="478"/>
          <ac:spMkLst>
            <pc:docMk/>
            <pc:sldMk cId="2085155381" sldId="530"/>
            <ac:spMk id="545" creationId="{2E7015EE-BAC9-4829-B04F-B9651043B7B0}"/>
          </ac:spMkLst>
        </pc:spChg>
        <pc:spChg chg="add del">
          <ac:chgData name="Silvestri Mirko" userId="94e3e6b0-0921-47c5-95f4-5032538cf29a" providerId="ADAL" clId="{840449CD-4F56-4583-A01D-39D5839EB8D2}" dt="2020-05-20T10:55:51.241" v="806" actId="478"/>
          <ac:spMkLst>
            <pc:docMk/>
            <pc:sldMk cId="2085155381" sldId="530"/>
            <ac:spMk id="546" creationId="{75EB59BF-3D00-4970-9ECB-1C1DD821B853}"/>
          </ac:spMkLst>
        </pc:spChg>
        <pc:spChg chg="add del">
          <ac:chgData name="Silvestri Mirko" userId="94e3e6b0-0921-47c5-95f4-5032538cf29a" providerId="ADAL" clId="{840449CD-4F56-4583-A01D-39D5839EB8D2}" dt="2020-05-20T10:55:51.241" v="806" actId="478"/>
          <ac:spMkLst>
            <pc:docMk/>
            <pc:sldMk cId="2085155381" sldId="530"/>
            <ac:spMk id="554" creationId="{781BDD47-504A-4142-B899-EC898B9111F4}"/>
          </ac:spMkLst>
        </pc:spChg>
        <pc:spChg chg="add del">
          <ac:chgData name="Silvestri Mirko" userId="94e3e6b0-0921-47c5-95f4-5032538cf29a" providerId="ADAL" clId="{840449CD-4F56-4583-A01D-39D5839EB8D2}" dt="2020-05-20T10:55:51.241" v="806" actId="478"/>
          <ac:spMkLst>
            <pc:docMk/>
            <pc:sldMk cId="2085155381" sldId="530"/>
            <ac:spMk id="557" creationId="{6536E6FE-4379-441D-8C7B-FCB024EF8C8D}"/>
          </ac:spMkLst>
        </pc:spChg>
        <pc:spChg chg="add del mod">
          <ac:chgData name="Silvestri Mirko" userId="94e3e6b0-0921-47c5-95f4-5032538cf29a" providerId="ADAL" clId="{840449CD-4F56-4583-A01D-39D5839EB8D2}" dt="2020-05-20T10:55:53.293" v="810" actId="14100"/>
          <ac:spMkLst>
            <pc:docMk/>
            <pc:sldMk cId="2085155381" sldId="530"/>
            <ac:spMk id="558" creationId="{BFCDCFA5-3DC0-434A-BECA-7C82EAF59B0C}"/>
          </ac:spMkLst>
        </pc:spChg>
        <pc:spChg chg="add del mod">
          <ac:chgData name="Silvestri Mirko" userId="94e3e6b0-0921-47c5-95f4-5032538cf29a" providerId="ADAL" clId="{840449CD-4F56-4583-A01D-39D5839EB8D2}" dt="2020-05-20T10:55:53.727" v="811" actId="1076"/>
          <ac:spMkLst>
            <pc:docMk/>
            <pc:sldMk cId="2085155381" sldId="530"/>
            <ac:spMk id="559" creationId="{0705C73A-24FF-4122-8541-AF404B0A9118}"/>
          </ac:spMkLst>
        </pc:spChg>
        <pc:spChg chg="mod">
          <ac:chgData name="Silvestri Mirko" userId="94e3e6b0-0921-47c5-95f4-5032538cf29a" providerId="ADAL" clId="{840449CD-4F56-4583-A01D-39D5839EB8D2}" dt="2020-05-20T10:55:52.451" v="808" actId="1076"/>
          <ac:spMkLst>
            <pc:docMk/>
            <pc:sldMk cId="2085155381" sldId="530"/>
            <ac:spMk id="561" creationId="{100B1BA8-C4EF-46CC-9BFE-2B412A750679}"/>
          </ac:spMkLst>
        </pc:spChg>
        <pc:spChg chg="mod">
          <ac:chgData name="Silvestri Mirko" userId="94e3e6b0-0921-47c5-95f4-5032538cf29a" providerId="ADAL" clId="{840449CD-4F56-4583-A01D-39D5839EB8D2}" dt="2020-05-20T10:55:52.451" v="808" actId="1076"/>
          <ac:spMkLst>
            <pc:docMk/>
            <pc:sldMk cId="2085155381" sldId="530"/>
            <ac:spMk id="562" creationId="{E63440E4-BCFB-4228-A0EF-D6474AAFC37A}"/>
          </ac:spMkLst>
        </pc:spChg>
        <pc:spChg chg="mod">
          <ac:chgData name="Silvestri Mirko" userId="94e3e6b0-0921-47c5-95f4-5032538cf29a" providerId="ADAL" clId="{840449CD-4F56-4583-A01D-39D5839EB8D2}" dt="2020-05-20T10:55:52.451" v="808" actId="1076"/>
          <ac:spMkLst>
            <pc:docMk/>
            <pc:sldMk cId="2085155381" sldId="530"/>
            <ac:spMk id="563" creationId="{0056894F-BEC2-40C4-B33F-F2E45B2ED15D}"/>
          </ac:spMkLst>
        </pc:spChg>
        <pc:spChg chg="mod">
          <ac:chgData name="Silvestri Mirko" userId="94e3e6b0-0921-47c5-95f4-5032538cf29a" providerId="ADAL" clId="{840449CD-4F56-4583-A01D-39D5839EB8D2}" dt="2020-05-20T10:55:52.451" v="808" actId="1076"/>
          <ac:spMkLst>
            <pc:docMk/>
            <pc:sldMk cId="2085155381" sldId="530"/>
            <ac:spMk id="564" creationId="{BB3C0AA6-E09C-4F37-ACC2-E4B78E14A323}"/>
          </ac:spMkLst>
        </pc:spChg>
        <pc:spChg chg="mod">
          <ac:chgData name="Silvestri Mirko" userId="94e3e6b0-0921-47c5-95f4-5032538cf29a" providerId="ADAL" clId="{840449CD-4F56-4583-A01D-39D5839EB8D2}" dt="2020-05-20T10:55:52.451" v="808" actId="1076"/>
          <ac:spMkLst>
            <pc:docMk/>
            <pc:sldMk cId="2085155381" sldId="530"/>
            <ac:spMk id="565" creationId="{24B8ED5F-1A68-44F3-BB16-CBD23625D0C2}"/>
          </ac:spMkLst>
        </pc:spChg>
        <pc:spChg chg="mod">
          <ac:chgData name="Silvestri Mirko" userId="94e3e6b0-0921-47c5-95f4-5032538cf29a" providerId="ADAL" clId="{840449CD-4F56-4583-A01D-39D5839EB8D2}" dt="2020-05-20T10:55:52.451" v="808" actId="1076"/>
          <ac:spMkLst>
            <pc:docMk/>
            <pc:sldMk cId="2085155381" sldId="530"/>
            <ac:spMk id="566" creationId="{932BE30B-C5FD-4AA7-A6D4-A9C75313496A}"/>
          </ac:spMkLst>
        </pc:spChg>
        <pc:spChg chg="mod">
          <ac:chgData name="Silvestri Mirko" userId="94e3e6b0-0921-47c5-95f4-5032538cf29a" providerId="ADAL" clId="{840449CD-4F56-4583-A01D-39D5839EB8D2}" dt="2020-05-20T10:55:52.451" v="808" actId="1076"/>
          <ac:spMkLst>
            <pc:docMk/>
            <pc:sldMk cId="2085155381" sldId="530"/>
            <ac:spMk id="567" creationId="{99B4C2F1-6D72-402E-A626-49C4B2787F4E}"/>
          </ac:spMkLst>
        </pc:spChg>
        <pc:spChg chg="mod">
          <ac:chgData name="Silvestri Mirko" userId="94e3e6b0-0921-47c5-95f4-5032538cf29a" providerId="ADAL" clId="{840449CD-4F56-4583-A01D-39D5839EB8D2}" dt="2020-05-20T10:55:52.451" v="808" actId="1076"/>
          <ac:spMkLst>
            <pc:docMk/>
            <pc:sldMk cId="2085155381" sldId="530"/>
            <ac:spMk id="568" creationId="{03EE089D-C95A-4E5C-80B9-BD405FAA4FB6}"/>
          </ac:spMkLst>
        </pc:spChg>
        <pc:spChg chg="mod">
          <ac:chgData name="Silvestri Mirko" userId="94e3e6b0-0921-47c5-95f4-5032538cf29a" providerId="ADAL" clId="{840449CD-4F56-4583-A01D-39D5839EB8D2}" dt="2020-05-20T10:55:52.451" v="808" actId="1076"/>
          <ac:spMkLst>
            <pc:docMk/>
            <pc:sldMk cId="2085155381" sldId="530"/>
            <ac:spMk id="569" creationId="{7F5BEF30-F0F4-474A-85D7-F2816BFB1203}"/>
          </ac:spMkLst>
        </pc:spChg>
        <pc:spChg chg="mod">
          <ac:chgData name="Silvestri Mirko" userId="94e3e6b0-0921-47c5-95f4-5032538cf29a" providerId="ADAL" clId="{840449CD-4F56-4583-A01D-39D5839EB8D2}" dt="2020-05-20T10:55:52.451" v="808" actId="1076"/>
          <ac:spMkLst>
            <pc:docMk/>
            <pc:sldMk cId="2085155381" sldId="530"/>
            <ac:spMk id="570" creationId="{B67C46EB-4622-4685-8959-73009F8DD2C6}"/>
          </ac:spMkLst>
        </pc:spChg>
        <pc:spChg chg="mod">
          <ac:chgData name="Silvestri Mirko" userId="94e3e6b0-0921-47c5-95f4-5032538cf29a" providerId="ADAL" clId="{840449CD-4F56-4583-A01D-39D5839EB8D2}" dt="2020-05-20T10:55:52.451" v="808" actId="1076"/>
          <ac:spMkLst>
            <pc:docMk/>
            <pc:sldMk cId="2085155381" sldId="530"/>
            <ac:spMk id="571" creationId="{48D38C11-1882-499A-A572-81D9F22EBD22}"/>
          </ac:spMkLst>
        </pc:spChg>
        <pc:spChg chg="mod">
          <ac:chgData name="Silvestri Mirko" userId="94e3e6b0-0921-47c5-95f4-5032538cf29a" providerId="ADAL" clId="{840449CD-4F56-4583-A01D-39D5839EB8D2}" dt="2020-05-20T10:55:52.451" v="808" actId="1076"/>
          <ac:spMkLst>
            <pc:docMk/>
            <pc:sldMk cId="2085155381" sldId="530"/>
            <ac:spMk id="572" creationId="{AC438310-5ED0-457C-868C-39D994D78F6D}"/>
          </ac:spMkLst>
        </pc:spChg>
        <pc:spChg chg="mod">
          <ac:chgData name="Silvestri Mirko" userId="94e3e6b0-0921-47c5-95f4-5032538cf29a" providerId="ADAL" clId="{840449CD-4F56-4583-A01D-39D5839EB8D2}" dt="2020-05-20T10:55:52.451" v="808" actId="1076"/>
          <ac:spMkLst>
            <pc:docMk/>
            <pc:sldMk cId="2085155381" sldId="530"/>
            <ac:spMk id="573" creationId="{8397362F-3824-4A6D-869F-16EC3C1E3DC1}"/>
          </ac:spMkLst>
        </pc:spChg>
        <pc:spChg chg="mod">
          <ac:chgData name="Silvestri Mirko" userId="94e3e6b0-0921-47c5-95f4-5032538cf29a" providerId="ADAL" clId="{840449CD-4F56-4583-A01D-39D5839EB8D2}" dt="2020-05-20T10:55:52.451" v="808" actId="1076"/>
          <ac:spMkLst>
            <pc:docMk/>
            <pc:sldMk cId="2085155381" sldId="530"/>
            <ac:spMk id="574" creationId="{EBDA8B4D-4AF9-4D53-809D-06B6A779B656}"/>
          </ac:spMkLst>
        </pc:spChg>
        <pc:spChg chg="mod">
          <ac:chgData name="Silvestri Mirko" userId="94e3e6b0-0921-47c5-95f4-5032538cf29a" providerId="ADAL" clId="{840449CD-4F56-4583-A01D-39D5839EB8D2}" dt="2020-05-20T10:55:52.451" v="808" actId="1076"/>
          <ac:spMkLst>
            <pc:docMk/>
            <pc:sldMk cId="2085155381" sldId="530"/>
            <ac:spMk id="575" creationId="{DA3666EB-EFD7-4499-9335-78DC0EB30134}"/>
          </ac:spMkLst>
        </pc:spChg>
        <pc:spChg chg="mod">
          <ac:chgData name="Silvestri Mirko" userId="94e3e6b0-0921-47c5-95f4-5032538cf29a" providerId="ADAL" clId="{840449CD-4F56-4583-A01D-39D5839EB8D2}" dt="2020-05-20T10:55:52.451" v="808" actId="1076"/>
          <ac:spMkLst>
            <pc:docMk/>
            <pc:sldMk cId="2085155381" sldId="530"/>
            <ac:spMk id="576" creationId="{8FB2D50A-A2C3-4F6B-A9D8-581F2DC1B261}"/>
          </ac:spMkLst>
        </pc:spChg>
        <pc:spChg chg="mod">
          <ac:chgData name="Silvestri Mirko" userId="94e3e6b0-0921-47c5-95f4-5032538cf29a" providerId="ADAL" clId="{840449CD-4F56-4583-A01D-39D5839EB8D2}" dt="2020-05-20T10:55:52.451" v="808" actId="1076"/>
          <ac:spMkLst>
            <pc:docMk/>
            <pc:sldMk cId="2085155381" sldId="530"/>
            <ac:spMk id="577" creationId="{DFC9D8E5-C433-4C36-9E3E-89B70A1BE48B}"/>
          </ac:spMkLst>
        </pc:spChg>
        <pc:spChg chg="mod">
          <ac:chgData name="Silvestri Mirko" userId="94e3e6b0-0921-47c5-95f4-5032538cf29a" providerId="ADAL" clId="{840449CD-4F56-4583-A01D-39D5839EB8D2}" dt="2020-05-20T10:55:52.451" v="808" actId="1076"/>
          <ac:spMkLst>
            <pc:docMk/>
            <pc:sldMk cId="2085155381" sldId="530"/>
            <ac:spMk id="578" creationId="{821F79B1-5298-43BF-A3EE-455B756B281C}"/>
          </ac:spMkLst>
        </pc:spChg>
        <pc:spChg chg="mod">
          <ac:chgData name="Silvestri Mirko" userId="94e3e6b0-0921-47c5-95f4-5032538cf29a" providerId="ADAL" clId="{840449CD-4F56-4583-A01D-39D5839EB8D2}" dt="2020-05-20T10:55:52.451" v="808" actId="1076"/>
          <ac:spMkLst>
            <pc:docMk/>
            <pc:sldMk cId="2085155381" sldId="530"/>
            <ac:spMk id="579" creationId="{1DB038CB-51C5-44D8-A42D-E836B6C6C2A4}"/>
          </ac:spMkLst>
        </pc:spChg>
        <pc:spChg chg="mod">
          <ac:chgData name="Silvestri Mirko" userId="94e3e6b0-0921-47c5-95f4-5032538cf29a" providerId="ADAL" clId="{840449CD-4F56-4583-A01D-39D5839EB8D2}" dt="2020-05-20T10:55:52.451" v="808" actId="1076"/>
          <ac:spMkLst>
            <pc:docMk/>
            <pc:sldMk cId="2085155381" sldId="530"/>
            <ac:spMk id="580" creationId="{DE9B3369-0C35-44A4-865C-D9D82FDB4CE9}"/>
          </ac:spMkLst>
        </pc:spChg>
        <pc:spChg chg="mod">
          <ac:chgData name="Silvestri Mirko" userId="94e3e6b0-0921-47c5-95f4-5032538cf29a" providerId="ADAL" clId="{840449CD-4F56-4583-A01D-39D5839EB8D2}" dt="2020-05-20T10:55:52.451" v="808" actId="1076"/>
          <ac:spMkLst>
            <pc:docMk/>
            <pc:sldMk cId="2085155381" sldId="530"/>
            <ac:spMk id="581" creationId="{621550FF-FA75-4338-827C-6611B32177F1}"/>
          </ac:spMkLst>
        </pc:spChg>
        <pc:spChg chg="mod">
          <ac:chgData name="Silvestri Mirko" userId="94e3e6b0-0921-47c5-95f4-5032538cf29a" providerId="ADAL" clId="{840449CD-4F56-4583-A01D-39D5839EB8D2}" dt="2020-05-20T10:55:52.451" v="808" actId="1076"/>
          <ac:spMkLst>
            <pc:docMk/>
            <pc:sldMk cId="2085155381" sldId="530"/>
            <ac:spMk id="582" creationId="{123161A9-2B80-4124-A14D-B8373DBC9EA1}"/>
          </ac:spMkLst>
        </pc:spChg>
        <pc:spChg chg="mod">
          <ac:chgData name="Silvestri Mirko" userId="94e3e6b0-0921-47c5-95f4-5032538cf29a" providerId="ADAL" clId="{840449CD-4F56-4583-A01D-39D5839EB8D2}" dt="2020-05-20T10:55:52.451" v="808" actId="1076"/>
          <ac:spMkLst>
            <pc:docMk/>
            <pc:sldMk cId="2085155381" sldId="530"/>
            <ac:spMk id="583" creationId="{A488691E-DEDC-4E1A-BFA8-941BCDDBBF58}"/>
          </ac:spMkLst>
        </pc:spChg>
        <pc:spChg chg="mod">
          <ac:chgData name="Silvestri Mirko" userId="94e3e6b0-0921-47c5-95f4-5032538cf29a" providerId="ADAL" clId="{840449CD-4F56-4583-A01D-39D5839EB8D2}" dt="2020-05-20T10:55:52.451" v="808" actId="1076"/>
          <ac:spMkLst>
            <pc:docMk/>
            <pc:sldMk cId="2085155381" sldId="530"/>
            <ac:spMk id="584" creationId="{5B5CBB5A-57EC-40A9-8516-F22DC8A50A21}"/>
          </ac:spMkLst>
        </pc:spChg>
        <pc:spChg chg="mod">
          <ac:chgData name="Silvestri Mirko" userId="94e3e6b0-0921-47c5-95f4-5032538cf29a" providerId="ADAL" clId="{840449CD-4F56-4583-A01D-39D5839EB8D2}" dt="2020-05-20T10:55:52.451" v="808" actId="1076"/>
          <ac:spMkLst>
            <pc:docMk/>
            <pc:sldMk cId="2085155381" sldId="530"/>
            <ac:spMk id="585" creationId="{670BC126-C4F9-4BD6-BF84-F17915379DF6}"/>
          </ac:spMkLst>
        </pc:spChg>
        <pc:spChg chg="mod">
          <ac:chgData name="Silvestri Mirko" userId="94e3e6b0-0921-47c5-95f4-5032538cf29a" providerId="ADAL" clId="{840449CD-4F56-4583-A01D-39D5839EB8D2}" dt="2020-05-20T10:55:52.451" v="808" actId="1076"/>
          <ac:spMkLst>
            <pc:docMk/>
            <pc:sldMk cId="2085155381" sldId="530"/>
            <ac:spMk id="586" creationId="{68904D11-2F0F-47A5-8C68-A1FC33BFF984}"/>
          </ac:spMkLst>
        </pc:spChg>
        <pc:spChg chg="mod">
          <ac:chgData name="Silvestri Mirko" userId="94e3e6b0-0921-47c5-95f4-5032538cf29a" providerId="ADAL" clId="{840449CD-4F56-4583-A01D-39D5839EB8D2}" dt="2020-05-20T10:55:52.451" v="808" actId="1076"/>
          <ac:spMkLst>
            <pc:docMk/>
            <pc:sldMk cId="2085155381" sldId="530"/>
            <ac:spMk id="587" creationId="{EDFE5D97-14A7-43C6-BFFA-34E20847B31E}"/>
          </ac:spMkLst>
        </pc:spChg>
        <pc:spChg chg="mod">
          <ac:chgData name="Silvestri Mirko" userId="94e3e6b0-0921-47c5-95f4-5032538cf29a" providerId="ADAL" clId="{840449CD-4F56-4583-A01D-39D5839EB8D2}" dt="2020-05-20T10:55:52.451" v="808" actId="1076"/>
          <ac:spMkLst>
            <pc:docMk/>
            <pc:sldMk cId="2085155381" sldId="530"/>
            <ac:spMk id="588" creationId="{07556B3F-6920-4F0C-9558-D03EC82D3668}"/>
          </ac:spMkLst>
        </pc:spChg>
        <pc:spChg chg="mod">
          <ac:chgData name="Silvestri Mirko" userId="94e3e6b0-0921-47c5-95f4-5032538cf29a" providerId="ADAL" clId="{840449CD-4F56-4583-A01D-39D5839EB8D2}" dt="2020-05-20T10:55:52.451" v="808" actId="1076"/>
          <ac:spMkLst>
            <pc:docMk/>
            <pc:sldMk cId="2085155381" sldId="530"/>
            <ac:spMk id="589" creationId="{23C57111-28B8-4A07-806A-7DDDE63541ED}"/>
          </ac:spMkLst>
        </pc:spChg>
        <pc:spChg chg="mod">
          <ac:chgData name="Silvestri Mirko" userId="94e3e6b0-0921-47c5-95f4-5032538cf29a" providerId="ADAL" clId="{840449CD-4F56-4583-A01D-39D5839EB8D2}" dt="2020-05-20T10:55:52.451" v="808" actId="1076"/>
          <ac:spMkLst>
            <pc:docMk/>
            <pc:sldMk cId="2085155381" sldId="530"/>
            <ac:spMk id="590" creationId="{7CFDBC37-084A-4546-AA76-D01B88EA6AA3}"/>
          </ac:spMkLst>
        </pc:spChg>
        <pc:spChg chg="mod">
          <ac:chgData name="Silvestri Mirko" userId="94e3e6b0-0921-47c5-95f4-5032538cf29a" providerId="ADAL" clId="{840449CD-4F56-4583-A01D-39D5839EB8D2}" dt="2020-05-20T10:55:52.451" v="808" actId="1076"/>
          <ac:spMkLst>
            <pc:docMk/>
            <pc:sldMk cId="2085155381" sldId="530"/>
            <ac:spMk id="591" creationId="{AE56B161-A488-4767-8195-F89304E3FCB1}"/>
          </ac:spMkLst>
        </pc:spChg>
        <pc:spChg chg="mod">
          <ac:chgData name="Silvestri Mirko" userId="94e3e6b0-0921-47c5-95f4-5032538cf29a" providerId="ADAL" clId="{840449CD-4F56-4583-A01D-39D5839EB8D2}" dt="2020-05-20T10:55:52.451" v="808" actId="1076"/>
          <ac:spMkLst>
            <pc:docMk/>
            <pc:sldMk cId="2085155381" sldId="530"/>
            <ac:spMk id="592" creationId="{98B7D4E6-C585-49CF-BF51-74564C7DCCD8}"/>
          </ac:spMkLst>
        </pc:spChg>
        <pc:spChg chg="mod">
          <ac:chgData name="Silvestri Mirko" userId="94e3e6b0-0921-47c5-95f4-5032538cf29a" providerId="ADAL" clId="{840449CD-4F56-4583-A01D-39D5839EB8D2}" dt="2020-05-20T10:55:52.451" v="808" actId="1076"/>
          <ac:spMkLst>
            <pc:docMk/>
            <pc:sldMk cId="2085155381" sldId="530"/>
            <ac:spMk id="593" creationId="{873B7B84-4797-46FF-9DFD-774E21B8E9BC}"/>
          </ac:spMkLst>
        </pc:spChg>
        <pc:spChg chg="mod">
          <ac:chgData name="Silvestri Mirko" userId="94e3e6b0-0921-47c5-95f4-5032538cf29a" providerId="ADAL" clId="{840449CD-4F56-4583-A01D-39D5839EB8D2}" dt="2020-05-20T10:55:52.451" v="808" actId="1076"/>
          <ac:spMkLst>
            <pc:docMk/>
            <pc:sldMk cId="2085155381" sldId="530"/>
            <ac:spMk id="594" creationId="{FF5F5578-3E43-4CEF-8F0A-0D5CCF9237BF}"/>
          </ac:spMkLst>
        </pc:spChg>
        <pc:spChg chg="mod">
          <ac:chgData name="Silvestri Mirko" userId="94e3e6b0-0921-47c5-95f4-5032538cf29a" providerId="ADAL" clId="{840449CD-4F56-4583-A01D-39D5839EB8D2}" dt="2020-05-20T10:55:52.451" v="808" actId="1076"/>
          <ac:spMkLst>
            <pc:docMk/>
            <pc:sldMk cId="2085155381" sldId="530"/>
            <ac:spMk id="595" creationId="{6BE28264-311C-4A72-9CCD-21205C3A767E}"/>
          </ac:spMkLst>
        </pc:spChg>
        <pc:spChg chg="mod">
          <ac:chgData name="Silvestri Mirko" userId="94e3e6b0-0921-47c5-95f4-5032538cf29a" providerId="ADAL" clId="{840449CD-4F56-4583-A01D-39D5839EB8D2}" dt="2020-05-20T10:55:52.451" v="808" actId="1076"/>
          <ac:spMkLst>
            <pc:docMk/>
            <pc:sldMk cId="2085155381" sldId="530"/>
            <ac:spMk id="596" creationId="{83503EB4-02F8-4849-A3B6-E0FC0309B7D0}"/>
          </ac:spMkLst>
        </pc:spChg>
        <pc:spChg chg="mod">
          <ac:chgData name="Silvestri Mirko" userId="94e3e6b0-0921-47c5-95f4-5032538cf29a" providerId="ADAL" clId="{840449CD-4F56-4583-A01D-39D5839EB8D2}" dt="2020-05-20T10:55:52.451" v="808" actId="1076"/>
          <ac:spMkLst>
            <pc:docMk/>
            <pc:sldMk cId="2085155381" sldId="530"/>
            <ac:spMk id="597" creationId="{D6BB6947-EB1B-41B6-8EDE-E1C49C68E8C0}"/>
          </ac:spMkLst>
        </pc:spChg>
        <pc:spChg chg="mod">
          <ac:chgData name="Silvestri Mirko" userId="94e3e6b0-0921-47c5-95f4-5032538cf29a" providerId="ADAL" clId="{840449CD-4F56-4583-A01D-39D5839EB8D2}" dt="2020-05-20T10:55:52.451" v="808" actId="1076"/>
          <ac:spMkLst>
            <pc:docMk/>
            <pc:sldMk cId="2085155381" sldId="530"/>
            <ac:spMk id="598" creationId="{9647D618-79A4-492E-93BC-DE30228CFF76}"/>
          </ac:spMkLst>
        </pc:spChg>
        <pc:spChg chg="mod">
          <ac:chgData name="Silvestri Mirko" userId="94e3e6b0-0921-47c5-95f4-5032538cf29a" providerId="ADAL" clId="{840449CD-4F56-4583-A01D-39D5839EB8D2}" dt="2020-05-20T10:55:52.451" v="808" actId="1076"/>
          <ac:spMkLst>
            <pc:docMk/>
            <pc:sldMk cId="2085155381" sldId="530"/>
            <ac:spMk id="599" creationId="{54FEE52D-5432-44B3-86D5-0C670EFBA443}"/>
          </ac:spMkLst>
        </pc:spChg>
        <pc:spChg chg="mod">
          <ac:chgData name="Silvestri Mirko" userId="94e3e6b0-0921-47c5-95f4-5032538cf29a" providerId="ADAL" clId="{840449CD-4F56-4583-A01D-39D5839EB8D2}" dt="2020-05-20T10:55:52.451" v="808" actId="1076"/>
          <ac:spMkLst>
            <pc:docMk/>
            <pc:sldMk cId="2085155381" sldId="530"/>
            <ac:spMk id="600" creationId="{54FD445B-B282-4590-B296-81440CD94AAE}"/>
          </ac:spMkLst>
        </pc:spChg>
        <pc:spChg chg="mod">
          <ac:chgData name="Silvestri Mirko" userId="94e3e6b0-0921-47c5-95f4-5032538cf29a" providerId="ADAL" clId="{840449CD-4F56-4583-A01D-39D5839EB8D2}" dt="2020-05-20T10:55:52.451" v="808" actId="1076"/>
          <ac:spMkLst>
            <pc:docMk/>
            <pc:sldMk cId="2085155381" sldId="530"/>
            <ac:spMk id="601" creationId="{F8C8F553-81EE-4575-A363-DF8B09CE0D1A}"/>
          </ac:spMkLst>
        </pc:spChg>
        <pc:spChg chg="mod">
          <ac:chgData name="Silvestri Mirko" userId="94e3e6b0-0921-47c5-95f4-5032538cf29a" providerId="ADAL" clId="{840449CD-4F56-4583-A01D-39D5839EB8D2}" dt="2020-05-20T10:55:52.451" v="808" actId="1076"/>
          <ac:spMkLst>
            <pc:docMk/>
            <pc:sldMk cId="2085155381" sldId="530"/>
            <ac:spMk id="602" creationId="{549F7397-72B0-4EE9-BF54-83D2E4BC6CF5}"/>
          </ac:spMkLst>
        </pc:spChg>
        <pc:spChg chg="mod">
          <ac:chgData name="Silvestri Mirko" userId="94e3e6b0-0921-47c5-95f4-5032538cf29a" providerId="ADAL" clId="{840449CD-4F56-4583-A01D-39D5839EB8D2}" dt="2020-05-20T10:55:52.451" v="808" actId="1076"/>
          <ac:spMkLst>
            <pc:docMk/>
            <pc:sldMk cId="2085155381" sldId="530"/>
            <ac:spMk id="603" creationId="{CC948A30-5A21-4522-AA6F-B7EBE06747DA}"/>
          </ac:spMkLst>
        </pc:spChg>
        <pc:spChg chg="mod">
          <ac:chgData name="Silvestri Mirko" userId="94e3e6b0-0921-47c5-95f4-5032538cf29a" providerId="ADAL" clId="{840449CD-4F56-4583-A01D-39D5839EB8D2}" dt="2020-05-20T10:55:52.451" v="808" actId="1076"/>
          <ac:spMkLst>
            <pc:docMk/>
            <pc:sldMk cId="2085155381" sldId="530"/>
            <ac:spMk id="604" creationId="{F76A9BB4-4203-4F1F-960A-AD72C6CCD6BA}"/>
          </ac:spMkLst>
        </pc:spChg>
        <pc:spChg chg="add del mod">
          <ac:chgData name="Silvestri Mirko" userId="94e3e6b0-0921-47c5-95f4-5032538cf29a" providerId="ADAL" clId="{840449CD-4F56-4583-A01D-39D5839EB8D2}" dt="2020-05-20T10:55:52.451" v="808" actId="1076"/>
          <ac:spMkLst>
            <pc:docMk/>
            <pc:sldMk cId="2085155381" sldId="530"/>
            <ac:spMk id="605" creationId="{334BD5B4-2212-450D-AFA4-0F4A6C3C51E8}"/>
          </ac:spMkLst>
        </pc:spChg>
        <pc:spChg chg="add del mod">
          <ac:chgData name="Silvestri Mirko" userId="94e3e6b0-0921-47c5-95f4-5032538cf29a" providerId="ADAL" clId="{840449CD-4F56-4583-A01D-39D5839EB8D2}" dt="2020-05-20T10:55:52.451" v="808" actId="1076"/>
          <ac:spMkLst>
            <pc:docMk/>
            <pc:sldMk cId="2085155381" sldId="530"/>
            <ac:spMk id="606" creationId="{D8889171-E904-4D1B-A6D7-79633D9618F3}"/>
          </ac:spMkLst>
        </pc:spChg>
        <pc:spChg chg="add del mod">
          <ac:chgData name="Silvestri Mirko" userId="94e3e6b0-0921-47c5-95f4-5032538cf29a" providerId="ADAL" clId="{840449CD-4F56-4583-A01D-39D5839EB8D2}" dt="2020-05-20T10:55:52.451" v="808" actId="1076"/>
          <ac:spMkLst>
            <pc:docMk/>
            <pc:sldMk cId="2085155381" sldId="530"/>
            <ac:spMk id="607" creationId="{EAD2329A-515B-43AB-B628-CDBCF8A635E3}"/>
          </ac:spMkLst>
        </pc:spChg>
        <pc:spChg chg="add del mod">
          <ac:chgData name="Silvestri Mirko" userId="94e3e6b0-0921-47c5-95f4-5032538cf29a" providerId="ADAL" clId="{840449CD-4F56-4583-A01D-39D5839EB8D2}" dt="2020-05-20T10:55:52.451" v="808" actId="1076"/>
          <ac:spMkLst>
            <pc:docMk/>
            <pc:sldMk cId="2085155381" sldId="530"/>
            <ac:spMk id="608" creationId="{2EF5547A-29F4-4FA2-82D4-EDA0FCD3E3B3}"/>
          </ac:spMkLst>
        </pc:spChg>
        <pc:spChg chg="add del mod">
          <ac:chgData name="Silvestri Mirko" userId="94e3e6b0-0921-47c5-95f4-5032538cf29a" providerId="ADAL" clId="{840449CD-4F56-4583-A01D-39D5839EB8D2}" dt="2020-05-20T10:55:52.451" v="808" actId="1076"/>
          <ac:spMkLst>
            <pc:docMk/>
            <pc:sldMk cId="2085155381" sldId="530"/>
            <ac:spMk id="609" creationId="{BE0CEB25-A615-4D03-B77D-268DB83E026F}"/>
          </ac:spMkLst>
        </pc:spChg>
        <pc:spChg chg="add del mod">
          <ac:chgData name="Silvestri Mirko" userId="94e3e6b0-0921-47c5-95f4-5032538cf29a" providerId="ADAL" clId="{840449CD-4F56-4583-A01D-39D5839EB8D2}" dt="2020-05-20T10:55:52.451" v="808" actId="1076"/>
          <ac:spMkLst>
            <pc:docMk/>
            <pc:sldMk cId="2085155381" sldId="530"/>
            <ac:spMk id="610" creationId="{EA75F413-289D-4E3D-A24A-D82346A82729}"/>
          </ac:spMkLst>
        </pc:spChg>
        <pc:spChg chg="add del mod">
          <ac:chgData name="Silvestri Mirko" userId="94e3e6b0-0921-47c5-95f4-5032538cf29a" providerId="ADAL" clId="{840449CD-4F56-4583-A01D-39D5839EB8D2}" dt="2020-05-20T10:55:52.451" v="808" actId="1076"/>
          <ac:spMkLst>
            <pc:docMk/>
            <pc:sldMk cId="2085155381" sldId="530"/>
            <ac:spMk id="611" creationId="{FCA40109-BBAF-4EAA-8B19-62F685AF6B56}"/>
          </ac:spMkLst>
        </pc:spChg>
        <pc:spChg chg="add del mod">
          <ac:chgData name="Silvestri Mirko" userId="94e3e6b0-0921-47c5-95f4-5032538cf29a" providerId="ADAL" clId="{840449CD-4F56-4583-A01D-39D5839EB8D2}" dt="2020-05-20T10:55:52.451" v="808" actId="1076"/>
          <ac:spMkLst>
            <pc:docMk/>
            <pc:sldMk cId="2085155381" sldId="530"/>
            <ac:spMk id="612" creationId="{2054ECA4-BD2E-4565-91A5-E16F269C7A29}"/>
          </ac:spMkLst>
        </pc:spChg>
        <pc:spChg chg="add del mod">
          <ac:chgData name="Silvestri Mirko" userId="94e3e6b0-0921-47c5-95f4-5032538cf29a" providerId="ADAL" clId="{840449CD-4F56-4583-A01D-39D5839EB8D2}" dt="2020-05-20T10:55:52.451" v="808" actId="1076"/>
          <ac:spMkLst>
            <pc:docMk/>
            <pc:sldMk cId="2085155381" sldId="530"/>
            <ac:spMk id="613" creationId="{15E2CADD-496A-4C49-A4AD-7F552935B460}"/>
          </ac:spMkLst>
        </pc:spChg>
        <pc:spChg chg="add del mod">
          <ac:chgData name="Silvestri Mirko" userId="94e3e6b0-0921-47c5-95f4-5032538cf29a" providerId="ADAL" clId="{840449CD-4F56-4583-A01D-39D5839EB8D2}" dt="2020-05-20T10:55:52.451" v="808" actId="1076"/>
          <ac:spMkLst>
            <pc:docMk/>
            <pc:sldMk cId="2085155381" sldId="530"/>
            <ac:spMk id="614" creationId="{89A9F6B4-38DE-48FC-99F1-FCED766F0701}"/>
          </ac:spMkLst>
        </pc:spChg>
        <pc:spChg chg="add del mod">
          <ac:chgData name="Silvestri Mirko" userId="94e3e6b0-0921-47c5-95f4-5032538cf29a" providerId="ADAL" clId="{840449CD-4F56-4583-A01D-39D5839EB8D2}" dt="2020-05-20T10:55:52.451" v="808" actId="1076"/>
          <ac:spMkLst>
            <pc:docMk/>
            <pc:sldMk cId="2085155381" sldId="530"/>
            <ac:spMk id="615" creationId="{DCA01497-4D75-4274-A92E-7659F2EFF9C2}"/>
          </ac:spMkLst>
        </pc:spChg>
        <pc:spChg chg="mod">
          <ac:chgData name="Silvestri Mirko" userId="94e3e6b0-0921-47c5-95f4-5032538cf29a" providerId="ADAL" clId="{840449CD-4F56-4583-A01D-39D5839EB8D2}" dt="2020-05-20T10:55:52.451" v="808" actId="1076"/>
          <ac:spMkLst>
            <pc:docMk/>
            <pc:sldMk cId="2085155381" sldId="530"/>
            <ac:spMk id="618" creationId="{6988019D-77D1-4841-AD63-6DD9628C3349}"/>
          </ac:spMkLst>
        </pc:spChg>
        <pc:spChg chg="mod">
          <ac:chgData name="Silvestri Mirko" userId="94e3e6b0-0921-47c5-95f4-5032538cf29a" providerId="ADAL" clId="{840449CD-4F56-4583-A01D-39D5839EB8D2}" dt="2020-05-20T10:55:52.451" v="808" actId="1076"/>
          <ac:spMkLst>
            <pc:docMk/>
            <pc:sldMk cId="2085155381" sldId="530"/>
            <ac:spMk id="619" creationId="{CA175668-E6EC-4BFC-9A0D-39B975E519A5}"/>
          </ac:spMkLst>
        </pc:spChg>
        <pc:spChg chg="mod">
          <ac:chgData name="Silvestri Mirko" userId="94e3e6b0-0921-47c5-95f4-5032538cf29a" providerId="ADAL" clId="{840449CD-4F56-4583-A01D-39D5839EB8D2}" dt="2020-05-20T10:55:52.451" v="808" actId="1076"/>
          <ac:spMkLst>
            <pc:docMk/>
            <pc:sldMk cId="2085155381" sldId="530"/>
            <ac:spMk id="620" creationId="{147F9A12-778B-48F9-A904-D9D799E6BEB5}"/>
          </ac:spMkLst>
        </pc:spChg>
        <pc:spChg chg="mod">
          <ac:chgData name="Silvestri Mirko" userId="94e3e6b0-0921-47c5-95f4-5032538cf29a" providerId="ADAL" clId="{840449CD-4F56-4583-A01D-39D5839EB8D2}" dt="2020-05-20T10:55:52.451" v="808" actId="1076"/>
          <ac:spMkLst>
            <pc:docMk/>
            <pc:sldMk cId="2085155381" sldId="530"/>
            <ac:spMk id="621" creationId="{F031AF96-6EB5-4659-9F43-E49EF9A72835}"/>
          </ac:spMkLst>
        </pc:spChg>
        <pc:spChg chg="mod">
          <ac:chgData name="Silvestri Mirko" userId="94e3e6b0-0921-47c5-95f4-5032538cf29a" providerId="ADAL" clId="{840449CD-4F56-4583-A01D-39D5839EB8D2}" dt="2020-05-20T10:55:52.451" v="808" actId="1076"/>
          <ac:spMkLst>
            <pc:docMk/>
            <pc:sldMk cId="2085155381" sldId="530"/>
            <ac:spMk id="622" creationId="{4F7E3920-D43E-4C3E-9195-BDDF0BEECEA8}"/>
          </ac:spMkLst>
        </pc:spChg>
        <pc:spChg chg="mod">
          <ac:chgData name="Silvestri Mirko" userId="94e3e6b0-0921-47c5-95f4-5032538cf29a" providerId="ADAL" clId="{840449CD-4F56-4583-A01D-39D5839EB8D2}" dt="2020-05-20T10:55:52.451" v="808" actId="1076"/>
          <ac:spMkLst>
            <pc:docMk/>
            <pc:sldMk cId="2085155381" sldId="530"/>
            <ac:spMk id="623" creationId="{E954F7C7-4614-4A67-B797-835F8F573D22}"/>
          </ac:spMkLst>
        </pc:spChg>
        <pc:spChg chg="mod">
          <ac:chgData name="Silvestri Mirko" userId="94e3e6b0-0921-47c5-95f4-5032538cf29a" providerId="ADAL" clId="{840449CD-4F56-4583-A01D-39D5839EB8D2}" dt="2020-05-20T10:55:52.451" v="808" actId="1076"/>
          <ac:spMkLst>
            <pc:docMk/>
            <pc:sldMk cId="2085155381" sldId="530"/>
            <ac:spMk id="624" creationId="{9AF3DE36-3D3C-4079-9D55-8C78DB455EDF}"/>
          </ac:spMkLst>
        </pc:spChg>
        <pc:spChg chg="mod">
          <ac:chgData name="Silvestri Mirko" userId="94e3e6b0-0921-47c5-95f4-5032538cf29a" providerId="ADAL" clId="{840449CD-4F56-4583-A01D-39D5839EB8D2}" dt="2020-05-20T10:55:52.451" v="808" actId="1076"/>
          <ac:spMkLst>
            <pc:docMk/>
            <pc:sldMk cId="2085155381" sldId="530"/>
            <ac:spMk id="625" creationId="{AE0AD5C0-27EA-4E45-91C7-D31466BB7501}"/>
          </ac:spMkLst>
        </pc:spChg>
        <pc:spChg chg="mod">
          <ac:chgData name="Silvestri Mirko" userId="94e3e6b0-0921-47c5-95f4-5032538cf29a" providerId="ADAL" clId="{840449CD-4F56-4583-A01D-39D5839EB8D2}" dt="2020-05-20T10:55:52.451" v="808" actId="1076"/>
          <ac:spMkLst>
            <pc:docMk/>
            <pc:sldMk cId="2085155381" sldId="530"/>
            <ac:spMk id="626" creationId="{C0AD8078-5B72-482C-87E8-A7FA7A278C4F}"/>
          </ac:spMkLst>
        </pc:spChg>
        <pc:spChg chg="mod">
          <ac:chgData name="Silvestri Mirko" userId="94e3e6b0-0921-47c5-95f4-5032538cf29a" providerId="ADAL" clId="{840449CD-4F56-4583-A01D-39D5839EB8D2}" dt="2020-05-20T10:55:52.451" v="808" actId="1076"/>
          <ac:spMkLst>
            <pc:docMk/>
            <pc:sldMk cId="2085155381" sldId="530"/>
            <ac:spMk id="627" creationId="{3432070B-0F94-41A3-A5B3-212E54C48922}"/>
          </ac:spMkLst>
        </pc:spChg>
        <pc:spChg chg="mod">
          <ac:chgData name="Silvestri Mirko" userId="94e3e6b0-0921-47c5-95f4-5032538cf29a" providerId="ADAL" clId="{840449CD-4F56-4583-A01D-39D5839EB8D2}" dt="2020-05-20T10:55:52.451" v="808" actId="1076"/>
          <ac:spMkLst>
            <pc:docMk/>
            <pc:sldMk cId="2085155381" sldId="530"/>
            <ac:spMk id="628" creationId="{59A529DD-C22C-432F-A238-FC7C3E69A9C3}"/>
          </ac:spMkLst>
        </pc:spChg>
        <pc:spChg chg="mod">
          <ac:chgData name="Silvestri Mirko" userId="94e3e6b0-0921-47c5-95f4-5032538cf29a" providerId="ADAL" clId="{840449CD-4F56-4583-A01D-39D5839EB8D2}" dt="2020-05-20T10:55:52.451" v="808" actId="1076"/>
          <ac:spMkLst>
            <pc:docMk/>
            <pc:sldMk cId="2085155381" sldId="530"/>
            <ac:spMk id="629" creationId="{3F51B304-7234-4967-985F-E34D5F5E2B57}"/>
          </ac:spMkLst>
        </pc:spChg>
        <pc:spChg chg="mod">
          <ac:chgData name="Silvestri Mirko" userId="94e3e6b0-0921-47c5-95f4-5032538cf29a" providerId="ADAL" clId="{840449CD-4F56-4583-A01D-39D5839EB8D2}" dt="2020-05-20T10:55:52.451" v="808" actId="1076"/>
          <ac:spMkLst>
            <pc:docMk/>
            <pc:sldMk cId="2085155381" sldId="530"/>
            <ac:spMk id="630" creationId="{EDE20D66-1B09-44F9-83BD-181560E1170D}"/>
          </ac:spMkLst>
        </pc:spChg>
        <pc:spChg chg="mod">
          <ac:chgData name="Silvestri Mirko" userId="94e3e6b0-0921-47c5-95f4-5032538cf29a" providerId="ADAL" clId="{840449CD-4F56-4583-A01D-39D5839EB8D2}" dt="2020-05-20T10:55:52.451" v="808" actId="1076"/>
          <ac:spMkLst>
            <pc:docMk/>
            <pc:sldMk cId="2085155381" sldId="530"/>
            <ac:spMk id="631" creationId="{9BD37419-CEBE-4141-B1F4-2EFB8BAA8A83}"/>
          </ac:spMkLst>
        </pc:spChg>
        <pc:spChg chg="mod">
          <ac:chgData name="Silvestri Mirko" userId="94e3e6b0-0921-47c5-95f4-5032538cf29a" providerId="ADAL" clId="{840449CD-4F56-4583-A01D-39D5839EB8D2}" dt="2020-05-20T10:55:52.451" v="808" actId="1076"/>
          <ac:spMkLst>
            <pc:docMk/>
            <pc:sldMk cId="2085155381" sldId="530"/>
            <ac:spMk id="632" creationId="{DE7E4BE3-7827-4AEA-8F82-E2808F31A6D5}"/>
          </ac:spMkLst>
        </pc:spChg>
        <pc:spChg chg="mod">
          <ac:chgData name="Silvestri Mirko" userId="94e3e6b0-0921-47c5-95f4-5032538cf29a" providerId="ADAL" clId="{840449CD-4F56-4583-A01D-39D5839EB8D2}" dt="2020-05-20T10:55:52.451" v="808" actId="1076"/>
          <ac:spMkLst>
            <pc:docMk/>
            <pc:sldMk cId="2085155381" sldId="530"/>
            <ac:spMk id="633" creationId="{373C5D4F-F40B-4567-BB30-BF8CD78538A0}"/>
          </ac:spMkLst>
        </pc:spChg>
        <pc:spChg chg="mod">
          <ac:chgData name="Silvestri Mirko" userId="94e3e6b0-0921-47c5-95f4-5032538cf29a" providerId="ADAL" clId="{840449CD-4F56-4583-A01D-39D5839EB8D2}" dt="2020-05-20T10:55:52.451" v="808" actId="1076"/>
          <ac:spMkLst>
            <pc:docMk/>
            <pc:sldMk cId="2085155381" sldId="530"/>
            <ac:spMk id="634" creationId="{112C4F71-BCDB-4B9F-B059-7C3A7C0A8213}"/>
          </ac:spMkLst>
        </pc:spChg>
        <pc:spChg chg="mod">
          <ac:chgData name="Silvestri Mirko" userId="94e3e6b0-0921-47c5-95f4-5032538cf29a" providerId="ADAL" clId="{840449CD-4F56-4583-A01D-39D5839EB8D2}" dt="2020-05-20T10:55:52.451" v="808" actId="1076"/>
          <ac:spMkLst>
            <pc:docMk/>
            <pc:sldMk cId="2085155381" sldId="530"/>
            <ac:spMk id="635" creationId="{FB6EB421-7377-46E4-8C4F-85BF0DF03ECF}"/>
          </ac:spMkLst>
        </pc:spChg>
        <pc:spChg chg="mod">
          <ac:chgData name="Silvestri Mirko" userId="94e3e6b0-0921-47c5-95f4-5032538cf29a" providerId="ADAL" clId="{840449CD-4F56-4583-A01D-39D5839EB8D2}" dt="2020-05-20T10:55:52.451" v="808" actId="1076"/>
          <ac:spMkLst>
            <pc:docMk/>
            <pc:sldMk cId="2085155381" sldId="530"/>
            <ac:spMk id="636" creationId="{A45E44DA-DA24-4669-B29E-1A067FD5771C}"/>
          </ac:spMkLst>
        </pc:spChg>
        <pc:spChg chg="mod">
          <ac:chgData name="Silvestri Mirko" userId="94e3e6b0-0921-47c5-95f4-5032538cf29a" providerId="ADAL" clId="{840449CD-4F56-4583-A01D-39D5839EB8D2}" dt="2020-05-20T10:55:52.451" v="808" actId="1076"/>
          <ac:spMkLst>
            <pc:docMk/>
            <pc:sldMk cId="2085155381" sldId="530"/>
            <ac:spMk id="637" creationId="{9B98F12C-90C3-41ED-8FC6-1F2F0C1FAE50}"/>
          </ac:spMkLst>
        </pc:spChg>
        <pc:spChg chg="mod">
          <ac:chgData name="Silvestri Mirko" userId="94e3e6b0-0921-47c5-95f4-5032538cf29a" providerId="ADAL" clId="{840449CD-4F56-4583-A01D-39D5839EB8D2}" dt="2020-05-20T10:55:52.451" v="808" actId="1076"/>
          <ac:spMkLst>
            <pc:docMk/>
            <pc:sldMk cId="2085155381" sldId="530"/>
            <ac:spMk id="638" creationId="{80FACA9C-545F-4537-8F9E-DEE717EC9BB0}"/>
          </ac:spMkLst>
        </pc:spChg>
        <pc:spChg chg="mod">
          <ac:chgData name="Silvestri Mirko" userId="94e3e6b0-0921-47c5-95f4-5032538cf29a" providerId="ADAL" clId="{840449CD-4F56-4583-A01D-39D5839EB8D2}" dt="2020-05-20T10:55:52.451" v="808" actId="1076"/>
          <ac:spMkLst>
            <pc:docMk/>
            <pc:sldMk cId="2085155381" sldId="530"/>
            <ac:spMk id="639" creationId="{88B1AF6D-F021-4721-A46F-E4EABE3B0932}"/>
          </ac:spMkLst>
        </pc:spChg>
        <pc:spChg chg="mod">
          <ac:chgData name="Silvestri Mirko" userId="94e3e6b0-0921-47c5-95f4-5032538cf29a" providerId="ADAL" clId="{840449CD-4F56-4583-A01D-39D5839EB8D2}" dt="2020-05-20T10:55:52.451" v="808" actId="1076"/>
          <ac:spMkLst>
            <pc:docMk/>
            <pc:sldMk cId="2085155381" sldId="530"/>
            <ac:spMk id="640" creationId="{38138851-D286-47B2-96FB-F199BA90D139}"/>
          </ac:spMkLst>
        </pc:spChg>
        <pc:spChg chg="mod">
          <ac:chgData name="Silvestri Mirko" userId="94e3e6b0-0921-47c5-95f4-5032538cf29a" providerId="ADAL" clId="{840449CD-4F56-4583-A01D-39D5839EB8D2}" dt="2020-05-20T10:55:52.451" v="808" actId="1076"/>
          <ac:spMkLst>
            <pc:docMk/>
            <pc:sldMk cId="2085155381" sldId="530"/>
            <ac:spMk id="641" creationId="{9EE8D8EB-B2AD-4780-8045-9ED8CE8248EF}"/>
          </ac:spMkLst>
        </pc:spChg>
        <pc:spChg chg="mod">
          <ac:chgData name="Silvestri Mirko" userId="94e3e6b0-0921-47c5-95f4-5032538cf29a" providerId="ADAL" clId="{840449CD-4F56-4583-A01D-39D5839EB8D2}" dt="2020-05-20T10:55:52.451" v="808" actId="1076"/>
          <ac:spMkLst>
            <pc:docMk/>
            <pc:sldMk cId="2085155381" sldId="530"/>
            <ac:spMk id="642" creationId="{7F3DC0C8-3E52-45E8-A65C-0D6EBCC69587}"/>
          </ac:spMkLst>
        </pc:spChg>
        <pc:spChg chg="mod">
          <ac:chgData name="Silvestri Mirko" userId="94e3e6b0-0921-47c5-95f4-5032538cf29a" providerId="ADAL" clId="{840449CD-4F56-4583-A01D-39D5839EB8D2}" dt="2020-05-20T10:55:52.451" v="808" actId="1076"/>
          <ac:spMkLst>
            <pc:docMk/>
            <pc:sldMk cId="2085155381" sldId="530"/>
            <ac:spMk id="643" creationId="{F0DC8879-862E-4AFC-868F-E718312005B6}"/>
          </ac:spMkLst>
        </pc:spChg>
        <pc:spChg chg="mod">
          <ac:chgData name="Silvestri Mirko" userId="94e3e6b0-0921-47c5-95f4-5032538cf29a" providerId="ADAL" clId="{840449CD-4F56-4583-A01D-39D5839EB8D2}" dt="2020-05-20T10:55:52.451" v="808" actId="1076"/>
          <ac:spMkLst>
            <pc:docMk/>
            <pc:sldMk cId="2085155381" sldId="530"/>
            <ac:spMk id="644" creationId="{36762012-389E-46FB-9E85-5C670815D7ED}"/>
          </ac:spMkLst>
        </pc:spChg>
        <pc:spChg chg="mod">
          <ac:chgData name="Silvestri Mirko" userId="94e3e6b0-0921-47c5-95f4-5032538cf29a" providerId="ADAL" clId="{840449CD-4F56-4583-A01D-39D5839EB8D2}" dt="2020-05-20T10:55:52.451" v="808" actId="1076"/>
          <ac:spMkLst>
            <pc:docMk/>
            <pc:sldMk cId="2085155381" sldId="530"/>
            <ac:spMk id="645" creationId="{0ED734A1-B2D6-48F6-86E8-6AEDC113DF02}"/>
          </ac:spMkLst>
        </pc:spChg>
        <pc:spChg chg="mod">
          <ac:chgData name="Silvestri Mirko" userId="94e3e6b0-0921-47c5-95f4-5032538cf29a" providerId="ADAL" clId="{840449CD-4F56-4583-A01D-39D5839EB8D2}" dt="2020-05-20T10:55:52.451" v="808" actId="1076"/>
          <ac:spMkLst>
            <pc:docMk/>
            <pc:sldMk cId="2085155381" sldId="530"/>
            <ac:spMk id="646" creationId="{A0551F9B-A4D3-465D-8040-DBE708E578E6}"/>
          </ac:spMkLst>
        </pc:spChg>
        <pc:spChg chg="mod">
          <ac:chgData name="Silvestri Mirko" userId="94e3e6b0-0921-47c5-95f4-5032538cf29a" providerId="ADAL" clId="{840449CD-4F56-4583-A01D-39D5839EB8D2}" dt="2020-05-20T10:55:52.451" v="808" actId="1076"/>
          <ac:spMkLst>
            <pc:docMk/>
            <pc:sldMk cId="2085155381" sldId="530"/>
            <ac:spMk id="647" creationId="{BDA51DF0-8793-45A2-B90D-BF0DF4A53E4B}"/>
          </ac:spMkLst>
        </pc:spChg>
        <pc:spChg chg="mod">
          <ac:chgData name="Silvestri Mirko" userId="94e3e6b0-0921-47c5-95f4-5032538cf29a" providerId="ADAL" clId="{840449CD-4F56-4583-A01D-39D5839EB8D2}" dt="2020-05-20T10:55:52.451" v="808" actId="1076"/>
          <ac:spMkLst>
            <pc:docMk/>
            <pc:sldMk cId="2085155381" sldId="530"/>
            <ac:spMk id="648" creationId="{4CDBE50C-146E-4D7E-A98C-956A0ADF8E60}"/>
          </ac:spMkLst>
        </pc:spChg>
        <pc:spChg chg="mod">
          <ac:chgData name="Silvestri Mirko" userId="94e3e6b0-0921-47c5-95f4-5032538cf29a" providerId="ADAL" clId="{840449CD-4F56-4583-A01D-39D5839EB8D2}" dt="2020-05-20T10:55:52.451" v="808" actId="1076"/>
          <ac:spMkLst>
            <pc:docMk/>
            <pc:sldMk cId="2085155381" sldId="530"/>
            <ac:spMk id="649" creationId="{7B45BDE6-14CB-4F34-983D-AC8B906EDE2F}"/>
          </ac:spMkLst>
        </pc:spChg>
        <pc:spChg chg="mod">
          <ac:chgData name="Silvestri Mirko" userId="94e3e6b0-0921-47c5-95f4-5032538cf29a" providerId="ADAL" clId="{840449CD-4F56-4583-A01D-39D5839EB8D2}" dt="2020-05-20T10:55:52.451" v="808" actId="1076"/>
          <ac:spMkLst>
            <pc:docMk/>
            <pc:sldMk cId="2085155381" sldId="530"/>
            <ac:spMk id="650" creationId="{C9FEA1DD-C90F-4BE0-9B35-A7B01A4A5975}"/>
          </ac:spMkLst>
        </pc:spChg>
        <pc:spChg chg="mod">
          <ac:chgData name="Silvestri Mirko" userId="94e3e6b0-0921-47c5-95f4-5032538cf29a" providerId="ADAL" clId="{840449CD-4F56-4583-A01D-39D5839EB8D2}" dt="2020-05-20T10:55:52.451" v="808" actId="1076"/>
          <ac:spMkLst>
            <pc:docMk/>
            <pc:sldMk cId="2085155381" sldId="530"/>
            <ac:spMk id="651" creationId="{5D6D47CD-39EF-4915-A58B-479E235A7397}"/>
          </ac:spMkLst>
        </pc:spChg>
        <pc:spChg chg="mod">
          <ac:chgData name="Silvestri Mirko" userId="94e3e6b0-0921-47c5-95f4-5032538cf29a" providerId="ADAL" clId="{840449CD-4F56-4583-A01D-39D5839EB8D2}" dt="2020-05-20T10:55:52.451" v="808" actId="1076"/>
          <ac:spMkLst>
            <pc:docMk/>
            <pc:sldMk cId="2085155381" sldId="530"/>
            <ac:spMk id="652" creationId="{AA8EE30C-3C3B-4079-8852-3C5AA1142294}"/>
          </ac:spMkLst>
        </pc:spChg>
        <pc:spChg chg="mod">
          <ac:chgData name="Silvestri Mirko" userId="94e3e6b0-0921-47c5-95f4-5032538cf29a" providerId="ADAL" clId="{840449CD-4F56-4583-A01D-39D5839EB8D2}" dt="2020-05-20T10:55:52.451" v="808" actId="1076"/>
          <ac:spMkLst>
            <pc:docMk/>
            <pc:sldMk cId="2085155381" sldId="530"/>
            <ac:spMk id="653" creationId="{34DCC691-A2C8-4243-A22D-6318FD410CB8}"/>
          </ac:spMkLst>
        </pc:spChg>
        <pc:spChg chg="mod">
          <ac:chgData name="Silvestri Mirko" userId="94e3e6b0-0921-47c5-95f4-5032538cf29a" providerId="ADAL" clId="{840449CD-4F56-4583-A01D-39D5839EB8D2}" dt="2020-05-20T10:55:52.451" v="808" actId="1076"/>
          <ac:spMkLst>
            <pc:docMk/>
            <pc:sldMk cId="2085155381" sldId="530"/>
            <ac:spMk id="654" creationId="{24FC9F2A-6418-4205-9111-9D1CB26CBC59}"/>
          </ac:spMkLst>
        </pc:spChg>
        <pc:spChg chg="mod">
          <ac:chgData name="Silvestri Mirko" userId="94e3e6b0-0921-47c5-95f4-5032538cf29a" providerId="ADAL" clId="{840449CD-4F56-4583-A01D-39D5839EB8D2}" dt="2020-05-20T10:55:52.451" v="808" actId="1076"/>
          <ac:spMkLst>
            <pc:docMk/>
            <pc:sldMk cId="2085155381" sldId="530"/>
            <ac:spMk id="655" creationId="{90FDD240-15FF-4EFC-8743-737FD319778D}"/>
          </ac:spMkLst>
        </pc:spChg>
        <pc:spChg chg="mod">
          <ac:chgData name="Silvestri Mirko" userId="94e3e6b0-0921-47c5-95f4-5032538cf29a" providerId="ADAL" clId="{840449CD-4F56-4583-A01D-39D5839EB8D2}" dt="2020-05-20T10:55:52.451" v="808" actId="1076"/>
          <ac:spMkLst>
            <pc:docMk/>
            <pc:sldMk cId="2085155381" sldId="530"/>
            <ac:spMk id="656" creationId="{1BCACBBB-AC40-4E95-9757-ED8CC1796D85}"/>
          </ac:spMkLst>
        </pc:spChg>
        <pc:spChg chg="mod">
          <ac:chgData name="Silvestri Mirko" userId="94e3e6b0-0921-47c5-95f4-5032538cf29a" providerId="ADAL" clId="{840449CD-4F56-4583-A01D-39D5839EB8D2}" dt="2020-05-20T10:55:52.451" v="808" actId="1076"/>
          <ac:spMkLst>
            <pc:docMk/>
            <pc:sldMk cId="2085155381" sldId="530"/>
            <ac:spMk id="657" creationId="{4819C423-E7B1-4EF7-AEF1-D134FFF10BD8}"/>
          </ac:spMkLst>
        </pc:spChg>
        <pc:spChg chg="mod">
          <ac:chgData name="Silvestri Mirko" userId="94e3e6b0-0921-47c5-95f4-5032538cf29a" providerId="ADAL" clId="{840449CD-4F56-4583-A01D-39D5839EB8D2}" dt="2020-05-20T10:55:52.451" v="808" actId="1076"/>
          <ac:spMkLst>
            <pc:docMk/>
            <pc:sldMk cId="2085155381" sldId="530"/>
            <ac:spMk id="658" creationId="{2220DF42-8BCA-48F9-81CB-204A3DC88EB4}"/>
          </ac:spMkLst>
        </pc:spChg>
        <pc:spChg chg="mod">
          <ac:chgData name="Silvestri Mirko" userId="94e3e6b0-0921-47c5-95f4-5032538cf29a" providerId="ADAL" clId="{840449CD-4F56-4583-A01D-39D5839EB8D2}" dt="2020-05-20T10:55:52.451" v="808" actId="1076"/>
          <ac:spMkLst>
            <pc:docMk/>
            <pc:sldMk cId="2085155381" sldId="530"/>
            <ac:spMk id="659" creationId="{C39ED9CF-84D9-4CBB-9F7F-500F80B23590}"/>
          </ac:spMkLst>
        </pc:spChg>
        <pc:spChg chg="mod">
          <ac:chgData name="Silvestri Mirko" userId="94e3e6b0-0921-47c5-95f4-5032538cf29a" providerId="ADAL" clId="{840449CD-4F56-4583-A01D-39D5839EB8D2}" dt="2020-05-20T10:55:52.451" v="808" actId="1076"/>
          <ac:spMkLst>
            <pc:docMk/>
            <pc:sldMk cId="2085155381" sldId="530"/>
            <ac:spMk id="660" creationId="{C494E56C-2982-4F1E-B556-61B5420926DA}"/>
          </ac:spMkLst>
        </pc:spChg>
        <pc:spChg chg="mod">
          <ac:chgData name="Silvestri Mirko" userId="94e3e6b0-0921-47c5-95f4-5032538cf29a" providerId="ADAL" clId="{840449CD-4F56-4583-A01D-39D5839EB8D2}" dt="2020-05-20T10:55:52.451" v="808" actId="1076"/>
          <ac:spMkLst>
            <pc:docMk/>
            <pc:sldMk cId="2085155381" sldId="530"/>
            <ac:spMk id="661" creationId="{B6219A4C-BEC9-4CF2-9FAE-DE4F49DA277B}"/>
          </ac:spMkLst>
        </pc:spChg>
        <pc:spChg chg="mod">
          <ac:chgData name="Silvestri Mirko" userId="94e3e6b0-0921-47c5-95f4-5032538cf29a" providerId="ADAL" clId="{840449CD-4F56-4583-A01D-39D5839EB8D2}" dt="2020-05-20T10:55:52.451" v="808" actId="1076"/>
          <ac:spMkLst>
            <pc:docMk/>
            <pc:sldMk cId="2085155381" sldId="530"/>
            <ac:spMk id="662" creationId="{DB4B0B14-B191-4D88-A6ED-2C1E35C6B089}"/>
          </ac:spMkLst>
        </pc:spChg>
        <pc:spChg chg="mod">
          <ac:chgData name="Silvestri Mirko" userId="94e3e6b0-0921-47c5-95f4-5032538cf29a" providerId="ADAL" clId="{840449CD-4F56-4583-A01D-39D5839EB8D2}" dt="2020-05-20T10:55:52.451" v="808" actId="1076"/>
          <ac:spMkLst>
            <pc:docMk/>
            <pc:sldMk cId="2085155381" sldId="530"/>
            <ac:spMk id="663" creationId="{716687F6-C016-4B87-ABC1-F20DCB5F89B3}"/>
          </ac:spMkLst>
        </pc:spChg>
        <pc:spChg chg="mod">
          <ac:chgData name="Silvestri Mirko" userId="94e3e6b0-0921-47c5-95f4-5032538cf29a" providerId="ADAL" clId="{840449CD-4F56-4583-A01D-39D5839EB8D2}" dt="2020-05-20T10:55:52.451" v="808" actId="1076"/>
          <ac:spMkLst>
            <pc:docMk/>
            <pc:sldMk cId="2085155381" sldId="530"/>
            <ac:spMk id="664" creationId="{63998945-0E9B-44CC-903A-B08316026F18}"/>
          </ac:spMkLst>
        </pc:spChg>
        <pc:spChg chg="mod">
          <ac:chgData name="Silvestri Mirko" userId="94e3e6b0-0921-47c5-95f4-5032538cf29a" providerId="ADAL" clId="{840449CD-4F56-4583-A01D-39D5839EB8D2}" dt="2020-05-20T10:55:52.451" v="808" actId="1076"/>
          <ac:spMkLst>
            <pc:docMk/>
            <pc:sldMk cId="2085155381" sldId="530"/>
            <ac:spMk id="665" creationId="{1230168B-0202-4E76-9E2E-0237ACB0794A}"/>
          </ac:spMkLst>
        </pc:spChg>
        <pc:spChg chg="mod">
          <ac:chgData name="Silvestri Mirko" userId="94e3e6b0-0921-47c5-95f4-5032538cf29a" providerId="ADAL" clId="{840449CD-4F56-4583-A01D-39D5839EB8D2}" dt="2020-05-20T10:55:52.451" v="808" actId="1076"/>
          <ac:spMkLst>
            <pc:docMk/>
            <pc:sldMk cId="2085155381" sldId="530"/>
            <ac:spMk id="666" creationId="{74E9D6FC-D26D-4E9C-98B4-0893E51BAB09}"/>
          </ac:spMkLst>
        </pc:spChg>
        <pc:spChg chg="mod">
          <ac:chgData name="Silvestri Mirko" userId="94e3e6b0-0921-47c5-95f4-5032538cf29a" providerId="ADAL" clId="{840449CD-4F56-4583-A01D-39D5839EB8D2}" dt="2020-05-20T10:55:52.451" v="808" actId="1076"/>
          <ac:spMkLst>
            <pc:docMk/>
            <pc:sldMk cId="2085155381" sldId="530"/>
            <ac:spMk id="667" creationId="{D43B7C32-E52E-4DEC-A72B-8F46A1AFF637}"/>
          </ac:spMkLst>
        </pc:spChg>
        <pc:spChg chg="mod">
          <ac:chgData name="Silvestri Mirko" userId="94e3e6b0-0921-47c5-95f4-5032538cf29a" providerId="ADAL" clId="{840449CD-4F56-4583-A01D-39D5839EB8D2}" dt="2020-05-20T10:55:52.451" v="808" actId="1076"/>
          <ac:spMkLst>
            <pc:docMk/>
            <pc:sldMk cId="2085155381" sldId="530"/>
            <ac:spMk id="668" creationId="{1C151110-E813-43F7-8CC1-065DDC297305}"/>
          </ac:spMkLst>
        </pc:spChg>
        <pc:spChg chg="mod">
          <ac:chgData name="Silvestri Mirko" userId="94e3e6b0-0921-47c5-95f4-5032538cf29a" providerId="ADAL" clId="{840449CD-4F56-4583-A01D-39D5839EB8D2}" dt="2020-05-20T10:55:52.451" v="808" actId="1076"/>
          <ac:spMkLst>
            <pc:docMk/>
            <pc:sldMk cId="2085155381" sldId="530"/>
            <ac:spMk id="669" creationId="{EFEA9855-4CFF-4B5E-9D7B-71C00202DC9C}"/>
          </ac:spMkLst>
        </pc:spChg>
        <pc:spChg chg="mod">
          <ac:chgData name="Silvestri Mirko" userId="94e3e6b0-0921-47c5-95f4-5032538cf29a" providerId="ADAL" clId="{840449CD-4F56-4583-A01D-39D5839EB8D2}" dt="2020-05-20T10:55:52.451" v="808" actId="1076"/>
          <ac:spMkLst>
            <pc:docMk/>
            <pc:sldMk cId="2085155381" sldId="530"/>
            <ac:spMk id="670" creationId="{C5F27C30-F52C-4C0D-BF71-DCE7C2803AEC}"/>
          </ac:spMkLst>
        </pc:spChg>
        <pc:spChg chg="mod">
          <ac:chgData name="Silvestri Mirko" userId="94e3e6b0-0921-47c5-95f4-5032538cf29a" providerId="ADAL" clId="{840449CD-4F56-4583-A01D-39D5839EB8D2}" dt="2020-05-20T10:55:52.451" v="808" actId="1076"/>
          <ac:spMkLst>
            <pc:docMk/>
            <pc:sldMk cId="2085155381" sldId="530"/>
            <ac:spMk id="671" creationId="{68403B0A-F5E4-4EAF-B80B-D746009A6E2E}"/>
          </ac:spMkLst>
        </pc:spChg>
        <pc:spChg chg="mod">
          <ac:chgData name="Silvestri Mirko" userId="94e3e6b0-0921-47c5-95f4-5032538cf29a" providerId="ADAL" clId="{840449CD-4F56-4583-A01D-39D5839EB8D2}" dt="2020-05-20T10:55:52.451" v="808" actId="1076"/>
          <ac:spMkLst>
            <pc:docMk/>
            <pc:sldMk cId="2085155381" sldId="530"/>
            <ac:spMk id="672" creationId="{88863F35-3829-4A72-8BE3-510DC3831696}"/>
          </ac:spMkLst>
        </pc:spChg>
        <pc:spChg chg="mod">
          <ac:chgData name="Silvestri Mirko" userId="94e3e6b0-0921-47c5-95f4-5032538cf29a" providerId="ADAL" clId="{840449CD-4F56-4583-A01D-39D5839EB8D2}" dt="2020-05-20T10:55:52.451" v="808" actId="1076"/>
          <ac:spMkLst>
            <pc:docMk/>
            <pc:sldMk cId="2085155381" sldId="530"/>
            <ac:spMk id="673" creationId="{B2D5A5AB-2F5D-4966-9B0F-7CECAFB129D5}"/>
          </ac:spMkLst>
        </pc:spChg>
        <pc:spChg chg="mod">
          <ac:chgData name="Silvestri Mirko" userId="94e3e6b0-0921-47c5-95f4-5032538cf29a" providerId="ADAL" clId="{840449CD-4F56-4583-A01D-39D5839EB8D2}" dt="2020-05-20T10:55:52.451" v="808" actId="1076"/>
          <ac:spMkLst>
            <pc:docMk/>
            <pc:sldMk cId="2085155381" sldId="530"/>
            <ac:spMk id="674" creationId="{4EE0385A-93C5-498E-8ADC-925AB2A3879D}"/>
          </ac:spMkLst>
        </pc:spChg>
        <pc:spChg chg="mod">
          <ac:chgData name="Silvestri Mirko" userId="94e3e6b0-0921-47c5-95f4-5032538cf29a" providerId="ADAL" clId="{840449CD-4F56-4583-A01D-39D5839EB8D2}" dt="2020-05-20T10:55:52.451" v="808" actId="1076"/>
          <ac:spMkLst>
            <pc:docMk/>
            <pc:sldMk cId="2085155381" sldId="530"/>
            <ac:spMk id="675" creationId="{B4700F34-848F-495A-87CE-47AA2CE8B3B5}"/>
          </ac:spMkLst>
        </pc:spChg>
        <pc:spChg chg="mod">
          <ac:chgData name="Silvestri Mirko" userId="94e3e6b0-0921-47c5-95f4-5032538cf29a" providerId="ADAL" clId="{840449CD-4F56-4583-A01D-39D5839EB8D2}" dt="2020-05-20T10:55:52.451" v="808" actId="1076"/>
          <ac:spMkLst>
            <pc:docMk/>
            <pc:sldMk cId="2085155381" sldId="530"/>
            <ac:spMk id="676" creationId="{22D4F210-1DBC-4429-878E-64D978A4B5EB}"/>
          </ac:spMkLst>
        </pc:spChg>
        <pc:spChg chg="mod">
          <ac:chgData name="Silvestri Mirko" userId="94e3e6b0-0921-47c5-95f4-5032538cf29a" providerId="ADAL" clId="{840449CD-4F56-4583-A01D-39D5839EB8D2}" dt="2020-05-20T10:55:52.451" v="808" actId="1076"/>
          <ac:spMkLst>
            <pc:docMk/>
            <pc:sldMk cId="2085155381" sldId="530"/>
            <ac:spMk id="677" creationId="{22F58A91-E6E6-44A1-8C80-919FE124C21F}"/>
          </ac:spMkLst>
        </pc:spChg>
        <pc:spChg chg="mod">
          <ac:chgData name="Silvestri Mirko" userId="94e3e6b0-0921-47c5-95f4-5032538cf29a" providerId="ADAL" clId="{840449CD-4F56-4583-A01D-39D5839EB8D2}" dt="2020-05-20T10:55:52.451" v="808" actId="1076"/>
          <ac:spMkLst>
            <pc:docMk/>
            <pc:sldMk cId="2085155381" sldId="530"/>
            <ac:spMk id="678" creationId="{37C445CB-A328-4258-A30D-54ECBB407821}"/>
          </ac:spMkLst>
        </pc:spChg>
        <pc:spChg chg="mod">
          <ac:chgData name="Silvestri Mirko" userId="94e3e6b0-0921-47c5-95f4-5032538cf29a" providerId="ADAL" clId="{840449CD-4F56-4583-A01D-39D5839EB8D2}" dt="2020-05-20T10:55:52.451" v="808" actId="1076"/>
          <ac:spMkLst>
            <pc:docMk/>
            <pc:sldMk cId="2085155381" sldId="530"/>
            <ac:spMk id="679" creationId="{B3DADB2B-E9F6-43C9-945A-00C1BEC173DA}"/>
          </ac:spMkLst>
        </pc:spChg>
        <pc:spChg chg="mod">
          <ac:chgData name="Silvestri Mirko" userId="94e3e6b0-0921-47c5-95f4-5032538cf29a" providerId="ADAL" clId="{840449CD-4F56-4583-A01D-39D5839EB8D2}" dt="2020-05-20T10:55:52.451" v="808" actId="1076"/>
          <ac:spMkLst>
            <pc:docMk/>
            <pc:sldMk cId="2085155381" sldId="530"/>
            <ac:spMk id="680" creationId="{F435CE9C-7938-4D27-98A0-E6725D8E1CA4}"/>
          </ac:spMkLst>
        </pc:spChg>
        <pc:spChg chg="mod">
          <ac:chgData name="Silvestri Mirko" userId="94e3e6b0-0921-47c5-95f4-5032538cf29a" providerId="ADAL" clId="{840449CD-4F56-4583-A01D-39D5839EB8D2}" dt="2020-05-20T10:55:52.451" v="808" actId="1076"/>
          <ac:spMkLst>
            <pc:docMk/>
            <pc:sldMk cId="2085155381" sldId="530"/>
            <ac:spMk id="681" creationId="{84108ACF-AE48-43F1-932E-D4319FBF1BB3}"/>
          </ac:spMkLst>
        </pc:spChg>
        <pc:spChg chg="mod">
          <ac:chgData name="Silvestri Mirko" userId="94e3e6b0-0921-47c5-95f4-5032538cf29a" providerId="ADAL" clId="{840449CD-4F56-4583-A01D-39D5839EB8D2}" dt="2020-05-20T10:55:52.451" v="808" actId="1076"/>
          <ac:spMkLst>
            <pc:docMk/>
            <pc:sldMk cId="2085155381" sldId="530"/>
            <ac:spMk id="682" creationId="{4B459366-D307-4D63-B5EC-D0B45F04BFF4}"/>
          </ac:spMkLst>
        </pc:spChg>
        <pc:spChg chg="mod">
          <ac:chgData name="Silvestri Mirko" userId="94e3e6b0-0921-47c5-95f4-5032538cf29a" providerId="ADAL" clId="{840449CD-4F56-4583-A01D-39D5839EB8D2}" dt="2020-05-20T10:55:52.451" v="808" actId="1076"/>
          <ac:spMkLst>
            <pc:docMk/>
            <pc:sldMk cId="2085155381" sldId="530"/>
            <ac:spMk id="683" creationId="{615BFA07-3F22-46D0-9E26-3C0A2E6556DC}"/>
          </ac:spMkLst>
        </pc:spChg>
        <pc:spChg chg="mod">
          <ac:chgData name="Silvestri Mirko" userId="94e3e6b0-0921-47c5-95f4-5032538cf29a" providerId="ADAL" clId="{840449CD-4F56-4583-A01D-39D5839EB8D2}" dt="2020-05-20T10:55:52.451" v="808" actId="1076"/>
          <ac:spMkLst>
            <pc:docMk/>
            <pc:sldMk cId="2085155381" sldId="530"/>
            <ac:spMk id="684" creationId="{0CF3DDEC-10FA-4F23-92F0-90A8C2352C1C}"/>
          </ac:spMkLst>
        </pc:spChg>
        <pc:spChg chg="mod">
          <ac:chgData name="Silvestri Mirko" userId="94e3e6b0-0921-47c5-95f4-5032538cf29a" providerId="ADAL" clId="{840449CD-4F56-4583-A01D-39D5839EB8D2}" dt="2020-05-20T10:55:52.451" v="808" actId="1076"/>
          <ac:spMkLst>
            <pc:docMk/>
            <pc:sldMk cId="2085155381" sldId="530"/>
            <ac:spMk id="685" creationId="{D394E003-AD2E-45D1-A7B2-5AA2D068FDD4}"/>
          </ac:spMkLst>
        </pc:spChg>
        <pc:spChg chg="mod">
          <ac:chgData name="Silvestri Mirko" userId="94e3e6b0-0921-47c5-95f4-5032538cf29a" providerId="ADAL" clId="{840449CD-4F56-4583-A01D-39D5839EB8D2}" dt="2020-05-20T10:55:52.451" v="808" actId="1076"/>
          <ac:spMkLst>
            <pc:docMk/>
            <pc:sldMk cId="2085155381" sldId="530"/>
            <ac:spMk id="686" creationId="{9B87CBF7-EDCF-4AE4-BCAA-C03F65E3F972}"/>
          </ac:spMkLst>
        </pc:spChg>
        <pc:spChg chg="mod">
          <ac:chgData name="Silvestri Mirko" userId="94e3e6b0-0921-47c5-95f4-5032538cf29a" providerId="ADAL" clId="{840449CD-4F56-4583-A01D-39D5839EB8D2}" dt="2020-05-20T10:55:52.451" v="808" actId="1076"/>
          <ac:spMkLst>
            <pc:docMk/>
            <pc:sldMk cId="2085155381" sldId="530"/>
            <ac:spMk id="687" creationId="{BB9FC7E4-65E6-437F-BDBC-7237EC90E0A8}"/>
          </ac:spMkLst>
        </pc:spChg>
        <pc:spChg chg="mod">
          <ac:chgData name="Silvestri Mirko" userId="94e3e6b0-0921-47c5-95f4-5032538cf29a" providerId="ADAL" clId="{840449CD-4F56-4583-A01D-39D5839EB8D2}" dt="2020-05-20T10:55:52.451" v="808" actId="1076"/>
          <ac:spMkLst>
            <pc:docMk/>
            <pc:sldMk cId="2085155381" sldId="530"/>
            <ac:spMk id="688" creationId="{F64F1A92-7332-4948-A0E8-8C550CECD682}"/>
          </ac:spMkLst>
        </pc:spChg>
        <pc:spChg chg="mod">
          <ac:chgData name="Silvestri Mirko" userId="94e3e6b0-0921-47c5-95f4-5032538cf29a" providerId="ADAL" clId="{840449CD-4F56-4583-A01D-39D5839EB8D2}" dt="2020-05-20T10:55:52.451" v="808" actId="1076"/>
          <ac:spMkLst>
            <pc:docMk/>
            <pc:sldMk cId="2085155381" sldId="530"/>
            <ac:spMk id="689" creationId="{E48A4D24-D05E-4259-9949-7F3E3CCC7FC1}"/>
          </ac:spMkLst>
        </pc:spChg>
        <pc:spChg chg="mod">
          <ac:chgData name="Silvestri Mirko" userId="94e3e6b0-0921-47c5-95f4-5032538cf29a" providerId="ADAL" clId="{840449CD-4F56-4583-A01D-39D5839EB8D2}" dt="2020-05-20T10:55:52.451" v="808" actId="1076"/>
          <ac:spMkLst>
            <pc:docMk/>
            <pc:sldMk cId="2085155381" sldId="530"/>
            <ac:spMk id="690" creationId="{942DB244-1FCF-4BCB-8BFA-0957659F5F64}"/>
          </ac:spMkLst>
        </pc:spChg>
        <pc:spChg chg="mod">
          <ac:chgData name="Silvestri Mirko" userId="94e3e6b0-0921-47c5-95f4-5032538cf29a" providerId="ADAL" clId="{840449CD-4F56-4583-A01D-39D5839EB8D2}" dt="2020-05-20T10:55:52.451" v="808" actId="1076"/>
          <ac:spMkLst>
            <pc:docMk/>
            <pc:sldMk cId="2085155381" sldId="530"/>
            <ac:spMk id="691" creationId="{388CF7C3-D093-4214-9901-C353DFAD809A}"/>
          </ac:spMkLst>
        </pc:spChg>
        <pc:spChg chg="mod">
          <ac:chgData name="Silvestri Mirko" userId="94e3e6b0-0921-47c5-95f4-5032538cf29a" providerId="ADAL" clId="{840449CD-4F56-4583-A01D-39D5839EB8D2}" dt="2020-05-20T10:55:52.451" v="808" actId="1076"/>
          <ac:spMkLst>
            <pc:docMk/>
            <pc:sldMk cId="2085155381" sldId="530"/>
            <ac:spMk id="692" creationId="{992D716D-A196-4189-934C-97EE98AC6D96}"/>
          </ac:spMkLst>
        </pc:spChg>
        <pc:spChg chg="mod">
          <ac:chgData name="Silvestri Mirko" userId="94e3e6b0-0921-47c5-95f4-5032538cf29a" providerId="ADAL" clId="{840449CD-4F56-4583-A01D-39D5839EB8D2}" dt="2020-05-20T10:55:52.451" v="808" actId="1076"/>
          <ac:spMkLst>
            <pc:docMk/>
            <pc:sldMk cId="2085155381" sldId="530"/>
            <ac:spMk id="693" creationId="{9C3B56C1-319F-470A-A83D-873A24B10D91}"/>
          </ac:spMkLst>
        </pc:spChg>
        <pc:spChg chg="mod">
          <ac:chgData name="Silvestri Mirko" userId="94e3e6b0-0921-47c5-95f4-5032538cf29a" providerId="ADAL" clId="{840449CD-4F56-4583-A01D-39D5839EB8D2}" dt="2020-05-20T10:55:52.451" v="808" actId="1076"/>
          <ac:spMkLst>
            <pc:docMk/>
            <pc:sldMk cId="2085155381" sldId="530"/>
            <ac:spMk id="694" creationId="{EC06ABD1-0548-4D4E-947D-D75F26F0E6B0}"/>
          </ac:spMkLst>
        </pc:spChg>
        <pc:spChg chg="mod">
          <ac:chgData name="Silvestri Mirko" userId="94e3e6b0-0921-47c5-95f4-5032538cf29a" providerId="ADAL" clId="{840449CD-4F56-4583-A01D-39D5839EB8D2}" dt="2020-05-20T10:55:52.451" v="808" actId="1076"/>
          <ac:spMkLst>
            <pc:docMk/>
            <pc:sldMk cId="2085155381" sldId="530"/>
            <ac:spMk id="695" creationId="{6AE06A72-526F-448C-9797-5C4C56E6E674}"/>
          </ac:spMkLst>
        </pc:spChg>
        <pc:spChg chg="mod">
          <ac:chgData name="Silvestri Mirko" userId="94e3e6b0-0921-47c5-95f4-5032538cf29a" providerId="ADAL" clId="{840449CD-4F56-4583-A01D-39D5839EB8D2}" dt="2020-05-20T10:55:52.451" v="808" actId="1076"/>
          <ac:spMkLst>
            <pc:docMk/>
            <pc:sldMk cId="2085155381" sldId="530"/>
            <ac:spMk id="696" creationId="{2835280A-FCC5-480A-8FF5-4E0547593257}"/>
          </ac:spMkLst>
        </pc:spChg>
        <pc:spChg chg="mod">
          <ac:chgData name="Silvestri Mirko" userId="94e3e6b0-0921-47c5-95f4-5032538cf29a" providerId="ADAL" clId="{840449CD-4F56-4583-A01D-39D5839EB8D2}" dt="2020-05-20T10:55:52.451" v="808" actId="1076"/>
          <ac:spMkLst>
            <pc:docMk/>
            <pc:sldMk cId="2085155381" sldId="530"/>
            <ac:spMk id="697" creationId="{A8732708-2637-414C-AA7B-7273740E8E61}"/>
          </ac:spMkLst>
        </pc:spChg>
        <pc:spChg chg="mod">
          <ac:chgData name="Silvestri Mirko" userId="94e3e6b0-0921-47c5-95f4-5032538cf29a" providerId="ADAL" clId="{840449CD-4F56-4583-A01D-39D5839EB8D2}" dt="2020-05-20T10:55:52.451" v="808" actId="1076"/>
          <ac:spMkLst>
            <pc:docMk/>
            <pc:sldMk cId="2085155381" sldId="530"/>
            <ac:spMk id="698" creationId="{DB909D8D-562B-4342-98A9-D88C453891C6}"/>
          </ac:spMkLst>
        </pc:spChg>
        <pc:spChg chg="mod">
          <ac:chgData name="Silvestri Mirko" userId="94e3e6b0-0921-47c5-95f4-5032538cf29a" providerId="ADAL" clId="{840449CD-4F56-4583-A01D-39D5839EB8D2}" dt="2020-05-20T10:55:52.451" v="808" actId="1076"/>
          <ac:spMkLst>
            <pc:docMk/>
            <pc:sldMk cId="2085155381" sldId="530"/>
            <ac:spMk id="699" creationId="{BC037329-1A40-43E7-A8DB-D69CA6777A51}"/>
          </ac:spMkLst>
        </pc:spChg>
        <pc:spChg chg="mod">
          <ac:chgData name="Silvestri Mirko" userId="94e3e6b0-0921-47c5-95f4-5032538cf29a" providerId="ADAL" clId="{840449CD-4F56-4583-A01D-39D5839EB8D2}" dt="2020-05-20T10:55:52.451" v="808" actId="1076"/>
          <ac:spMkLst>
            <pc:docMk/>
            <pc:sldMk cId="2085155381" sldId="530"/>
            <ac:spMk id="700" creationId="{07F6916B-EA62-4AFA-8F09-9C1DEB9507C1}"/>
          </ac:spMkLst>
        </pc:spChg>
        <pc:spChg chg="mod">
          <ac:chgData name="Silvestri Mirko" userId="94e3e6b0-0921-47c5-95f4-5032538cf29a" providerId="ADAL" clId="{840449CD-4F56-4583-A01D-39D5839EB8D2}" dt="2020-05-20T10:55:52.451" v="808" actId="1076"/>
          <ac:spMkLst>
            <pc:docMk/>
            <pc:sldMk cId="2085155381" sldId="530"/>
            <ac:spMk id="701" creationId="{20A05918-D364-477B-BF68-68BB278AE168}"/>
          </ac:spMkLst>
        </pc:spChg>
        <pc:spChg chg="mod">
          <ac:chgData name="Silvestri Mirko" userId="94e3e6b0-0921-47c5-95f4-5032538cf29a" providerId="ADAL" clId="{840449CD-4F56-4583-A01D-39D5839EB8D2}" dt="2020-05-20T10:55:52.451" v="808" actId="1076"/>
          <ac:spMkLst>
            <pc:docMk/>
            <pc:sldMk cId="2085155381" sldId="530"/>
            <ac:spMk id="702" creationId="{CC31E0E9-720B-48F2-9A1B-E749B15F2607}"/>
          </ac:spMkLst>
        </pc:spChg>
        <pc:spChg chg="mod">
          <ac:chgData name="Silvestri Mirko" userId="94e3e6b0-0921-47c5-95f4-5032538cf29a" providerId="ADAL" clId="{840449CD-4F56-4583-A01D-39D5839EB8D2}" dt="2020-05-20T10:55:52.451" v="808" actId="1076"/>
          <ac:spMkLst>
            <pc:docMk/>
            <pc:sldMk cId="2085155381" sldId="530"/>
            <ac:spMk id="703" creationId="{AD1070BA-17B1-43C7-A891-2E54678353BE}"/>
          </ac:spMkLst>
        </pc:spChg>
        <pc:spChg chg="mod">
          <ac:chgData name="Silvestri Mirko" userId="94e3e6b0-0921-47c5-95f4-5032538cf29a" providerId="ADAL" clId="{840449CD-4F56-4583-A01D-39D5839EB8D2}" dt="2020-05-20T10:55:52.451" v="808" actId="1076"/>
          <ac:spMkLst>
            <pc:docMk/>
            <pc:sldMk cId="2085155381" sldId="530"/>
            <ac:spMk id="704" creationId="{98F1B4C6-0F06-4AD4-BE04-04AC422FE2B4}"/>
          </ac:spMkLst>
        </pc:spChg>
        <pc:spChg chg="mod">
          <ac:chgData name="Silvestri Mirko" userId="94e3e6b0-0921-47c5-95f4-5032538cf29a" providerId="ADAL" clId="{840449CD-4F56-4583-A01D-39D5839EB8D2}" dt="2020-05-20T10:55:52.451" v="808" actId="1076"/>
          <ac:spMkLst>
            <pc:docMk/>
            <pc:sldMk cId="2085155381" sldId="530"/>
            <ac:spMk id="705" creationId="{CB2DC29F-B0C7-4846-B991-EA2CDA5F2D28}"/>
          </ac:spMkLst>
        </pc:spChg>
        <pc:spChg chg="mod">
          <ac:chgData name="Silvestri Mirko" userId="94e3e6b0-0921-47c5-95f4-5032538cf29a" providerId="ADAL" clId="{840449CD-4F56-4583-A01D-39D5839EB8D2}" dt="2020-05-20T10:55:52.451" v="808" actId="1076"/>
          <ac:spMkLst>
            <pc:docMk/>
            <pc:sldMk cId="2085155381" sldId="530"/>
            <ac:spMk id="706" creationId="{C2578782-50B5-40AB-80F2-47405A24AAB8}"/>
          </ac:spMkLst>
        </pc:spChg>
        <pc:spChg chg="mod">
          <ac:chgData name="Silvestri Mirko" userId="94e3e6b0-0921-47c5-95f4-5032538cf29a" providerId="ADAL" clId="{840449CD-4F56-4583-A01D-39D5839EB8D2}" dt="2020-05-20T10:55:52.451" v="808" actId="1076"/>
          <ac:spMkLst>
            <pc:docMk/>
            <pc:sldMk cId="2085155381" sldId="530"/>
            <ac:spMk id="707" creationId="{4FC44E0C-6678-4CAD-801D-F1120BED7F1C}"/>
          </ac:spMkLst>
        </pc:spChg>
        <pc:spChg chg="mod">
          <ac:chgData name="Silvestri Mirko" userId="94e3e6b0-0921-47c5-95f4-5032538cf29a" providerId="ADAL" clId="{840449CD-4F56-4583-A01D-39D5839EB8D2}" dt="2020-05-20T10:55:52.451" v="808" actId="1076"/>
          <ac:spMkLst>
            <pc:docMk/>
            <pc:sldMk cId="2085155381" sldId="530"/>
            <ac:spMk id="708" creationId="{56B51B2F-336F-4A74-AE26-146AE2E075B3}"/>
          </ac:spMkLst>
        </pc:spChg>
        <pc:spChg chg="mod">
          <ac:chgData name="Silvestri Mirko" userId="94e3e6b0-0921-47c5-95f4-5032538cf29a" providerId="ADAL" clId="{840449CD-4F56-4583-A01D-39D5839EB8D2}" dt="2020-05-20T10:55:52.451" v="808" actId="1076"/>
          <ac:spMkLst>
            <pc:docMk/>
            <pc:sldMk cId="2085155381" sldId="530"/>
            <ac:spMk id="709" creationId="{04EF7014-D936-4DC2-A3D3-4B06C0C7CC51}"/>
          </ac:spMkLst>
        </pc:spChg>
        <pc:spChg chg="mod">
          <ac:chgData name="Silvestri Mirko" userId="94e3e6b0-0921-47c5-95f4-5032538cf29a" providerId="ADAL" clId="{840449CD-4F56-4583-A01D-39D5839EB8D2}" dt="2020-05-20T10:55:52.451" v="808" actId="1076"/>
          <ac:spMkLst>
            <pc:docMk/>
            <pc:sldMk cId="2085155381" sldId="530"/>
            <ac:spMk id="710" creationId="{6E2B0255-3CD5-4BD3-B13D-086750588674}"/>
          </ac:spMkLst>
        </pc:spChg>
        <pc:spChg chg="mod">
          <ac:chgData name="Silvestri Mirko" userId="94e3e6b0-0921-47c5-95f4-5032538cf29a" providerId="ADAL" clId="{840449CD-4F56-4583-A01D-39D5839EB8D2}" dt="2020-05-20T10:55:52.451" v="808" actId="1076"/>
          <ac:spMkLst>
            <pc:docMk/>
            <pc:sldMk cId="2085155381" sldId="530"/>
            <ac:spMk id="711" creationId="{6D09FEDE-AC19-4320-891A-9DE585363521}"/>
          </ac:spMkLst>
        </pc:spChg>
        <pc:spChg chg="mod">
          <ac:chgData name="Silvestri Mirko" userId="94e3e6b0-0921-47c5-95f4-5032538cf29a" providerId="ADAL" clId="{840449CD-4F56-4583-A01D-39D5839EB8D2}" dt="2020-05-20T10:55:52.451" v="808" actId="1076"/>
          <ac:spMkLst>
            <pc:docMk/>
            <pc:sldMk cId="2085155381" sldId="530"/>
            <ac:spMk id="712" creationId="{CDF35A18-EE63-4500-A4E0-F5570731CA2C}"/>
          </ac:spMkLst>
        </pc:spChg>
        <pc:spChg chg="mod">
          <ac:chgData name="Silvestri Mirko" userId="94e3e6b0-0921-47c5-95f4-5032538cf29a" providerId="ADAL" clId="{840449CD-4F56-4583-A01D-39D5839EB8D2}" dt="2020-05-20T10:55:52.451" v="808" actId="1076"/>
          <ac:spMkLst>
            <pc:docMk/>
            <pc:sldMk cId="2085155381" sldId="530"/>
            <ac:spMk id="713" creationId="{8C53C6B8-3DC5-44F1-8562-6C89CBEAE14E}"/>
          </ac:spMkLst>
        </pc:spChg>
        <pc:spChg chg="mod">
          <ac:chgData name="Silvestri Mirko" userId="94e3e6b0-0921-47c5-95f4-5032538cf29a" providerId="ADAL" clId="{840449CD-4F56-4583-A01D-39D5839EB8D2}" dt="2020-05-20T10:55:52.451" v="808" actId="1076"/>
          <ac:spMkLst>
            <pc:docMk/>
            <pc:sldMk cId="2085155381" sldId="530"/>
            <ac:spMk id="714" creationId="{7E61AE00-97E7-4FC9-A4AC-090F066C4DE5}"/>
          </ac:spMkLst>
        </pc:spChg>
        <pc:spChg chg="mod">
          <ac:chgData name="Silvestri Mirko" userId="94e3e6b0-0921-47c5-95f4-5032538cf29a" providerId="ADAL" clId="{840449CD-4F56-4583-A01D-39D5839EB8D2}" dt="2020-05-20T10:55:52.451" v="808" actId="1076"/>
          <ac:spMkLst>
            <pc:docMk/>
            <pc:sldMk cId="2085155381" sldId="530"/>
            <ac:spMk id="715" creationId="{740BA879-B468-467F-AD46-F4E61AD0AD10}"/>
          </ac:spMkLst>
        </pc:spChg>
        <pc:spChg chg="mod">
          <ac:chgData name="Silvestri Mirko" userId="94e3e6b0-0921-47c5-95f4-5032538cf29a" providerId="ADAL" clId="{840449CD-4F56-4583-A01D-39D5839EB8D2}" dt="2020-05-20T10:55:52.451" v="808" actId="1076"/>
          <ac:spMkLst>
            <pc:docMk/>
            <pc:sldMk cId="2085155381" sldId="530"/>
            <ac:spMk id="716" creationId="{1D10EE38-624D-40A8-AEB9-181C49E3BC19}"/>
          </ac:spMkLst>
        </pc:spChg>
        <pc:spChg chg="mod">
          <ac:chgData name="Silvestri Mirko" userId="94e3e6b0-0921-47c5-95f4-5032538cf29a" providerId="ADAL" clId="{840449CD-4F56-4583-A01D-39D5839EB8D2}" dt="2020-05-20T10:55:52.451" v="808" actId="1076"/>
          <ac:spMkLst>
            <pc:docMk/>
            <pc:sldMk cId="2085155381" sldId="530"/>
            <ac:spMk id="717" creationId="{CB633990-6FA8-41C7-966C-8A163CABE2CD}"/>
          </ac:spMkLst>
        </pc:spChg>
        <pc:spChg chg="mod">
          <ac:chgData name="Silvestri Mirko" userId="94e3e6b0-0921-47c5-95f4-5032538cf29a" providerId="ADAL" clId="{840449CD-4F56-4583-A01D-39D5839EB8D2}" dt="2020-05-20T10:55:52.451" v="808" actId="1076"/>
          <ac:spMkLst>
            <pc:docMk/>
            <pc:sldMk cId="2085155381" sldId="530"/>
            <ac:spMk id="718" creationId="{CDA0FF30-BC6A-4225-8EAD-64F7918E40C2}"/>
          </ac:spMkLst>
        </pc:spChg>
        <pc:spChg chg="mod">
          <ac:chgData name="Silvestri Mirko" userId="94e3e6b0-0921-47c5-95f4-5032538cf29a" providerId="ADAL" clId="{840449CD-4F56-4583-A01D-39D5839EB8D2}" dt="2020-05-20T10:55:52.451" v="808" actId="1076"/>
          <ac:spMkLst>
            <pc:docMk/>
            <pc:sldMk cId="2085155381" sldId="530"/>
            <ac:spMk id="719" creationId="{48495E48-A808-4968-A850-012C296B285C}"/>
          </ac:spMkLst>
        </pc:spChg>
        <pc:spChg chg="mod">
          <ac:chgData name="Silvestri Mirko" userId="94e3e6b0-0921-47c5-95f4-5032538cf29a" providerId="ADAL" clId="{840449CD-4F56-4583-A01D-39D5839EB8D2}" dt="2020-05-20T10:55:52.451" v="808" actId="1076"/>
          <ac:spMkLst>
            <pc:docMk/>
            <pc:sldMk cId="2085155381" sldId="530"/>
            <ac:spMk id="720" creationId="{2F2A01B1-D2B7-4A04-AED2-02E6D2DB7E1D}"/>
          </ac:spMkLst>
        </pc:spChg>
        <pc:spChg chg="mod">
          <ac:chgData name="Silvestri Mirko" userId="94e3e6b0-0921-47c5-95f4-5032538cf29a" providerId="ADAL" clId="{840449CD-4F56-4583-A01D-39D5839EB8D2}" dt="2020-05-20T10:55:52.451" v="808" actId="1076"/>
          <ac:spMkLst>
            <pc:docMk/>
            <pc:sldMk cId="2085155381" sldId="530"/>
            <ac:spMk id="721" creationId="{A3C51D2B-140B-4335-A2CD-BE5288CEDF0E}"/>
          </ac:spMkLst>
        </pc:spChg>
        <pc:spChg chg="mod">
          <ac:chgData name="Silvestri Mirko" userId="94e3e6b0-0921-47c5-95f4-5032538cf29a" providerId="ADAL" clId="{840449CD-4F56-4583-A01D-39D5839EB8D2}" dt="2020-05-20T10:55:52.451" v="808" actId="1076"/>
          <ac:spMkLst>
            <pc:docMk/>
            <pc:sldMk cId="2085155381" sldId="530"/>
            <ac:spMk id="722" creationId="{497A0662-BF95-4B07-8B6F-06B8A7A35E81}"/>
          </ac:spMkLst>
        </pc:spChg>
        <pc:spChg chg="mod">
          <ac:chgData name="Silvestri Mirko" userId="94e3e6b0-0921-47c5-95f4-5032538cf29a" providerId="ADAL" clId="{840449CD-4F56-4583-A01D-39D5839EB8D2}" dt="2020-05-20T10:55:52.451" v="808" actId="1076"/>
          <ac:spMkLst>
            <pc:docMk/>
            <pc:sldMk cId="2085155381" sldId="530"/>
            <ac:spMk id="723" creationId="{5C500857-CC4B-4380-9D08-F143C21D4EE4}"/>
          </ac:spMkLst>
        </pc:spChg>
        <pc:spChg chg="mod">
          <ac:chgData name="Silvestri Mirko" userId="94e3e6b0-0921-47c5-95f4-5032538cf29a" providerId="ADAL" clId="{840449CD-4F56-4583-A01D-39D5839EB8D2}" dt="2020-05-20T10:55:52.451" v="808" actId="1076"/>
          <ac:spMkLst>
            <pc:docMk/>
            <pc:sldMk cId="2085155381" sldId="530"/>
            <ac:spMk id="724" creationId="{34D721A0-3464-4C5B-B557-F36BFA00A92F}"/>
          </ac:spMkLst>
        </pc:spChg>
        <pc:spChg chg="mod">
          <ac:chgData name="Silvestri Mirko" userId="94e3e6b0-0921-47c5-95f4-5032538cf29a" providerId="ADAL" clId="{840449CD-4F56-4583-A01D-39D5839EB8D2}" dt="2020-05-20T10:55:52.451" v="808" actId="1076"/>
          <ac:spMkLst>
            <pc:docMk/>
            <pc:sldMk cId="2085155381" sldId="530"/>
            <ac:spMk id="725" creationId="{A4E3A112-A933-4E64-8D91-63293DE266CC}"/>
          </ac:spMkLst>
        </pc:spChg>
        <pc:spChg chg="mod">
          <ac:chgData name="Silvestri Mirko" userId="94e3e6b0-0921-47c5-95f4-5032538cf29a" providerId="ADAL" clId="{840449CD-4F56-4583-A01D-39D5839EB8D2}" dt="2020-05-20T10:55:52.451" v="808" actId="1076"/>
          <ac:spMkLst>
            <pc:docMk/>
            <pc:sldMk cId="2085155381" sldId="530"/>
            <ac:spMk id="726" creationId="{5F9081F8-FA14-4B67-9012-8EA4486C4AF8}"/>
          </ac:spMkLst>
        </pc:spChg>
        <pc:spChg chg="mod">
          <ac:chgData name="Silvestri Mirko" userId="94e3e6b0-0921-47c5-95f4-5032538cf29a" providerId="ADAL" clId="{840449CD-4F56-4583-A01D-39D5839EB8D2}" dt="2020-05-20T10:55:52.451" v="808" actId="1076"/>
          <ac:spMkLst>
            <pc:docMk/>
            <pc:sldMk cId="2085155381" sldId="530"/>
            <ac:spMk id="727" creationId="{E6B26BB8-68FA-4FCD-8894-DBBE4934AC30}"/>
          </ac:spMkLst>
        </pc:spChg>
        <pc:spChg chg="mod">
          <ac:chgData name="Silvestri Mirko" userId="94e3e6b0-0921-47c5-95f4-5032538cf29a" providerId="ADAL" clId="{840449CD-4F56-4583-A01D-39D5839EB8D2}" dt="2020-05-20T10:55:52.451" v="808" actId="1076"/>
          <ac:spMkLst>
            <pc:docMk/>
            <pc:sldMk cId="2085155381" sldId="530"/>
            <ac:spMk id="728" creationId="{D0AB3769-1F95-46BD-AD05-E8EBB0C4E6C3}"/>
          </ac:spMkLst>
        </pc:spChg>
        <pc:spChg chg="mod">
          <ac:chgData name="Silvestri Mirko" userId="94e3e6b0-0921-47c5-95f4-5032538cf29a" providerId="ADAL" clId="{840449CD-4F56-4583-A01D-39D5839EB8D2}" dt="2020-05-20T10:55:52.451" v="808" actId="1076"/>
          <ac:spMkLst>
            <pc:docMk/>
            <pc:sldMk cId="2085155381" sldId="530"/>
            <ac:spMk id="729" creationId="{2E971D4F-C448-496A-93FE-9A5FAA098D8B}"/>
          </ac:spMkLst>
        </pc:spChg>
        <pc:spChg chg="mod">
          <ac:chgData name="Silvestri Mirko" userId="94e3e6b0-0921-47c5-95f4-5032538cf29a" providerId="ADAL" clId="{840449CD-4F56-4583-A01D-39D5839EB8D2}" dt="2020-05-20T10:55:52.451" v="808" actId="1076"/>
          <ac:spMkLst>
            <pc:docMk/>
            <pc:sldMk cId="2085155381" sldId="530"/>
            <ac:spMk id="730" creationId="{65FECBA4-C1F7-48C3-ADD1-EAC7C0E17AB4}"/>
          </ac:spMkLst>
        </pc:spChg>
        <pc:spChg chg="mod">
          <ac:chgData name="Silvestri Mirko" userId="94e3e6b0-0921-47c5-95f4-5032538cf29a" providerId="ADAL" clId="{840449CD-4F56-4583-A01D-39D5839EB8D2}" dt="2020-05-20T10:55:52.451" v="808" actId="1076"/>
          <ac:spMkLst>
            <pc:docMk/>
            <pc:sldMk cId="2085155381" sldId="530"/>
            <ac:spMk id="731" creationId="{9DABDF7A-D1A3-4134-BFC1-50BF11399E4C}"/>
          </ac:spMkLst>
        </pc:spChg>
        <pc:spChg chg="mod">
          <ac:chgData name="Silvestri Mirko" userId="94e3e6b0-0921-47c5-95f4-5032538cf29a" providerId="ADAL" clId="{840449CD-4F56-4583-A01D-39D5839EB8D2}" dt="2020-05-20T10:55:52.451" v="808" actId="1076"/>
          <ac:spMkLst>
            <pc:docMk/>
            <pc:sldMk cId="2085155381" sldId="530"/>
            <ac:spMk id="732" creationId="{293200D0-3BDB-4C8A-BB84-35E739F2BA34}"/>
          </ac:spMkLst>
        </pc:spChg>
        <pc:spChg chg="mod">
          <ac:chgData name="Silvestri Mirko" userId="94e3e6b0-0921-47c5-95f4-5032538cf29a" providerId="ADAL" clId="{840449CD-4F56-4583-A01D-39D5839EB8D2}" dt="2020-05-20T10:55:52.451" v="808" actId="1076"/>
          <ac:spMkLst>
            <pc:docMk/>
            <pc:sldMk cId="2085155381" sldId="530"/>
            <ac:spMk id="733" creationId="{816C9085-A3D8-459E-AC2B-736EBA74CA5F}"/>
          </ac:spMkLst>
        </pc:spChg>
        <pc:spChg chg="mod">
          <ac:chgData name="Silvestri Mirko" userId="94e3e6b0-0921-47c5-95f4-5032538cf29a" providerId="ADAL" clId="{840449CD-4F56-4583-A01D-39D5839EB8D2}" dt="2020-05-20T10:55:52.451" v="808" actId="1076"/>
          <ac:spMkLst>
            <pc:docMk/>
            <pc:sldMk cId="2085155381" sldId="530"/>
            <ac:spMk id="734" creationId="{82BB2C97-FD1B-4A04-8CA2-1281370C4E78}"/>
          </ac:spMkLst>
        </pc:spChg>
        <pc:spChg chg="mod">
          <ac:chgData name="Silvestri Mirko" userId="94e3e6b0-0921-47c5-95f4-5032538cf29a" providerId="ADAL" clId="{840449CD-4F56-4583-A01D-39D5839EB8D2}" dt="2020-05-20T10:55:52.451" v="808" actId="1076"/>
          <ac:spMkLst>
            <pc:docMk/>
            <pc:sldMk cId="2085155381" sldId="530"/>
            <ac:spMk id="735" creationId="{423F3AD4-4A0F-4A09-A6A5-1A15C8486C03}"/>
          </ac:spMkLst>
        </pc:spChg>
        <pc:spChg chg="mod">
          <ac:chgData name="Silvestri Mirko" userId="94e3e6b0-0921-47c5-95f4-5032538cf29a" providerId="ADAL" clId="{840449CD-4F56-4583-A01D-39D5839EB8D2}" dt="2020-05-20T10:55:52.451" v="808" actId="1076"/>
          <ac:spMkLst>
            <pc:docMk/>
            <pc:sldMk cId="2085155381" sldId="530"/>
            <ac:spMk id="736" creationId="{551DE445-6ADB-4269-BC99-030812D94D07}"/>
          </ac:spMkLst>
        </pc:spChg>
        <pc:spChg chg="mod">
          <ac:chgData name="Silvestri Mirko" userId="94e3e6b0-0921-47c5-95f4-5032538cf29a" providerId="ADAL" clId="{840449CD-4F56-4583-A01D-39D5839EB8D2}" dt="2020-05-20T10:55:52.451" v="808" actId="1076"/>
          <ac:spMkLst>
            <pc:docMk/>
            <pc:sldMk cId="2085155381" sldId="530"/>
            <ac:spMk id="737" creationId="{407D8052-FB92-4DE1-8761-46CE908EF8EE}"/>
          </ac:spMkLst>
        </pc:spChg>
        <pc:spChg chg="mod">
          <ac:chgData name="Silvestri Mirko" userId="94e3e6b0-0921-47c5-95f4-5032538cf29a" providerId="ADAL" clId="{840449CD-4F56-4583-A01D-39D5839EB8D2}" dt="2020-05-20T10:55:52.451" v="808" actId="1076"/>
          <ac:spMkLst>
            <pc:docMk/>
            <pc:sldMk cId="2085155381" sldId="530"/>
            <ac:spMk id="738" creationId="{EA0B200F-04EC-4B4C-AE44-2B102AA85BB4}"/>
          </ac:spMkLst>
        </pc:spChg>
        <pc:spChg chg="mod">
          <ac:chgData name="Silvestri Mirko" userId="94e3e6b0-0921-47c5-95f4-5032538cf29a" providerId="ADAL" clId="{840449CD-4F56-4583-A01D-39D5839EB8D2}" dt="2020-05-20T10:55:52.451" v="808" actId="1076"/>
          <ac:spMkLst>
            <pc:docMk/>
            <pc:sldMk cId="2085155381" sldId="530"/>
            <ac:spMk id="739" creationId="{F5224910-2680-450D-BB12-92F0B91A03DF}"/>
          </ac:spMkLst>
        </pc:spChg>
        <pc:spChg chg="mod">
          <ac:chgData name="Silvestri Mirko" userId="94e3e6b0-0921-47c5-95f4-5032538cf29a" providerId="ADAL" clId="{840449CD-4F56-4583-A01D-39D5839EB8D2}" dt="2020-05-20T10:55:52.451" v="808" actId="1076"/>
          <ac:spMkLst>
            <pc:docMk/>
            <pc:sldMk cId="2085155381" sldId="530"/>
            <ac:spMk id="740" creationId="{37E36F1F-E2EE-4D52-A380-06DAEAB888EE}"/>
          </ac:spMkLst>
        </pc:spChg>
        <pc:spChg chg="mod">
          <ac:chgData name="Silvestri Mirko" userId="94e3e6b0-0921-47c5-95f4-5032538cf29a" providerId="ADAL" clId="{840449CD-4F56-4583-A01D-39D5839EB8D2}" dt="2020-05-20T10:55:52.451" v="808" actId="1076"/>
          <ac:spMkLst>
            <pc:docMk/>
            <pc:sldMk cId="2085155381" sldId="530"/>
            <ac:spMk id="741" creationId="{59ADC383-192D-443F-821B-7672F3CFE3D6}"/>
          </ac:spMkLst>
        </pc:spChg>
        <pc:spChg chg="mod">
          <ac:chgData name="Silvestri Mirko" userId="94e3e6b0-0921-47c5-95f4-5032538cf29a" providerId="ADAL" clId="{840449CD-4F56-4583-A01D-39D5839EB8D2}" dt="2020-05-20T10:55:52.451" v="808" actId="1076"/>
          <ac:spMkLst>
            <pc:docMk/>
            <pc:sldMk cId="2085155381" sldId="530"/>
            <ac:spMk id="742" creationId="{E375EF24-5FEF-49E5-83FE-C3DE7BBFC450}"/>
          </ac:spMkLst>
        </pc:spChg>
        <pc:spChg chg="mod">
          <ac:chgData name="Silvestri Mirko" userId="94e3e6b0-0921-47c5-95f4-5032538cf29a" providerId="ADAL" clId="{840449CD-4F56-4583-A01D-39D5839EB8D2}" dt="2020-05-20T10:55:52.451" v="808" actId="1076"/>
          <ac:spMkLst>
            <pc:docMk/>
            <pc:sldMk cId="2085155381" sldId="530"/>
            <ac:spMk id="743" creationId="{0231D671-C950-4AAB-B27F-CAE54FBE4716}"/>
          </ac:spMkLst>
        </pc:spChg>
        <pc:spChg chg="mod">
          <ac:chgData name="Silvestri Mirko" userId="94e3e6b0-0921-47c5-95f4-5032538cf29a" providerId="ADAL" clId="{840449CD-4F56-4583-A01D-39D5839EB8D2}" dt="2020-05-20T10:55:52.451" v="808" actId="1076"/>
          <ac:spMkLst>
            <pc:docMk/>
            <pc:sldMk cId="2085155381" sldId="530"/>
            <ac:spMk id="744" creationId="{9A814CAF-8249-4D62-AFCE-25F874E96C7A}"/>
          </ac:spMkLst>
        </pc:spChg>
        <pc:spChg chg="mod">
          <ac:chgData name="Silvestri Mirko" userId="94e3e6b0-0921-47c5-95f4-5032538cf29a" providerId="ADAL" clId="{840449CD-4F56-4583-A01D-39D5839EB8D2}" dt="2020-05-20T10:55:52.451" v="808" actId="1076"/>
          <ac:spMkLst>
            <pc:docMk/>
            <pc:sldMk cId="2085155381" sldId="530"/>
            <ac:spMk id="745" creationId="{C1C93D50-9C06-4C83-8A64-7EE31595B692}"/>
          </ac:spMkLst>
        </pc:spChg>
        <pc:spChg chg="mod">
          <ac:chgData name="Silvestri Mirko" userId="94e3e6b0-0921-47c5-95f4-5032538cf29a" providerId="ADAL" clId="{840449CD-4F56-4583-A01D-39D5839EB8D2}" dt="2020-05-20T10:55:52.451" v="808" actId="1076"/>
          <ac:spMkLst>
            <pc:docMk/>
            <pc:sldMk cId="2085155381" sldId="530"/>
            <ac:spMk id="746" creationId="{294ADE14-8222-48E4-BAD8-5DD79DC3AA34}"/>
          </ac:spMkLst>
        </pc:spChg>
        <pc:spChg chg="mod">
          <ac:chgData name="Silvestri Mirko" userId="94e3e6b0-0921-47c5-95f4-5032538cf29a" providerId="ADAL" clId="{840449CD-4F56-4583-A01D-39D5839EB8D2}" dt="2020-05-20T10:55:52.451" v="808" actId="1076"/>
          <ac:spMkLst>
            <pc:docMk/>
            <pc:sldMk cId="2085155381" sldId="530"/>
            <ac:spMk id="747" creationId="{69148B84-16D9-4FD6-B71C-704332737A2C}"/>
          </ac:spMkLst>
        </pc:spChg>
        <pc:spChg chg="add del mod">
          <ac:chgData name="Silvestri Mirko" userId="94e3e6b0-0921-47c5-95f4-5032538cf29a" providerId="ADAL" clId="{840449CD-4F56-4583-A01D-39D5839EB8D2}" dt="2020-05-20T10:55:52.451" v="808" actId="1076"/>
          <ac:spMkLst>
            <pc:docMk/>
            <pc:sldMk cId="2085155381" sldId="530"/>
            <ac:spMk id="748" creationId="{65C697A0-BAB0-4947-9F69-2F44A6BA080D}"/>
          </ac:spMkLst>
        </pc:spChg>
        <pc:spChg chg="add del mod">
          <ac:chgData name="Silvestri Mirko" userId="94e3e6b0-0921-47c5-95f4-5032538cf29a" providerId="ADAL" clId="{840449CD-4F56-4583-A01D-39D5839EB8D2}" dt="2020-05-20T10:55:52.451" v="808" actId="1076"/>
          <ac:spMkLst>
            <pc:docMk/>
            <pc:sldMk cId="2085155381" sldId="530"/>
            <ac:spMk id="749" creationId="{8895B6B9-D3E2-4511-8C49-43DB9FCE087B}"/>
          </ac:spMkLst>
        </pc:spChg>
        <pc:spChg chg="mod">
          <ac:chgData name="Silvestri Mirko" userId="94e3e6b0-0921-47c5-95f4-5032538cf29a" providerId="ADAL" clId="{840449CD-4F56-4583-A01D-39D5839EB8D2}" dt="2020-05-20T10:55:52.451" v="808" actId="1076"/>
          <ac:spMkLst>
            <pc:docMk/>
            <pc:sldMk cId="2085155381" sldId="530"/>
            <ac:spMk id="752" creationId="{3F2A4B3A-5C83-4240-AED7-3308DE94599A}"/>
          </ac:spMkLst>
        </pc:spChg>
        <pc:spChg chg="mod">
          <ac:chgData name="Silvestri Mirko" userId="94e3e6b0-0921-47c5-95f4-5032538cf29a" providerId="ADAL" clId="{840449CD-4F56-4583-A01D-39D5839EB8D2}" dt="2020-05-20T10:55:52.451" v="808" actId="1076"/>
          <ac:spMkLst>
            <pc:docMk/>
            <pc:sldMk cId="2085155381" sldId="530"/>
            <ac:spMk id="753" creationId="{C78292EF-F627-4CB2-B959-1B4C4E1D53EF}"/>
          </ac:spMkLst>
        </pc:spChg>
        <pc:spChg chg="mod">
          <ac:chgData name="Silvestri Mirko" userId="94e3e6b0-0921-47c5-95f4-5032538cf29a" providerId="ADAL" clId="{840449CD-4F56-4583-A01D-39D5839EB8D2}" dt="2020-05-20T10:55:52.451" v="808" actId="1076"/>
          <ac:spMkLst>
            <pc:docMk/>
            <pc:sldMk cId="2085155381" sldId="530"/>
            <ac:spMk id="754" creationId="{0F4C177C-94B8-4F4F-916C-2AAA516C81EC}"/>
          </ac:spMkLst>
        </pc:spChg>
        <pc:spChg chg="mod">
          <ac:chgData name="Silvestri Mirko" userId="94e3e6b0-0921-47c5-95f4-5032538cf29a" providerId="ADAL" clId="{840449CD-4F56-4583-A01D-39D5839EB8D2}" dt="2020-05-20T10:55:52.451" v="808" actId="1076"/>
          <ac:spMkLst>
            <pc:docMk/>
            <pc:sldMk cId="2085155381" sldId="530"/>
            <ac:spMk id="755" creationId="{3110F461-3723-4D7C-B8DE-D63EBBEE234C}"/>
          </ac:spMkLst>
        </pc:spChg>
        <pc:spChg chg="mod">
          <ac:chgData name="Silvestri Mirko" userId="94e3e6b0-0921-47c5-95f4-5032538cf29a" providerId="ADAL" clId="{840449CD-4F56-4583-A01D-39D5839EB8D2}" dt="2020-05-20T10:55:52.451" v="808" actId="1076"/>
          <ac:spMkLst>
            <pc:docMk/>
            <pc:sldMk cId="2085155381" sldId="530"/>
            <ac:spMk id="756" creationId="{49F6C54C-0247-4461-B5C8-8BA574397F60}"/>
          </ac:spMkLst>
        </pc:spChg>
        <pc:spChg chg="mod">
          <ac:chgData name="Silvestri Mirko" userId="94e3e6b0-0921-47c5-95f4-5032538cf29a" providerId="ADAL" clId="{840449CD-4F56-4583-A01D-39D5839EB8D2}" dt="2020-05-20T10:55:52.451" v="808" actId="1076"/>
          <ac:spMkLst>
            <pc:docMk/>
            <pc:sldMk cId="2085155381" sldId="530"/>
            <ac:spMk id="757" creationId="{0ED12D83-868A-4CFA-B998-8C95B5B7B1FB}"/>
          </ac:spMkLst>
        </pc:spChg>
        <pc:spChg chg="mod">
          <ac:chgData name="Silvestri Mirko" userId="94e3e6b0-0921-47c5-95f4-5032538cf29a" providerId="ADAL" clId="{840449CD-4F56-4583-A01D-39D5839EB8D2}" dt="2020-05-20T10:55:52.451" v="808" actId="1076"/>
          <ac:spMkLst>
            <pc:docMk/>
            <pc:sldMk cId="2085155381" sldId="530"/>
            <ac:spMk id="758" creationId="{E4560EF2-F321-40E0-8029-DB1FA9EDF79E}"/>
          </ac:spMkLst>
        </pc:spChg>
        <pc:spChg chg="mod">
          <ac:chgData name="Silvestri Mirko" userId="94e3e6b0-0921-47c5-95f4-5032538cf29a" providerId="ADAL" clId="{840449CD-4F56-4583-A01D-39D5839EB8D2}" dt="2020-05-20T10:55:52.451" v="808" actId="1076"/>
          <ac:spMkLst>
            <pc:docMk/>
            <pc:sldMk cId="2085155381" sldId="530"/>
            <ac:spMk id="759" creationId="{576A0145-FFE1-44BC-B544-0C573CF39236}"/>
          </ac:spMkLst>
        </pc:spChg>
        <pc:spChg chg="mod">
          <ac:chgData name="Silvestri Mirko" userId="94e3e6b0-0921-47c5-95f4-5032538cf29a" providerId="ADAL" clId="{840449CD-4F56-4583-A01D-39D5839EB8D2}" dt="2020-05-20T10:55:52.451" v="808" actId="1076"/>
          <ac:spMkLst>
            <pc:docMk/>
            <pc:sldMk cId="2085155381" sldId="530"/>
            <ac:spMk id="760" creationId="{19C62917-37EB-4590-810F-F1E95493EBF9}"/>
          </ac:spMkLst>
        </pc:spChg>
        <pc:spChg chg="mod">
          <ac:chgData name="Silvestri Mirko" userId="94e3e6b0-0921-47c5-95f4-5032538cf29a" providerId="ADAL" clId="{840449CD-4F56-4583-A01D-39D5839EB8D2}" dt="2020-05-20T10:55:52.451" v="808" actId="1076"/>
          <ac:spMkLst>
            <pc:docMk/>
            <pc:sldMk cId="2085155381" sldId="530"/>
            <ac:spMk id="761" creationId="{7B3A3499-2319-4BA3-BE9A-F638EF02C61A}"/>
          </ac:spMkLst>
        </pc:spChg>
        <pc:spChg chg="mod">
          <ac:chgData name="Silvestri Mirko" userId="94e3e6b0-0921-47c5-95f4-5032538cf29a" providerId="ADAL" clId="{840449CD-4F56-4583-A01D-39D5839EB8D2}" dt="2020-05-20T10:55:52.451" v="808" actId="1076"/>
          <ac:spMkLst>
            <pc:docMk/>
            <pc:sldMk cId="2085155381" sldId="530"/>
            <ac:spMk id="762" creationId="{70FF76CD-F33C-4243-9044-019688DBD4A7}"/>
          </ac:spMkLst>
        </pc:spChg>
        <pc:spChg chg="mod">
          <ac:chgData name="Silvestri Mirko" userId="94e3e6b0-0921-47c5-95f4-5032538cf29a" providerId="ADAL" clId="{840449CD-4F56-4583-A01D-39D5839EB8D2}" dt="2020-05-20T10:55:52.451" v="808" actId="1076"/>
          <ac:spMkLst>
            <pc:docMk/>
            <pc:sldMk cId="2085155381" sldId="530"/>
            <ac:spMk id="763" creationId="{C69B4E25-BDFC-4DD8-A6C4-888E819076E2}"/>
          </ac:spMkLst>
        </pc:spChg>
        <pc:spChg chg="mod">
          <ac:chgData name="Silvestri Mirko" userId="94e3e6b0-0921-47c5-95f4-5032538cf29a" providerId="ADAL" clId="{840449CD-4F56-4583-A01D-39D5839EB8D2}" dt="2020-05-20T10:55:52.451" v="808" actId="1076"/>
          <ac:spMkLst>
            <pc:docMk/>
            <pc:sldMk cId="2085155381" sldId="530"/>
            <ac:spMk id="764" creationId="{FD8C8564-74C4-4D6B-860C-1B03243A3904}"/>
          </ac:spMkLst>
        </pc:spChg>
        <pc:spChg chg="mod">
          <ac:chgData name="Silvestri Mirko" userId="94e3e6b0-0921-47c5-95f4-5032538cf29a" providerId="ADAL" clId="{840449CD-4F56-4583-A01D-39D5839EB8D2}" dt="2020-05-20T10:55:52.451" v="808" actId="1076"/>
          <ac:spMkLst>
            <pc:docMk/>
            <pc:sldMk cId="2085155381" sldId="530"/>
            <ac:spMk id="765" creationId="{4909F2AD-081C-435A-B688-CF2DF962D52B}"/>
          </ac:spMkLst>
        </pc:spChg>
        <pc:spChg chg="mod">
          <ac:chgData name="Silvestri Mirko" userId="94e3e6b0-0921-47c5-95f4-5032538cf29a" providerId="ADAL" clId="{840449CD-4F56-4583-A01D-39D5839EB8D2}" dt="2020-05-20T10:55:52.451" v="808" actId="1076"/>
          <ac:spMkLst>
            <pc:docMk/>
            <pc:sldMk cId="2085155381" sldId="530"/>
            <ac:spMk id="766" creationId="{08AE6AD9-B33C-4852-A6A5-DDEA49B1B29A}"/>
          </ac:spMkLst>
        </pc:spChg>
        <pc:spChg chg="mod">
          <ac:chgData name="Silvestri Mirko" userId="94e3e6b0-0921-47c5-95f4-5032538cf29a" providerId="ADAL" clId="{840449CD-4F56-4583-A01D-39D5839EB8D2}" dt="2020-05-20T10:55:52.451" v="808" actId="1076"/>
          <ac:spMkLst>
            <pc:docMk/>
            <pc:sldMk cId="2085155381" sldId="530"/>
            <ac:spMk id="767" creationId="{6DDFB1AF-2AD4-4511-BF1F-C14A92C52F1E}"/>
          </ac:spMkLst>
        </pc:spChg>
        <pc:spChg chg="mod">
          <ac:chgData name="Silvestri Mirko" userId="94e3e6b0-0921-47c5-95f4-5032538cf29a" providerId="ADAL" clId="{840449CD-4F56-4583-A01D-39D5839EB8D2}" dt="2020-05-20T10:55:52.451" v="808" actId="1076"/>
          <ac:spMkLst>
            <pc:docMk/>
            <pc:sldMk cId="2085155381" sldId="530"/>
            <ac:spMk id="768" creationId="{E9C3BF36-CDCF-425B-989C-C69F63BBEC02}"/>
          </ac:spMkLst>
        </pc:spChg>
        <pc:spChg chg="mod">
          <ac:chgData name="Silvestri Mirko" userId="94e3e6b0-0921-47c5-95f4-5032538cf29a" providerId="ADAL" clId="{840449CD-4F56-4583-A01D-39D5839EB8D2}" dt="2020-05-20T10:55:52.451" v="808" actId="1076"/>
          <ac:spMkLst>
            <pc:docMk/>
            <pc:sldMk cId="2085155381" sldId="530"/>
            <ac:spMk id="769" creationId="{C14DE8E9-2263-4CE1-87F2-63C085B16B16}"/>
          </ac:spMkLst>
        </pc:spChg>
        <pc:spChg chg="mod">
          <ac:chgData name="Silvestri Mirko" userId="94e3e6b0-0921-47c5-95f4-5032538cf29a" providerId="ADAL" clId="{840449CD-4F56-4583-A01D-39D5839EB8D2}" dt="2020-05-20T10:55:52.451" v="808" actId="1076"/>
          <ac:spMkLst>
            <pc:docMk/>
            <pc:sldMk cId="2085155381" sldId="530"/>
            <ac:spMk id="770" creationId="{053D6937-0805-4F63-AB2C-ADBEFC77CDC7}"/>
          </ac:spMkLst>
        </pc:spChg>
        <pc:spChg chg="mod">
          <ac:chgData name="Silvestri Mirko" userId="94e3e6b0-0921-47c5-95f4-5032538cf29a" providerId="ADAL" clId="{840449CD-4F56-4583-A01D-39D5839EB8D2}" dt="2020-05-20T10:55:52.451" v="808" actId="1076"/>
          <ac:spMkLst>
            <pc:docMk/>
            <pc:sldMk cId="2085155381" sldId="530"/>
            <ac:spMk id="771" creationId="{958BAC2A-7193-4741-BEB2-5B029B00ED39}"/>
          </ac:spMkLst>
        </pc:spChg>
        <pc:spChg chg="mod">
          <ac:chgData name="Silvestri Mirko" userId="94e3e6b0-0921-47c5-95f4-5032538cf29a" providerId="ADAL" clId="{840449CD-4F56-4583-A01D-39D5839EB8D2}" dt="2020-05-20T10:55:52.451" v="808" actId="1076"/>
          <ac:spMkLst>
            <pc:docMk/>
            <pc:sldMk cId="2085155381" sldId="530"/>
            <ac:spMk id="772" creationId="{198A3A7D-FEA1-41B4-8B20-BDB9EFC68F68}"/>
          </ac:spMkLst>
        </pc:spChg>
        <pc:spChg chg="mod">
          <ac:chgData name="Silvestri Mirko" userId="94e3e6b0-0921-47c5-95f4-5032538cf29a" providerId="ADAL" clId="{840449CD-4F56-4583-A01D-39D5839EB8D2}" dt="2020-05-20T10:55:52.451" v="808" actId="1076"/>
          <ac:spMkLst>
            <pc:docMk/>
            <pc:sldMk cId="2085155381" sldId="530"/>
            <ac:spMk id="773" creationId="{710F2C9C-CA18-43BA-85A9-DDEEABC0BC2B}"/>
          </ac:spMkLst>
        </pc:spChg>
        <pc:spChg chg="mod">
          <ac:chgData name="Silvestri Mirko" userId="94e3e6b0-0921-47c5-95f4-5032538cf29a" providerId="ADAL" clId="{840449CD-4F56-4583-A01D-39D5839EB8D2}" dt="2020-05-20T10:55:52.451" v="808" actId="1076"/>
          <ac:spMkLst>
            <pc:docMk/>
            <pc:sldMk cId="2085155381" sldId="530"/>
            <ac:spMk id="774" creationId="{8FFF315C-6091-474E-BC55-2688A3330BE2}"/>
          </ac:spMkLst>
        </pc:spChg>
        <pc:spChg chg="mod">
          <ac:chgData name="Silvestri Mirko" userId="94e3e6b0-0921-47c5-95f4-5032538cf29a" providerId="ADAL" clId="{840449CD-4F56-4583-A01D-39D5839EB8D2}" dt="2020-05-20T10:55:52.451" v="808" actId="1076"/>
          <ac:spMkLst>
            <pc:docMk/>
            <pc:sldMk cId="2085155381" sldId="530"/>
            <ac:spMk id="775" creationId="{8B5359FA-A971-44E4-B5C0-6C392967E961}"/>
          </ac:spMkLst>
        </pc:spChg>
        <pc:spChg chg="mod">
          <ac:chgData name="Silvestri Mirko" userId="94e3e6b0-0921-47c5-95f4-5032538cf29a" providerId="ADAL" clId="{840449CD-4F56-4583-A01D-39D5839EB8D2}" dt="2020-05-20T10:55:52.451" v="808" actId="1076"/>
          <ac:spMkLst>
            <pc:docMk/>
            <pc:sldMk cId="2085155381" sldId="530"/>
            <ac:spMk id="776" creationId="{181ACA0A-A7A0-492F-994D-AAD59EAA3061}"/>
          </ac:spMkLst>
        </pc:spChg>
        <pc:spChg chg="mod">
          <ac:chgData name="Silvestri Mirko" userId="94e3e6b0-0921-47c5-95f4-5032538cf29a" providerId="ADAL" clId="{840449CD-4F56-4583-A01D-39D5839EB8D2}" dt="2020-05-20T10:55:52.451" v="808" actId="1076"/>
          <ac:spMkLst>
            <pc:docMk/>
            <pc:sldMk cId="2085155381" sldId="530"/>
            <ac:spMk id="777" creationId="{719F2951-EFB1-4890-B759-1A64E09077F0}"/>
          </ac:spMkLst>
        </pc:spChg>
        <pc:spChg chg="mod">
          <ac:chgData name="Silvestri Mirko" userId="94e3e6b0-0921-47c5-95f4-5032538cf29a" providerId="ADAL" clId="{840449CD-4F56-4583-A01D-39D5839EB8D2}" dt="2020-05-20T10:55:52.451" v="808" actId="1076"/>
          <ac:spMkLst>
            <pc:docMk/>
            <pc:sldMk cId="2085155381" sldId="530"/>
            <ac:spMk id="778" creationId="{97F1C613-4842-4D88-ABCC-2BC6697AA691}"/>
          </ac:spMkLst>
        </pc:spChg>
        <pc:spChg chg="mod">
          <ac:chgData name="Silvestri Mirko" userId="94e3e6b0-0921-47c5-95f4-5032538cf29a" providerId="ADAL" clId="{840449CD-4F56-4583-A01D-39D5839EB8D2}" dt="2020-05-20T10:55:52.451" v="808" actId="1076"/>
          <ac:spMkLst>
            <pc:docMk/>
            <pc:sldMk cId="2085155381" sldId="530"/>
            <ac:spMk id="779" creationId="{9931956E-3E35-4FE8-A40D-B14061534FDF}"/>
          </ac:spMkLst>
        </pc:spChg>
        <pc:spChg chg="mod">
          <ac:chgData name="Silvestri Mirko" userId="94e3e6b0-0921-47c5-95f4-5032538cf29a" providerId="ADAL" clId="{840449CD-4F56-4583-A01D-39D5839EB8D2}" dt="2020-05-20T10:55:52.451" v="808" actId="1076"/>
          <ac:spMkLst>
            <pc:docMk/>
            <pc:sldMk cId="2085155381" sldId="530"/>
            <ac:spMk id="780" creationId="{558C659C-0C8A-42F3-8E14-1217AF0B5FB3}"/>
          </ac:spMkLst>
        </pc:spChg>
        <pc:spChg chg="mod">
          <ac:chgData name="Silvestri Mirko" userId="94e3e6b0-0921-47c5-95f4-5032538cf29a" providerId="ADAL" clId="{840449CD-4F56-4583-A01D-39D5839EB8D2}" dt="2020-05-20T10:55:52.451" v="808" actId="1076"/>
          <ac:spMkLst>
            <pc:docMk/>
            <pc:sldMk cId="2085155381" sldId="530"/>
            <ac:spMk id="781" creationId="{5C0358F9-03E6-4CD6-AB82-764257AC92B2}"/>
          </ac:spMkLst>
        </pc:spChg>
        <pc:spChg chg="mod">
          <ac:chgData name="Silvestri Mirko" userId="94e3e6b0-0921-47c5-95f4-5032538cf29a" providerId="ADAL" clId="{840449CD-4F56-4583-A01D-39D5839EB8D2}" dt="2020-05-20T10:55:52.451" v="808" actId="1076"/>
          <ac:spMkLst>
            <pc:docMk/>
            <pc:sldMk cId="2085155381" sldId="530"/>
            <ac:spMk id="782" creationId="{B9F91D41-4152-42D5-AEC1-822440E5B001}"/>
          </ac:spMkLst>
        </pc:spChg>
        <pc:spChg chg="mod">
          <ac:chgData name="Silvestri Mirko" userId="94e3e6b0-0921-47c5-95f4-5032538cf29a" providerId="ADAL" clId="{840449CD-4F56-4583-A01D-39D5839EB8D2}" dt="2020-05-20T10:55:52.451" v="808" actId="1076"/>
          <ac:spMkLst>
            <pc:docMk/>
            <pc:sldMk cId="2085155381" sldId="530"/>
            <ac:spMk id="783" creationId="{D1EEEA89-740C-40C6-B1F4-10EDC2327BF0}"/>
          </ac:spMkLst>
        </pc:spChg>
        <pc:spChg chg="mod">
          <ac:chgData name="Silvestri Mirko" userId="94e3e6b0-0921-47c5-95f4-5032538cf29a" providerId="ADAL" clId="{840449CD-4F56-4583-A01D-39D5839EB8D2}" dt="2020-05-20T10:55:52.451" v="808" actId="1076"/>
          <ac:spMkLst>
            <pc:docMk/>
            <pc:sldMk cId="2085155381" sldId="530"/>
            <ac:spMk id="784" creationId="{60927A76-47D8-4DE8-9C9E-94E7DA622A7C}"/>
          </ac:spMkLst>
        </pc:spChg>
        <pc:spChg chg="mod">
          <ac:chgData name="Silvestri Mirko" userId="94e3e6b0-0921-47c5-95f4-5032538cf29a" providerId="ADAL" clId="{840449CD-4F56-4583-A01D-39D5839EB8D2}" dt="2020-05-20T10:55:52.451" v="808" actId="1076"/>
          <ac:spMkLst>
            <pc:docMk/>
            <pc:sldMk cId="2085155381" sldId="530"/>
            <ac:spMk id="785" creationId="{7F4D6A21-82D1-48EE-8B79-D1D428FF019A}"/>
          </ac:spMkLst>
        </pc:spChg>
        <pc:spChg chg="mod">
          <ac:chgData name="Silvestri Mirko" userId="94e3e6b0-0921-47c5-95f4-5032538cf29a" providerId="ADAL" clId="{840449CD-4F56-4583-A01D-39D5839EB8D2}" dt="2020-05-20T10:55:52.451" v="808" actId="1076"/>
          <ac:spMkLst>
            <pc:docMk/>
            <pc:sldMk cId="2085155381" sldId="530"/>
            <ac:spMk id="786" creationId="{DA9E57E8-B308-4D89-A974-4A1CE55BAEDC}"/>
          </ac:spMkLst>
        </pc:spChg>
        <pc:spChg chg="mod">
          <ac:chgData name="Silvestri Mirko" userId="94e3e6b0-0921-47c5-95f4-5032538cf29a" providerId="ADAL" clId="{840449CD-4F56-4583-A01D-39D5839EB8D2}" dt="2020-05-20T10:55:52.451" v="808" actId="1076"/>
          <ac:spMkLst>
            <pc:docMk/>
            <pc:sldMk cId="2085155381" sldId="530"/>
            <ac:spMk id="787" creationId="{A8165C4C-F76F-4183-A575-A3BDCB07A607}"/>
          </ac:spMkLst>
        </pc:spChg>
        <pc:spChg chg="mod">
          <ac:chgData name="Silvestri Mirko" userId="94e3e6b0-0921-47c5-95f4-5032538cf29a" providerId="ADAL" clId="{840449CD-4F56-4583-A01D-39D5839EB8D2}" dt="2020-05-20T10:55:52.451" v="808" actId="1076"/>
          <ac:spMkLst>
            <pc:docMk/>
            <pc:sldMk cId="2085155381" sldId="530"/>
            <ac:spMk id="788" creationId="{B4566526-0FC7-43D0-8558-53BC462DF050}"/>
          </ac:spMkLst>
        </pc:spChg>
        <pc:spChg chg="mod">
          <ac:chgData name="Silvestri Mirko" userId="94e3e6b0-0921-47c5-95f4-5032538cf29a" providerId="ADAL" clId="{840449CD-4F56-4583-A01D-39D5839EB8D2}" dt="2020-05-20T10:55:52.451" v="808" actId="1076"/>
          <ac:spMkLst>
            <pc:docMk/>
            <pc:sldMk cId="2085155381" sldId="530"/>
            <ac:spMk id="789" creationId="{D2AD0732-2CD2-4CDF-816A-ECA4E0DCE49B}"/>
          </ac:spMkLst>
        </pc:spChg>
        <pc:spChg chg="mod">
          <ac:chgData name="Silvestri Mirko" userId="94e3e6b0-0921-47c5-95f4-5032538cf29a" providerId="ADAL" clId="{840449CD-4F56-4583-A01D-39D5839EB8D2}" dt="2020-05-20T10:55:52.451" v="808" actId="1076"/>
          <ac:spMkLst>
            <pc:docMk/>
            <pc:sldMk cId="2085155381" sldId="530"/>
            <ac:spMk id="790" creationId="{A23FCB09-4B88-4410-A800-32118DBE7ED4}"/>
          </ac:spMkLst>
        </pc:spChg>
        <pc:spChg chg="mod">
          <ac:chgData name="Silvestri Mirko" userId="94e3e6b0-0921-47c5-95f4-5032538cf29a" providerId="ADAL" clId="{840449CD-4F56-4583-A01D-39D5839EB8D2}" dt="2020-05-20T10:55:52.451" v="808" actId="1076"/>
          <ac:spMkLst>
            <pc:docMk/>
            <pc:sldMk cId="2085155381" sldId="530"/>
            <ac:spMk id="791" creationId="{9C669C13-26FC-4881-B5B4-D2861942DD0F}"/>
          </ac:spMkLst>
        </pc:spChg>
        <pc:spChg chg="mod">
          <ac:chgData name="Silvestri Mirko" userId="94e3e6b0-0921-47c5-95f4-5032538cf29a" providerId="ADAL" clId="{840449CD-4F56-4583-A01D-39D5839EB8D2}" dt="2020-05-20T10:55:52.451" v="808" actId="1076"/>
          <ac:spMkLst>
            <pc:docMk/>
            <pc:sldMk cId="2085155381" sldId="530"/>
            <ac:spMk id="792" creationId="{E24FA4E5-2344-4F29-9448-DF5BFED87FEE}"/>
          </ac:spMkLst>
        </pc:spChg>
        <pc:spChg chg="mod">
          <ac:chgData name="Silvestri Mirko" userId="94e3e6b0-0921-47c5-95f4-5032538cf29a" providerId="ADAL" clId="{840449CD-4F56-4583-A01D-39D5839EB8D2}" dt="2020-05-20T10:55:52.451" v="808" actId="1076"/>
          <ac:spMkLst>
            <pc:docMk/>
            <pc:sldMk cId="2085155381" sldId="530"/>
            <ac:spMk id="793" creationId="{54E4B286-929F-40EA-87A4-3A6DECE6A29E}"/>
          </ac:spMkLst>
        </pc:spChg>
        <pc:spChg chg="mod">
          <ac:chgData name="Silvestri Mirko" userId="94e3e6b0-0921-47c5-95f4-5032538cf29a" providerId="ADAL" clId="{840449CD-4F56-4583-A01D-39D5839EB8D2}" dt="2020-05-20T10:55:52.451" v="808" actId="1076"/>
          <ac:spMkLst>
            <pc:docMk/>
            <pc:sldMk cId="2085155381" sldId="530"/>
            <ac:spMk id="794" creationId="{B123720A-08AA-4F0C-9947-D26CC4B793B8}"/>
          </ac:spMkLst>
        </pc:spChg>
        <pc:spChg chg="mod">
          <ac:chgData name="Silvestri Mirko" userId="94e3e6b0-0921-47c5-95f4-5032538cf29a" providerId="ADAL" clId="{840449CD-4F56-4583-A01D-39D5839EB8D2}" dt="2020-05-20T10:55:52.451" v="808" actId="1076"/>
          <ac:spMkLst>
            <pc:docMk/>
            <pc:sldMk cId="2085155381" sldId="530"/>
            <ac:spMk id="795" creationId="{9C2DFBCF-5913-47AE-9284-7F2236C1C2DA}"/>
          </ac:spMkLst>
        </pc:spChg>
        <pc:spChg chg="mod">
          <ac:chgData name="Silvestri Mirko" userId="94e3e6b0-0921-47c5-95f4-5032538cf29a" providerId="ADAL" clId="{840449CD-4F56-4583-A01D-39D5839EB8D2}" dt="2020-05-20T10:55:52.451" v="808" actId="1076"/>
          <ac:spMkLst>
            <pc:docMk/>
            <pc:sldMk cId="2085155381" sldId="530"/>
            <ac:spMk id="796" creationId="{0F38530D-BB3C-4F26-802A-74B61048C22D}"/>
          </ac:spMkLst>
        </pc:spChg>
        <pc:spChg chg="mod">
          <ac:chgData name="Silvestri Mirko" userId="94e3e6b0-0921-47c5-95f4-5032538cf29a" providerId="ADAL" clId="{840449CD-4F56-4583-A01D-39D5839EB8D2}" dt="2020-05-20T10:55:52.451" v="808" actId="1076"/>
          <ac:spMkLst>
            <pc:docMk/>
            <pc:sldMk cId="2085155381" sldId="530"/>
            <ac:spMk id="797" creationId="{BBA86F77-3568-409C-95E7-5594D9184A56}"/>
          </ac:spMkLst>
        </pc:spChg>
        <pc:spChg chg="mod">
          <ac:chgData name="Silvestri Mirko" userId="94e3e6b0-0921-47c5-95f4-5032538cf29a" providerId="ADAL" clId="{840449CD-4F56-4583-A01D-39D5839EB8D2}" dt="2020-05-20T10:55:52.451" v="808" actId="1076"/>
          <ac:spMkLst>
            <pc:docMk/>
            <pc:sldMk cId="2085155381" sldId="530"/>
            <ac:spMk id="798" creationId="{D2998890-B773-42DB-A699-DA3876A42EBF}"/>
          </ac:spMkLst>
        </pc:spChg>
        <pc:spChg chg="mod">
          <ac:chgData name="Silvestri Mirko" userId="94e3e6b0-0921-47c5-95f4-5032538cf29a" providerId="ADAL" clId="{840449CD-4F56-4583-A01D-39D5839EB8D2}" dt="2020-05-20T10:55:52.451" v="808" actId="1076"/>
          <ac:spMkLst>
            <pc:docMk/>
            <pc:sldMk cId="2085155381" sldId="530"/>
            <ac:spMk id="799" creationId="{28006AB3-550E-4B9F-B8C6-9CCDF9CD987A}"/>
          </ac:spMkLst>
        </pc:spChg>
        <pc:spChg chg="mod">
          <ac:chgData name="Silvestri Mirko" userId="94e3e6b0-0921-47c5-95f4-5032538cf29a" providerId="ADAL" clId="{840449CD-4F56-4583-A01D-39D5839EB8D2}" dt="2020-05-20T10:55:52.451" v="808" actId="1076"/>
          <ac:spMkLst>
            <pc:docMk/>
            <pc:sldMk cId="2085155381" sldId="530"/>
            <ac:spMk id="800" creationId="{6002B961-225F-45C4-9846-AC9A190083A4}"/>
          </ac:spMkLst>
        </pc:spChg>
        <pc:spChg chg="mod">
          <ac:chgData name="Silvestri Mirko" userId="94e3e6b0-0921-47c5-95f4-5032538cf29a" providerId="ADAL" clId="{840449CD-4F56-4583-A01D-39D5839EB8D2}" dt="2020-05-20T10:55:52.451" v="808" actId="1076"/>
          <ac:spMkLst>
            <pc:docMk/>
            <pc:sldMk cId="2085155381" sldId="530"/>
            <ac:spMk id="801" creationId="{052B1192-C148-4BE8-8A11-EA512629E852}"/>
          </ac:spMkLst>
        </pc:spChg>
        <pc:spChg chg="mod">
          <ac:chgData name="Silvestri Mirko" userId="94e3e6b0-0921-47c5-95f4-5032538cf29a" providerId="ADAL" clId="{840449CD-4F56-4583-A01D-39D5839EB8D2}" dt="2020-05-20T10:55:52.451" v="808" actId="1076"/>
          <ac:spMkLst>
            <pc:docMk/>
            <pc:sldMk cId="2085155381" sldId="530"/>
            <ac:spMk id="802" creationId="{5A0B921E-5B05-423E-930B-5A7091D3C71D}"/>
          </ac:spMkLst>
        </pc:spChg>
        <pc:spChg chg="mod">
          <ac:chgData name="Silvestri Mirko" userId="94e3e6b0-0921-47c5-95f4-5032538cf29a" providerId="ADAL" clId="{840449CD-4F56-4583-A01D-39D5839EB8D2}" dt="2020-05-20T10:55:52.451" v="808" actId="1076"/>
          <ac:spMkLst>
            <pc:docMk/>
            <pc:sldMk cId="2085155381" sldId="530"/>
            <ac:spMk id="803" creationId="{3EB9950C-1F66-4A1A-AE1B-775C7B57293A}"/>
          </ac:spMkLst>
        </pc:spChg>
        <pc:spChg chg="mod">
          <ac:chgData name="Silvestri Mirko" userId="94e3e6b0-0921-47c5-95f4-5032538cf29a" providerId="ADAL" clId="{840449CD-4F56-4583-A01D-39D5839EB8D2}" dt="2020-05-20T10:55:52.451" v="808" actId="1076"/>
          <ac:spMkLst>
            <pc:docMk/>
            <pc:sldMk cId="2085155381" sldId="530"/>
            <ac:spMk id="804" creationId="{86C3D3D1-6EA7-4F76-8A6F-77DCEB09AAED}"/>
          </ac:spMkLst>
        </pc:spChg>
        <pc:spChg chg="mod">
          <ac:chgData name="Silvestri Mirko" userId="94e3e6b0-0921-47c5-95f4-5032538cf29a" providerId="ADAL" clId="{840449CD-4F56-4583-A01D-39D5839EB8D2}" dt="2020-05-20T10:55:52.451" v="808" actId="1076"/>
          <ac:spMkLst>
            <pc:docMk/>
            <pc:sldMk cId="2085155381" sldId="530"/>
            <ac:spMk id="805" creationId="{7C94421C-11DE-4DF2-BAE2-52DA2A2E9799}"/>
          </ac:spMkLst>
        </pc:spChg>
        <pc:spChg chg="mod">
          <ac:chgData name="Silvestri Mirko" userId="94e3e6b0-0921-47c5-95f4-5032538cf29a" providerId="ADAL" clId="{840449CD-4F56-4583-A01D-39D5839EB8D2}" dt="2020-05-20T10:55:52.451" v="808" actId="1076"/>
          <ac:spMkLst>
            <pc:docMk/>
            <pc:sldMk cId="2085155381" sldId="530"/>
            <ac:spMk id="806" creationId="{1843C2AC-CA0F-4000-80A8-A0BF62BCDE7A}"/>
          </ac:spMkLst>
        </pc:spChg>
        <pc:spChg chg="mod">
          <ac:chgData name="Silvestri Mirko" userId="94e3e6b0-0921-47c5-95f4-5032538cf29a" providerId="ADAL" clId="{840449CD-4F56-4583-A01D-39D5839EB8D2}" dt="2020-05-20T10:55:52.451" v="808" actId="1076"/>
          <ac:spMkLst>
            <pc:docMk/>
            <pc:sldMk cId="2085155381" sldId="530"/>
            <ac:spMk id="807" creationId="{03C75978-A9B6-44A6-A874-B9D8A2737B74}"/>
          </ac:spMkLst>
        </pc:spChg>
        <pc:spChg chg="mod">
          <ac:chgData name="Silvestri Mirko" userId="94e3e6b0-0921-47c5-95f4-5032538cf29a" providerId="ADAL" clId="{840449CD-4F56-4583-A01D-39D5839EB8D2}" dt="2020-05-20T10:55:52.451" v="808" actId="1076"/>
          <ac:spMkLst>
            <pc:docMk/>
            <pc:sldMk cId="2085155381" sldId="530"/>
            <ac:spMk id="808" creationId="{6AAB4640-750E-438A-9393-8506417EEEDA}"/>
          </ac:spMkLst>
        </pc:spChg>
        <pc:spChg chg="mod">
          <ac:chgData name="Silvestri Mirko" userId="94e3e6b0-0921-47c5-95f4-5032538cf29a" providerId="ADAL" clId="{840449CD-4F56-4583-A01D-39D5839EB8D2}" dt="2020-05-20T10:55:52.451" v="808" actId="1076"/>
          <ac:spMkLst>
            <pc:docMk/>
            <pc:sldMk cId="2085155381" sldId="530"/>
            <ac:spMk id="809" creationId="{003CF23B-9EA8-4153-9A9F-995001AC9E63}"/>
          </ac:spMkLst>
        </pc:spChg>
        <pc:spChg chg="mod">
          <ac:chgData name="Silvestri Mirko" userId="94e3e6b0-0921-47c5-95f4-5032538cf29a" providerId="ADAL" clId="{840449CD-4F56-4583-A01D-39D5839EB8D2}" dt="2020-05-20T10:55:52.451" v="808" actId="1076"/>
          <ac:spMkLst>
            <pc:docMk/>
            <pc:sldMk cId="2085155381" sldId="530"/>
            <ac:spMk id="810" creationId="{1A345A9C-5EBC-40E2-82AF-49E65644152C}"/>
          </ac:spMkLst>
        </pc:spChg>
        <pc:spChg chg="mod">
          <ac:chgData name="Silvestri Mirko" userId="94e3e6b0-0921-47c5-95f4-5032538cf29a" providerId="ADAL" clId="{840449CD-4F56-4583-A01D-39D5839EB8D2}" dt="2020-05-20T10:55:52.451" v="808" actId="1076"/>
          <ac:spMkLst>
            <pc:docMk/>
            <pc:sldMk cId="2085155381" sldId="530"/>
            <ac:spMk id="811" creationId="{EF82618F-FB83-4173-B00D-A585F5DB6FF7}"/>
          </ac:spMkLst>
        </pc:spChg>
        <pc:spChg chg="mod">
          <ac:chgData name="Silvestri Mirko" userId="94e3e6b0-0921-47c5-95f4-5032538cf29a" providerId="ADAL" clId="{840449CD-4F56-4583-A01D-39D5839EB8D2}" dt="2020-05-20T10:55:52.451" v="808" actId="1076"/>
          <ac:spMkLst>
            <pc:docMk/>
            <pc:sldMk cId="2085155381" sldId="530"/>
            <ac:spMk id="812" creationId="{126F84E7-FE05-496C-BF8B-D22A3009408D}"/>
          </ac:spMkLst>
        </pc:spChg>
        <pc:spChg chg="mod">
          <ac:chgData name="Silvestri Mirko" userId="94e3e6b0-0921-47c5-95f4-5032538cf29a" providerId="ADAL" clId="{840449CD-4F56-4583-A01D-39D5839EB8D2}" dt="2020-05-20T10:55:52.451" v="808" actId="1076"/>
          <ac:spMkLst>
            <pc:docMk/>
            <pc:sldMk cId="2085155381" sldId="530"/>
            <ac:spMk id="813" creationId="{64E07844-FB04-4982-B8C3-810951B04E26}"/>
          </ac:spMkLst>
        </pc:spChg>
        <pc:spChg chg="mod">
          <ac:chgData name="Silvestri Mirko" userId="94e3e6b0-0921-47c5-95f4-5032538cf29a" providerId="ADAL" clId="{840449CD-4F56-4583-A01D-39D5839EB8D2}" dt="2020-05-20T10:55:52.451" v="808" actId="1076"/>
          <ac:spMkLst>
            <pc:docMk/>
            <pc:sldMk cId="2085155381" sldId="530"/>
            <ac:spMk id="814" creationId="{EB2DCBC0-9DDA-4227-8C2E-CF78323572E3}"/>
          </ac:spMkLst>
        </pc:spChg>
        <pc:spChg chg="mod">
          <ac:chgData name="Silvestri Mirko" userId="94e3e6b0-0921-47c5-95f4-5032538cf29a" providerId="ADAL" clId="{840449CD-4F56-4583-A01D-39D5839EB8D2}" dt="2020-05-20T10:55:52.451" v="808" actId="1076"/>
          <ac:spMkLst>
            <pc:docMk/>
            <pc:sldMk cId="2085155381" sldId="530"/>
            <ac:spMk id="815" creationId="{00FCADC0-29DD-4E19-9DAC-E055BD189885}"/>
          </ac:spMkLst>
        </pc:spChg>
        <pc:spChg chg="mod">
          <ac:chgData name="Silvestri Mirko" userId="94e3e6b0-0921-47c5-95f4-5032538cf29a" providerId="ADAL" clId="{840449CD-4F56-4583-A01D-39D5839EB8D2}" dt="2020-05-20T10:55:52.451" v="808" actId="1076"/>
          <ac:spMkLst>
            <pc:docMk/>
            <pc:sldMk cId="2085155381" sldId="530"/>
            <ac:spMk id="816" creationId="{DA0629C4-EA6F-4A63-AC9A-D1E48813F664}"/>
          </ac:spMkLst>
        </pc:spChg>
        <pc:spChg chg="mod">
          <ac:chgData name="Silvestri Mirko" userId="94e3e6b0-0921-47c5-95f4-5032538cf29a" providerId="ADAL" clId="{840449CD-4F56-4583-A01D-39D5839EB8D2}" dt="2020-05-20T10:55:52.451" v="808" actId="1076"/>
          <ac:spMkLst>
            <pc:docMk/>
            <pc:sldMk cId="2085155381" sldId="530"/>
            <ac:spMk id="817" creationId="{4B9844E4-D795-4D38-8B06-3E203AE81479}"/>
          </ac:spMkLst>
        </pc:spChg>
        <pc:spChg chg="mod">
          <ac:chgData name="Silvestri Mirko" userId="94e3e6b0-0921-47c5-95f4-5032538cf29a" providerId="ADAL" clId="{840449CD-4F56-4583-A01D-39D5839EB8D2}" dt="2020-05-20T10:55:52.451" v="808" actId="1076"/>
          <ac:spMkLst>
            <pc:docMk/>
            <pc:sldMk cId="2085155381" sldId="530"/>
            <ac:spMk id="818" creationId="{DC96D34F-6A0F-4799-AD58-2BB9FA5BFFD1}"/>
          </ac:spMkLst>
        </pc:spChg>
        <pc:spChg chg="mod">
          <ac:chgData name="Silvestri Mirko" userId="94e3e6b0-0921-47c5-95f4-5032538cf29a" providerId="ADAL" clId="{840449CD-4F56-4583-A01D-39D5839EB8D2}" dt="2020-05-20T10:55:52.451" v="808" actId="1076"/>
          <ac:spMkLst>
            <pc:docMk/>
            <pc:sldMk cId="2085155381" sldId="530"/>
            <ac:spMk id="819" creationId="{3704EEC6-A1CC-43CE-9BA9-9F7EA63F41A6}"/>
          </ac:spMkLst>
        </pc:spChg>
        <pc:spChg chg="mod">
          <ac:chgData name="Silvestri Mirko" userId="94e3e6b0-0921-47c5-95f4-5032538cf29a" providerId="ADAL" clId="{840449CD-4F56-4583-A01D-39D5839EB8D2}" dt="2020-05-20T10:55:52.451" v="808" actId="1076"/>
          <ac:spMkLst>
            <pc:docMk/>
            <pc:sldMk cId="2085155381" sldId="530"/>
            <ac:spMk id="820" creationId="{24F1C298-547C-4F4A-9624-644CA8839EBD}"/>
          </ac:spMkLst>
        </pc:spChg>
        <pc:spChg chg="mod">
          <ac:chgData name="Silvestri Mirko" userId="94e3e6b0-0921-47c5-95f4-5032538cf29a" providerId="ADAL" clId="{840449CD-4F56-4583-A01D-39D5839EB8D2}" dt="2020-05-20T10:55:52.451" v="808" actId="1076"/>
          <ac:spMkLst>
            <pc:docMk/>
            <pc:sldMk cId="2085155381" sldId="530"/>
            <ac:spMk id="821" creationId="{9E72BAC4-DADB-47E7-9E9E-8995FF12CF72}"/>
          </ac:spMkLst>
        </pc:spChg>
        <pc:spChg chg="mod">
          <ac:chgData name="Silvestri Mirko" userId="94e3e6b0-0921-47c5-95f4-5032538cf29a" providerId="ADAL" clId="{840449CD-4F56-4583-A01D-39D5839EB8D2}" dt="2020-05-20T10:55:52.451" v="808" actId="1076"/>
          <ac:spMkLst>
            <pc:docMk/>
            <pc:sldMk cId="2085155381" sldId="530"/>
            <ac:spMk id="822" creationId="{3AEABC62-002B-4DC1-B3D9-03F8EC07C5D6}"/>
          </ac:spMkLst>
        </pc:spChg>
        <pc:spChg chg="mod">
          <ac:chgData name="Silvestri Mirko" userId="94e3e6b0-0921-47c5-95f4-5032538cf29a" providerId="ADAL" clId="{840449CD-4F56-4583-A01D-39D5839EB8D2}" dt="2020-05-20T10:55:52.451" v="808" actId="1076"/>
          <ac:spMkLst>
            <pc:docMk/>
            <pc:sldMk cId="2085155381" sldId="530"/>
            <ac:spMk id="823" creationId="{A0C35B95-0DD3-4DDB-B7B0-1EDDDC111092}"/>
          </ac:spMkLst>
        </pc:spChg>
        <pc:spChg chg="mod">
          <ac:chgData name="Silvestri Mirko" userId="94e3e6b0-0921-47c5-95f4-5032538cf29a" providerId="ADAL" clId="{840449CD-4F56-4583-A01D-39D5839EB8D2}" dt="2020-05-20T10:55:52.451" v="808" actId="1076"/>
          <ac:spMkLst>
            <pc:docMk/>
            <pc:sldMk cId="2085155381" sldId="530"/>
            <ac:spMk id="826" creationId="{77A45761-B14F-445C-8B2C-B05A38B33D6B}"/>
          </ac:spMkLst>
        </pc:spChg>
        <pc:spChg chg="mod">
          <ac:chgData name="Silvestri Mirko" userId="94e3e6b0-0921-47c5-95f4-5032538cf29a" providerId="ADAL" clId="{840449CD-4F56-4583-A01D-39D5839EB8D2}" dt="2020-05-20T10:55:52.451" v="808" actId="1076"/>
          <ac:spMkLst>
            <pc:docMk/>
            <pc:sldMk cId="2085155381" sldId="530"/>
            <ac:spMk id="827" creationId="{F84C67E9-E8FC-4F7B-B760-A27A25EA999A}"/>
          </ac:spMkLst>
        </pc:spChg>
        <pc:spChg chg="mod">
          <ac:chgData name="Silvestri Mirko" userId="94e3e6b0-0921-47c5-95f4-5032538cf29a" providerId="ADAL" clId="{840449CD-4F56-4583-A01D-39D5839EB8D2}" dt="2020-05-20T10:55:52.451" v="808" actId="1076"/>
          <ac:spMkLst>
            <pc:docMk/>
            <pc:sldMk cId="2085155381" sldId="530"/>
            <ac:spMk id="828" creationId="{1CA03D1B-2960-4A7F-826C-AB4C0FC56913}"/>
          </ac:spMkLst>
        </pc:spChg>
        <pc:spChg chg="mod">
          <ac:chgData name="Silvestri Mirko" userId="94e3e6b0-0921-47c5-95f4-5032538cf29a" providerId="ADAL" clId="{840449CD-4F56-4583-A01D-39D5839EB8D2}" dt="2020-05-20T10:55:52.451" v="808" actId="1076"/>
          <ac:spMkLst>
            <pc:docMk/>
            <pc:sldMk cId="2085155381" sldId="530"/>
            <ac:spMk id="829" creationId="{3082DF78-D730-4B8B-A313-762823AAEE5A}"/>
          </ac:spMkLst>
        </pc:spChg>
        <pc:spChg chg="mod">
          <ac:chgData name="Silvestri Mirko" userId="94e3e6b0-0921-47c5-95f4-5032538cf29a" providerId="ADAL" clId="{840449CD-4F56-4583-A01D-39D5839EB8D2}" dt="2020-05-20T10:55:52.451" v="808" actId="1076"/>
          <ac:spMkLst>
            <pc:docMk/>
            <pc:sldMk cId="2085155381" sldId="530"/>
            <ac:spMk id="830" creationId="{B0EC9643-82B2-454F-A7D9-47DE68F4836F}"/>
          </ac:spMkLst>
        </pc:spChg>
        <pc:spChg chg="mod">
          <ac:chgData name="Silvestri Mirko" userId="94e3e6b0-0921-47c5-95f4-5032538cf29a" providerId="ADAL" clId="{840449CD-4F56-4583-A01D-39D5839EB8D2}" dt="2020-05-20T10:55:52.451" v="808" actId="1076"/>
          <ac:spMkLst>
            <pc:docMk/>
            <pc:sldMk cId="2085155381" sldId="530"/>
            <ac:spMk id="831" creationId="{EC7E0D2B-ABBB-43A0-8018-35D057355A46}"/>
          </ac:spMkLst>
        </pc:spChg>
        <pc:spChg chg="mod">
          <ac:chgData name="Silvestri Mirko" userId="94e3e6b0-0921-47c5-95f4-5032538cf29a" providerId="ADAL" clId="{840449CD-4F56-4583-A01D-39D5839EB8D2}" dt="2020-05-20T10:55:52.451" v="808" actId="1076"/>
          <ac:spMkLst>
            <pc:docMk/>
            <pc:sldMk cId="2085155381" sldId="530"/>
            <ac:spMk id="832" creationId="{B41AB784-FA0C-4D03-8EF2-2ABF79602344}"/>
          </ac:spMkLst>
        </pc:spChg>
        <pc:spChg chg="mod">
          <ac:chgData name="Silvestri Mirko" userId="94e3e6b0-0921-47c5-95f4-5032538cf29a" providerId="ADAL" clId="{840449CD-4F56-4583-A01D-39D5839EB8D2}" dt="2020-05-20T10:55:52.451" v="808" actId="1076"/>
          <ac:spMkLst>
            <pc:docMk/>
            <pc:sldMk cId="2085155381" sldId="530"/>
            <ac:spMk id="833" creationId="{D2D615A3-00EC-46A5-844A-3507A8B53830}"/>
          </ac:spMkLst>
        </pc:spChg>
        <pc:spChg chg="mod">
          <ac:chgData name="Silvestri Mirko" userId="94e3e6b0-0921-47c5-95f4-5032538cf29a" providerId="ADAL" clId="{840449CD-4F56-4583-A01D-39D5839EB8D2}" dt="2020-05-20T10:55:52.451" v="808" actId="1076"/>
          <ac:spMkLst>
            <pc:docMk/>
            <pc:sldMk cId="2085155381" sldId="530"/>
            <ac:spMk id="834" creationId="{21DEAB81-2630-44C8-974D-416FC36FC501}"/>
          </ac:spMkLst>
        </pc:spChg>
        <pc:spChg chg="mod">
          <ac:chgData name="Silvestri Mirko" userId="94e3e6b0-0921-47c5-95f4-5032538cf29a" providerId="ADAL" clId="{840449CD-4F56-4583-A01D-39D5839EB8D2}" dt="2020-05-20T10:55:52.451" v="808" actId="1076"/>
          <ac:spMkLst>
            <pc:docMk/>
            <pc:sldMk cId="2085155381" sldId="530"/>
            <ac:spMk id="835" creationId="{355C8439-5C1F-45C8-990D-727AE2E48C27}"/>
          </ac:spMkLst>
        </pc:spChg>
        <pc:spChg chg="mod">
          <ac:chgData name="Silvestri Mirko" userId="94e3e6b0-0921-47c5-95f4-5032538cf29a" providerId="ADAL" clId="{840449CD-4F56-4583-A01D-39D5839EB8D2}" dt="2020-05-20T10:55:52.451" v="808" actId="1076"/>
          <ac:spMkLst>
            <pc:docMk/>
            <pc:sldMk cId="2085155381" sldId="530"/>
            <ac:spMk id="836" creationId="{A02C8717-3951-41CD-A84D-578B12BCE75E}"/>
          </ac:spMkLst>
        </pc:spChg>
        <pc:spChg chg="mod">
          <ac:chgData name="Silvestri Mirko" userId="94e3e6b0-0921-47c5-95f4-5032538cf29a" providerId="ADAL" clId="{840449CD-4F56-4583-A01D-39D5839EB8D2}" dt="2020-05-20T10:55:52.451" v="808" actId="1076"/>
          <ac:spMkLst>
            <pc:docMk/>
            <pc:sldMk cId="2085155381" sldId="530"/>
            <ac:spMk id="837" creationId="{47BF9AB1-57D1-4A14-9E70-6E6DEC9335D2}"/>
          </ac:spMkLst>
        </pc:spChg>
        <pc:spChg chg="mod">
          <ac:chgData name="Silvestri Mirko" userId="94e3e6b0-0921-47c5-95f4-5032538cf29a" providerId="ADAL" clId="{840449CD-4F56-4583-A01D-39D5839EB8D2}" dt="2020-05-20T10:55:52.451" v="808" actId="1076"/>
          <ac:spMkLst>
            <pc:docMk/>
            <pc:sldMk cId="2085155381" sldId="530"/>
            <ac:spMk id="838" creationId="{61B9E055-6355-452A-8210-DB43D12446CC}"/>
          </ac:spMkLst>
        </pc:spChg>
        <pc:spChg chg="mod">
          <ac:chgData name="Silvestri Mirko" userId="94e3e6b0-0921-47c5-95f4-5032538cf29a" providerId="ADAL" clId="{840449CD-4F56-4583-A01D-39D5839EB8D2}" dt="2020-05-20T10:55:52.451" v="808" actId="1076"/>
          <ac:spMkLst>
            <pc:docMk/>
            <pc:sldMk cId="2085155381" sldId="530"/>
            <ac:spMk id="839" creationId="{546798AC-B8A3-4445-BF68-3E9342ACECC4}"/>
          </ac:spMkLst>
        </pc:spChg>
        <pc:spChg chg="mod">
          <ac:chgData name="Silvestri Mirko" userId="94e3e6b0-0921-47c5-95f4-5032538cf29a" providerId="ADAL" clId="{840449CD-4F56-4583-A01D-39D5839EB8D2}" dt="2020-05-20T10:55:52.451" v="808" actId="1076"/>
          <ac:spMkLst>
            <pc:docMk/>
            <pc:sldMk cId="2085155381" sldId="530"/>
            <ac:spMk id="840" creationId="{06D20D64-DF4D-4B5B-8FDA-D7F55F18D7A6}"/>
          </ac:spMkLst>
        </pc:spChg>
        <pc:spChg chg="mod">
          <ac:chgData name="Silvestri Mirko" userId="94e3e6b0-0921-47c5-95f4-5032538cf29a" providerId="ADAL" clId="{840449CD-4F56-4583-A01D-39D5839EB8D2}" dt="2020-05-20T10:55:52.451" v="808" actId="1076"/>
          <ac:spMkLst>
            <pc:docMk/>
            <pc:sldMk cId="2085155381" sldId="530"/>
            <ac:spMk id="841" creationId="{9465FDC6-013C-462E-A7A5-F48026D7F4A3}"/>
          </ac:spMkLst>
        </pc:spChg>
        <pc:spChg chg="mod">
          <ac:chgData name="Silvestri Mirko" userId="94e3e6b0-0921-47c5-95f4-5032538cf29a" providerId="ADAL" clId="{840449CD-4F56-4583-A01D-39D5839EB8D2}" dt="2020-05-20T10:55:52.451" v="808" actId="1076"/>
          <ac:spMkLst>
            <pc:docMk/>
            <pc:sldMk cId="2085155381" sldId="530"/>
            <ac:spMk id="842" creationId="{860FC661-4F18-43C1-B088-87472CF53DB5}"/>
          </ac:spMkLst>
        </pc:spChg>
        <pc:spChg chg="mod">
          <ac:chgData name="Silvestri Mirko" userId="94e3e6b0-0921-47c5-95f4-5032538cf29a" providerId="ADAL" clId="{840449CD-4F56-4583-A01D-39D5839EB8D2}" dt="2020-05-20T10:55:52.451" v="808" actId="1076"/>
          <ac:spMkLst>
            <pc:docMk/>
            <pc:sldMk cId="2085155381" sldId="530"/>
            <ac:spMk id="843" creationId="{532425FD-C898-43C5-B524-39F35AEF62E0}"/>
          </ac:spMkLst>
        </pc:spChg>
        <pc:spChg chg="mod">
          <ac:chgData name="Silvestri Mirko" userId="94e3e6b0-0921-47c5-95f4-5032538cf29a" providerId="ADAL" clId="{840449CD-4F56-4583-A01D-39D5839EB8D2}" dt="2020-05-20T10:55:52.451" v="808" actId="1076"/>
          <ac:spMkLst>
            <pc:docMk/>
            <pc:sldMk cId="2085155381" sldId="530"/>
            <ac:spMk id="844" creationId="{32C7A022-AC04-4A12-9978-30DF643833BF}"/>
          </ac:spMkLst>
        </pc:spChg>
        <pc:spChg chg="mod">
          <ac:chgData name="Silvestri Mirko" userId="94e3e6b0-0921-47c5-95f4-5032538cf29a" providerId="ADAL" clId="{840449CD-4F56-4583-A01D-39D5839EB8D2}" dt="2020-05-20T10:55:52.451" v="808" actId="1076"/>
          <ac:spMkLst>
            <pc:docMk/>
            <pc:sldMk cId="2085155381" sldId="530"/>
            <ac:spMk id="845" creationId="{F6172ED6-B31C-4FF0-A124-ACC5FDC451D6}"/>
          </ac:spMkLst>
        </pc:spChg>
        <pc:spChg chg="mod">
          <ac:chgData name="Silvestri Mirko" userId="94e3e6b0-0921-47c5-95f4-5032538cf29a" providerId="ADAL" clId="{840449CD-4F56-4583-A01D-39D5839EB8D2}" dt="2020-05-20T10:55:52.451" v="808" actId="1076"/>
          <ac:spMkLst>
            <pc:docMk/>
            <pc:sldMk cId="2085155381" sldId="530"/>
            <ac:spMk id="846" creationId="{48575CA6-C7BC-49BE-9819-DD570A8D7477}"/>
          </ac:spMkLst>
        </pc:spChg>
        <pc:spChg chg="mod">
          <ac:chgData name="Silvestri Mirko" userId="94e3e6b0-0921-47c5-95f4-5032538cf29a" providerId="ADAL" clId="{840449CD-4F56-4583-A01D-39D5839EB8D2}" dt="2020-05-20T10:55:52.451" v="808" actId="1076"/>
          <ac:spMkLst>
            <pc:docMk/>
            <pc:sldMk cId="2085155381" sldId="530"/>
            <ac:spMk id="847" creationId="{D257CC8A-157F-42A1-9608-BA7C86041A46}"/>
          </ac:spMkLst>
        </pc:spChg>
        <pc:spChg chg="mod">
          <ac:chgData name="Silvestri Mirko" userId="94e3e6b0-0921-47c5-95f4-5032538cf29a" providerId="ADAL" clId="{840449CD-4F56-4583-A01D-39D5839EB8D2}" dt="2020-05-20T10:55:52.451" v="808" actId="1076"/>
          <ac:spMkLst>
            <pc:docMk/>
            <pc:sldMk cId="2085155381" sldId="530"/>
            <ac:spMk id="848" creationId="{32B5D4E5-DA92-49C9-97AB-2FE546705145}"/>
          </ac:spMkLst>
        </pc:spChg>
        <pc:spChg chg="mod">
          <ac:chgData name="Silvestri Mirko" userId="94e3e6b0-0921-47c5-95f4-5032538cf29a" providerId="ADAL" clId="{840449CD-4F56-4583-A01D-39D5839EB8D2}" dt="2020-05-20T10:55:52.451" v="808" actId="1076"/>
          <ac:spMkLst>
            <pc:docMk/>
            <pc:sldMk cId="2085155381" sldId="530"/>
            <ac:spMk id="849" creationId="{F9994222-4713-4A78-AED9-59A78AB81CA4}"/>
          </ac:spMkLst>
        </pc:spChg>
        <pc:spChg chg="mod">
          <ac:chgData name="Silvestri Mirko" userId="94e3e6b0-0921-47c5-95f4-5032538cf29a" providerId="ADAL" clId="{840449CD-4F56-4583-A01D-39D5839EB8D2}" dt="2020-05-20T10:55:52.451" v="808" actId="1076"/>
          <ac:spMkLst>
            <pc:docMk/>
            <pc:sldMk cId="2085155381" sldId="530"/>
            <ac:spMk id="850" creationId="{32ED17AE-BE00-4BF5-A921-FE39B2E31C5E}"/>
          </ac:spMkLst>
        </pc:spChg>
        <pc:spChg chg="mod">
          <ac:chgData name="Silvestri Mirko" userId="94e3e6b0-0921-47c5-95f4-5032538cf29a" providerId="ADAL" clId="{840449CD-4F56-4583-A01D-39D5839EB8D2}" dt="2020-05-20T10:55:52.451" v="808" actId="1076"/>
          <ac:spMkLst>
            <pc:docMk/>
            <pc:sldMk cId="2085155381" sldId="530"/>
            <ac:spMk id="851" creationId="{CA0A0BDE-C417-4571-9657-FA0DAB853E46}"/>
          </ac:spMkLst>
        </pc:spChg>
        <pc:spChg chg="mod">
          <ac:chgData name="Silvestri Mirko" userId="94e3e6b0-0921-47c5-95f4-5032538cf29a" providerId="ADAL" clId="{840449CD-4F56-4583-A01D-39D5839EB8D2}" dt="2020-05-20T10:55:52.451" v="808" actId="1076"/>
          <ac:spMkLst>
            <pc:docMk/>
            <pc:sldMk cId="2085155381" sldId="530"/>
            <ac:spMk id="852" creationId="{0E0CBD1C-C0E8-4FB9-BB1E-267F739762E2}"/>
          </ac:spMkLst>
        </pc:spChg>
        <pc:spChg chg="mod">
          <ac:chgData name="Silvestri Mirko" userId="94e3e6b0-0921-47c5-95f4-5032538cf29a" providerId="ADAL" clId="{840449CD-4F56-4583-A01D-39D5839EB8D2}" dt="2020-05-20T10:55:52.451" v="808" actId="1076"/>
          <ac:spMkLst>
            <pc:docMk/>
            <pc:sldMk cId="2085155381" sldId="530"/>
            <ac:spMk id="853" creationId="{9CADFE27-87FC-45E6-858E-BC3D0D6D968C}"/>
          </ac:spMkLst>
        </pc:spChg>
        <pc:spChg chg="mod">
          <ac:chgData name="Silvestri Mirko" userId="94e3e6b0-0921-47c5-95f4-5032538cf29a" providerId="ADAL" clId="{840449CD-4F56-4583-A01D-39D5839EB8D2}" dt="2020-05-20T10:55:52.451" v="808" actId="1076"/>
          <ac:spMkLst>
            <pc:docMk/>
            <pc:sldMk cId="2085155381" sldId="530"/>
            <ac:spMk id="854" creationId="{E58A98B0-CCD8-470F-9F65-D29A86681461}"/>
          </ac:spMkLst>
        </pc:spChg>
        <pc:spChg chg="mod">
          <ac:chgData name="Silvestri Mirko" userId="94e3e6b0-0921-47c5-95f4-5032538cf29a" providerId="ADAL" clId="{840449CD-4F56-4583-A01D-39D5839EB8D2}" dt="2020-05-20T10:55:52.451" v="808" actId="1076"/>
          <ac:spMkLst>
            <pc:docMk/>
            <pc:sldMk cId="2085155381" sldId="530"/>
            <ac:spMk id="855" creationId="{3D773125-246E-4852-83F2-AB1F36B11A38}"/>
          </ac:spMkLst>
        </pc:spChg>
        <pc:spChg chg="mod">
          <ac:chgData name="Silvestri Mirko" userId="94e3e6b0-0921-47c5-95f4-5032538cf29a" providerId="ADAL" clId="{840449CD-4F56-4583-A01D-39D5839EB8D2}" dt="2020-05-20T10:55:52.451" v="808" actId="1076"/>
          <ac:spMkLst>
            <pc:docMk/>
            <pc:sldMk cId="2085155381" sldId="530"/>
            <ac:spMk id="856" creationId="{F533279A-9CA1-4783-909B-A5AC711B4F8E}"/>
          </ac:spMkLst>
        </pc:spChg>
        <pc:spChg chg="mod">
          <ac:chgData name="Silvestri Mirko" userId="94e3e6b0-0921-47c5-95f4-5032538cf29a" providerId="ADAL" clId="{840449CD-4F56-4583-A01D-39D5839EB8D2}" dt="2020-05-20T10:55:52.451" v="808" actId="1076"/>
          <ac:spMkLst>
            <pc:docMk/>
            <pc:sldMk cId="2085155381" sldId="530"/>
            <ac:spMk id="857" creationId="{23049337-508E-4FB0-A97A-580148773701}"/>
          </ac:spMkLst>
        </pc:spChg>
        <pc:spChg chg="mod">
          <ac:chgData name="Silvestri Mirko" userId="94e3e6b0-0921-47c5-95f4-5032538cf29a" providerId="ADAL" clId="{840449CD-4F56-4583-A01D-39D5839EB8D2}" dt="2020-05-20T10:55:52.451" v="808" actId="1076"/>
          <ac:spMkLst>
            <pc:docMk/>
            <pc:sldMk cId="2085155381" sldId="530"/>
            <ac:spMk id="858" creationId="{40F396D7-492B-48D2-AF98-AEF2A8534AB3}"/>
          </ac:spMkLst>
        </pc:spChg>
        <pc:spChg chg="mod">
          <ac:chgData name="Silvestri Mirko" userId="94e3e6b0-0921-47c5-95f4-5032538cf29a" providerId="ADAL" clId="{840449CD-4F56-4583-A01D-39D5839EB8D2}" dt="2020-05-20T10:55:52.451" v="808" actId="1076"/>
          <ac:spMkLst>
            <pc:docMk/>
            <pc:sldMk cId="2085155381" sldId="530"/>
            <ac:spMk id="859" creationId="{8299891B-EF6B-4650-96F1-77245AA50E0C}"/>
          </ac:spMkLst>
        </pc:spChg>
        <pc:spChg chg="mod">
          <ac:chgData name="Silvestri Mirko" userId="94e3e6b0-0921-47c5-95f4-5032538cf29a" providerId="ADAL" clId="{840449CD-4F56-4583-A01D-39D5839EB8D2}" dt="2020-05-20T10:55:52.451" v="808" actId="1076"/>
          <ac:spMkLst>
            <pc:docMk/>
            <pc:sldMk cId="2085155381" sldId="530"/>
            <ac:spMk id="860" creationId="{E81757D9-8257-4881-9398-C0A70E5FD2D4}"/>
          </ac:spMkLst>
        </pc:spChg>
        <pc:spChg chg="mod">
          <ac:chgData name="Silvestri Mirko" userId="94e3e6b0-0921-47c5-95f4-5032538cf29a" providerId="ADAL" clId="{840449CD-4F56-4583-A01D-39D5839EB8D2}" dt="2020-05-20T10:55:52.451" v="808" actId="1076"/>
          <ac:spMkLst>
            <pc:docMk/>
            <pc:sldMk cId="2085155381" sldId="530"/>
            <ac:spMk id="861" creationId="{6FF19FA8-9C71-41B1-B7AF-172F3148ED9D}"/>
          </ac:spMkLst>
        </pc:spChg>
        <pc:spChg chg="mod">
          <ac:chgData name="Silvestri Mirko" userId="94e3e6b0-0921-47c5-95f4-5032538cf29a" providerId="ADAL" clId="{840449CD-4F56-4583-A01D-39D5839EB8D2}" dt="2020-05-20T10:55:52.451" v="808" actId="1076"/>
          <ac:spMkLst>
            <pc:docMk/>
            <pc:sldMk cId="2085155381" sldId="530"/>
            <ac:spMk id="862" creationId="{7882D58D-20B9-4892-B2ED-6B5D1415FB1F}"/>
          </ac:spMkLst>
        </pc:spChg>
        <pc:spChg chg="mod">
          <ac:chgData name="Silvestri Mirko" userId="94e3e6b0-0921-47c5-95f4-5032538cf29a" providerId="ADAL" clId="{840449CD-4F56-4583-A01D-39D5839EB8D2}" dt="2020-05-20T10:55:52.451" v="808" actId="1076"/>
          <ac:spMkLst>
            <pc:docMk/>
            <pc:sldMk cId="2085155381" sldId="530"/>
            <ac:spMk id="863" creationId="{4B150D9B-FCE0-4020-8D79-4E830D0F05A7}"/>
          </ac:spMkLst>
        </pc:spChg>
        <pc:spChg chg="mod">
          <ac:chgData name="Silvestri Mirko" userId="94e3e6b0-0921-47c5-95f4-5032538cf29a" providerId="ADAL" clId="{840449CD-4F56-4583-A01D-39D5839EB8D2}" dt="2020-05-20T10:55:52.451" v="808" actId="1076"/>
          <ac:spMkLst>
            <pc:docMk/>
            <pc:sldMk cId="2085155381" sldId="530"/>
            <ac:spMk id="864" creationId="{42D27A32-D326-4B7A-8163-CE0606B07D28}"/>
          </ac:spMkLst>
        </pc:spChg>
        <pc:spChg chg="mod">
          <ac:chgData name="Silvestri Mirko" userId="94e3e6b0-0921-47c5-95f4-5032538cf29a" providerId="ADAL" clId="{840449CD-4F56-4583-A01D-39D5839EB8D2}" dt="2020-05-20T10:55:52.451" v="808" actId="1076"/>
          <ac:spMkLst>
            <pc:docMk/>
            <pc:sldMk cId="2085155381" sldId="530"/>
            <ac:spMk id="865" creationId="{B2BE9CE9-7915-4CB6-BCDA-09A52B01387D}"/>
          </ac:spMkLst>
        </pc:spChg>
        <pc:spChg chg="mod">
          <ac:chgData name="Silvestri Mirko" userId="94e3e6b0-0921-47c5-95f4-5032538cf29a" providerId="ADAL" clId="{840449CD-4F56-4583-A01D-39D5839EB8D2}" dt="2020-05-20T10:55:52.451" v="808" actId="1076"/>
          <ac:spMkLst>
            <pc:docMk/>
            <pc:sldMk cId="2085155381" sldId="530"/>
            <ac:spMk id="866" creationId="{8C97356F-6D7E-4AE9-9EB2-E2BFA99AEDA7}"/>
          </ac:spMkLst>
        </pc:spChg>
        <pc:spChg chg="mod">
          <ac:chgData name="Silvestri Mirko" userId="94e3e6b0-0921-47c5-95f4-5032538cf29a" providerId="ADAL" clId="{840449CD-4F56-4583-A01D-39D5839EB8D2}" dt="2020-05-20T10:55:52.451" v="808" actId="1076"/>
          <ac:spMkLst>
            <pc:docMk/>
            <pc:sldMk cId="2085155381" sldId="530"/>
            <ac:spMk id="867" creationId="{2ED3459D-DDEC-4FC0-931E-66E2BF53032A}"/>
          </ac:spMkLst>
        </pc:spChg>
        <pc:spChg chg="mod">
          <ac:chgData name="Silvestri Mirko" userId="94e3e6b0-0921-47c5-95f4-5032538cf29a" providerId="ADAL" clId="{840449CD-4F56-4583-A01D-39D5839EB8D2}" dt="2020-05-20T10:55:52.451" v="808" actId="1076"/>
          <ac:spMkLst>
            <pc:docMk/>
            <pc:sldMk cId="2085155381" sldId="530"/>
            <ac:spMk id="868" creationId="{3795FB43-49DD-4DAD-B714-98C9313D40A7}"/>
          </ac:spMkLst>
        </pc:spChg>
        <pc:spChg chg="mod">
          <ac:chgData name="Silvestri Mirko" userId="94e3e6b0-0921-47c5-95f4-5032538cf29a" providerId="ADAL" clId="{840449CD-4F56-4583-A01D-39D5839EB8D2}" dt="2020-05-20T10:55:52.451" v="808" actId="1076"/>
          <ac:spMkLst>
            <pc:docMk/>
            <pc:sldMk cId="2085155381" sldId="530"/>
            <ac:spMk id="869" creationId="{45E42399-AF6D-4431-B21D-D04C682CBB74}"/>
          </ac:spMkLst>
        </pc:spChg>
        <pc:spChg chg="mod">
          <ac:chgData name="Silvestri Mirko" userId="94e3e6b0-0921-47c5-95f4-5032538cf29a" providerId="ADAL" clId="{840449CD-4F56-4583-A01D-39D5839EB8D2}" dt="2020-05-20T10:55:52.451" v="808" actId="1076"/>
          <ac:spMkLst>
            <pc:docMk/>
            <pc:sldMk cId="2085155381" sldId="530"/>
            <ac:spMk id="870" creationId="{0FA61223-BAD0-4513-BE5B-C27A1B28C7AA}"/>
          </ac:spMkLst>
        </pc:spChg>
        <pc:spChg chg="mod">
          <ac:chgData name="Silvestri Mirko" userId="94e3e6b0-0921-47c5-95f4-5032538cf29a" providerId="ADAL" clId="{840449CD-4F56-4583-A01D-39D5839EB8D2}" dt="2020-05-20T10:55:52.451" v="808" actId="1076"/>
          <ac:spMkLst>
            <pc:docMk/>
            <pc:sldMk cId="2085155381" sldId="530"/>
            <ac:spMk id="871" creationId="{504A2137-E5E0-4461-BB1E-1DCB37BE6F22}"/>
          </ac:spMkLst>
        </pc:spChg>
        <pc:spChg chg="mod">
          <ac:chgData name="Silvestri Mirko" userId="94e3e6b0-0921-47c5-95f4-5032538cf29a" providerId="ADAL" clId="{840449CD-4F56-4583-A01D-39D5839EB8D2}" dt="2020-05-20T10:55:52.451" v="808" actId="1076"/>
          <ac:spMkLst>
            <pc:docMk/>
            <pc:sldMk cId="2085155381" sldId="530"/>
            <ac:spMk id="872" creationId="{8F117857-F524-43A9-97F7-5309CCE01FA2}"/>
          </ac:spMkLst>
        </pc:spChg>
        <pc:spChg chg="mod">
          <ac:chgData name="Silvestri Mirko" userId="94e3e6b0-0921-47c5-95f4-5032538cf29a" providerId="ADAL" clId="{840449CD-4F56-4583-A01D-39D5839EB8D2}" dt="2020-05-20T10:55:52.451" v="808" actId="1076"/>
          <ac:spMkLst>
            <pc:docMk/>
            <pc:sldMk cId="2085155381" sldId="530"/>
            <ac:spMk id="873" creationId="{E101204D-A30E-4F7C-9180-0AD73DC6877B}"/>
          </ac:spMkLst>
        </pc:spChg>
        <pc:spChg chg="mod">
          <ac:chgData name="Silvestri Mirko" userId="94e3e6b0-0921-47c5-95f4-5032538cf29a" providerId="ADAL" clId="{840449CD-4F56-4583-A01D-39D5839EB8D2}" dt="2020-05-20T10:55:52.451" v="808" actId="1076"/>
          <ac:spMkLst>
            <pc:docMk/>
            <pc:sldMk cId="2085155381" sldId="530"/>
            <ac:spMk id="874" creationId="{6A263104-162C-45FF-83C7-D9984D4C3C99}"/>
          </ac:spMkLst>
        </pc:spChg>
        <pc:spChg chg="mod">
          <ac:chgData name="Silvestri Mirko" userId="94e3e6b0-0921-47c5-95f4-5032538cf29a" providerId="ADAL" clId="{840449CD-4F56-4583-A01D-39D5839EB8D2}" dt="2020-05-20T10:55:52.451" v="808" actId="1076"/>
          <ac:spMkLst>
            <pc:docMk/>
            <pc:sldMk cId="2085155381" sldId="530"/>
            <ac:spMk id="875" creationId="{36005073-D5B4-43C6-ADBC-9CF7FFAD213B}"/>
          </ac:spMkLst>
        </pc:spChg>
        <pc:spChg chg="mod">
          <ac:chgData name="Silvestri Mirko" userId="94e3e6b0-0921-47c5-95f4-5032538cf29a" providerId="ADAL" clId="{840449CD-4F56-4583-A01D-39D5839EB8D2}" dt="2020-05-20T10:55:52.451" v="808" actId="1076"/>
          <ac:spMkLst>
            <pc:docMk/>
            <pc:sldMk cId="2085155381" sldId="530"/>
            <ac:spMk id="876" creationId="{34434521-6472-4C6F-9D60-DDF7DBE47074}"/>
          </ac:spMkLst>
        </pc:spChg>
        <pc:spChg chg="mod">
          <ac:chgData name="Silvestri Mirko" userId="94e3e6b0-0921-47c5-95f4-5032538cf29a" providerId="ADAL" clId="{840449CD-4F56-4583-A01D-39D5839EB8D2}" dt="2020-05-20T10:55:52.451" v="808" actId="1076"/>
          <ac:spMkLst>
            <pc:docMk/>
            <pc:sldMk cId="2085155381" sldId="530"/>
            <ac:spMk id="877" creationId="{1BC5336B-18EC-4995-85AA-45658B2618DF}"/>
          </ac:spMkLst>
        </pc:spChg>
        <pc:spChg chg="mod">
          <ac:chgData name="Silvestri Mirko" userId="94e3e6b0-0921-47c5-95f4-5032538cf29a" providerId="ADAL" clId="{840449CD-4F56-4583-A01D-39D5839EB8D2}" dt="2020-05-20T10:55:52.451" v="808" actId="1076"/>
          <ac:spMkLst>
            <pc:docMk/>
            <pc:sldMk cId="2085155381" sldId="530"/>
            <ac:spMk id="878" creationId="{13E2BD4B-50FA-4294-9B4E-C2E64B7EFA05}"/>
          </ac:spMkLst>
        </pc:spChg>
        <pc:spChg chg="mod">
          <ac:chgData name="Silvestri Mirko" userId="94e3e6b0-0921-47c5-95f4-5032538cf29a" providerId="ADAL" clId="{840449CD-4F56-4583-A01D-39D5839EB8D2}" dt="2020-05-20T10:55:52.451" v="808" actId="1076"/>
          <ac:spMkLst>
            <pc:docMk/>
            <pc:sldMk cId="2085155381" sldId="530"/>
            <ac:spMk id="879" creationId="{A0BC0FC0-F67F-46E8-8302-6F17661B5DE9}"/>
          </ac:spMkLst>
        </pc:spChg>
        <pc:spChg chg="mod">
          <ac:chgData name="Silvestri Mirko" userId="94e3e6b0-0921-47c5-95f4-5032538cf29a" providerId="ADAL" clId="{840449CD-4F56-4583-A01D-39D5839EB8D2}" dt="2020-05-20T10:55:52.451" v="808" actId="1076"/>
          <ac:spMkLst>
            <pc:docMk/>
            <pc:sldMk cId="2085155381" sldId="530"/>
            <ac:spMk id="880" creationId="{800AF754-65C1-405C-B407-8DE9112AE5A8}"/>
          </ac:spMkLst>
        </pc:spChg>
        <pc:spChg chg="mod">
          <ac:chgData name="Silvestri Mirko" userId="94e3e6b0-0921-47c5-95f4-5032538cf29a" providerId="ADAL" clId="{840449CD-4F56-4583-A01D-39D5839EB8D2}" dt="2020-05-20T10:55:52.451" v="808" actId="1076"/>
          <ac:spMkLst>
            <pc:docMk/>
            <pc:sldMk cId="2085155381" sldId="530"/>
            <ac:spMk id="881" creationId="{D2277869-793E-4683-9537-FC64980011C9}"/>
          </ac:spMkLst>
        </pc:spChg>
        <pc:spChg chg="mod">
          <ac:chgData name="Silvestri Mirko" userId="94e3e6b0-0921-47c5-95f4-5032538cf29a" providerId="ADAL" clId="{840449CD-4F56-4583-A01D-39D5839EB8D2}" dt="2020-05-20T10:55:52.451" v="808" actId="1076"/>
          <ac:spMkLst>
            <pc:docMk/>
            <pc:sldMk cId="2085155381" sldId="530"/>
            <ac:spMk id="882" creationId="{F72509E9-1B87-4CC6-AFEE-8486D673C2DF}"/>
          </ac:spMkLst>
        </pc:spChg>
        <pc:spChg chg="mod">
          <ac:chgData name="Silvestri Mirko" userId="94e3e6b0-0921-47c5-95f4-5032538cf29a" providerId="ADAL" clId="{840449CD-4F56-4583-A01D-39D5839EB8D2}" dt="2020-05-20T10:55:52.451" v="808" actId="1076"/>
          <ac:spMkLst>
            <pc:docMk/>
            <pc:sldMk cId="2085155381" sldId="530"/>
            <ac:spMk id="883" creationId="{F44F2036-A9DE-4475-8BD2-4FE1A6E6A39A}"/>
          </ac:spMkLst>
        </pc:spChg>
        <pc:spChg chg="mod">
          <ac:chgData name="Silvestri Mirko" userId="94e3e6b0-0921-47c5-95f4-5032538cf29a" providerId="ADAL" clId="{840449CD-4F56-4583-A01D-39D5839EB8D2}" dt="2020-05-20T10:55:52.451" v="808" actId="1076"/>
          <ac:spMkLst>
            <pc:docMk/>
            <pc:sldMk cId="2085155381" sldId="530"/>
            <ac:spMk id="884" creationId="{AE7C97D0-3DC3-454F-AD1B-0078B49F9926}"/>
          </ac:spMkLst>
        </pc:spChg>
        <pc:spChg chg="mod">
          <ac:chgData name="Silvestri Mirko" userId="94e3e6b0-0921-47c5-95f4-5032538cf29a" providerId="ADAL" clId="{840449CD-4F56-4583-A01D-39D5839EB8D2}" dt="2020-05-20T10:55:52.451" v="808" actId="1076"/>
          <ac:spMkLst>
            <pc:docMk/>
            <pc:sldMk cId="2085155381" sldId="530"/>
            <ac:spMk id="885" creationId="{14878544-5C54-4E88-AEF7-54E1A5D4093A}"/>
          </ac:spMkLst>
        </pc:spChg>
        <pc:spChg chg="mod">
          <ac:chgData name="Silvestri Mirko" userId="94e3e6b0-0921-47c5-95f4-5032538cf29a" providerId="ADAL" clId="{840449CD-4F56-4583-A01D-39D5839EB8D2}" dt="2020-05-20T10:55:52.451" v="808" actId="1076"/>
          <ac:spMkLst>
            <pc:docMk/>
            <pc:sldMk cId="2085155381" sldId="530"/>
            <ac:spMk id="886" creationId="{CA311D65-4C17-43AA-9811-87B4E949142A}"/>
          </ac:spMkLst>
        </pc:spChg>
        <pc:spChg chg="mod">
          <ac:chgData name="Silvestri Mirko" userId="94e3e6b0-0921-47c5-95f4-5032538cf29a" providerId="ADAL" clId="{840449CD-4F56-4583-A01D-39D5839EB8D2}" dt="2020-05-20T10:55:52.451" v="808" actId="1076"/>
          <ac:spMkLst>
            <pc:docMk/>
            <pc:sldMk cId="2085155381" sldId="530"/>
            <ac:spMk id="887" creationId="{11FDADFE-5FE4-4E62-B7FD-AF7E002FD3AB}"/>
          </ac:spMkLst>
        </pc:spChg>
        <pc:spChg chg="mod">
          <ac:chgData name="Silvestri Mirko" userId="94e3e6b0-0921-47c5-95f4-5032538cf29a" providerId="ADAL" clId="{840449CD-4F56-4583-A01D-39D5839EB8D2}" dt="2020-05-20T10:55:52.451" v="808" actId="1076"/>
          <ac:spMkLst>
            <pc:docMk/>
            <pc:sldMk cId="2085155381" sldId="530"/>
            <ac:spMk id="888" creationId="{AB46CA1D-6393-4831-977E-DDDA2E56E542}"/>
          </ac:spMkLst>
        </pc:spChg>
        <pc:spChg chg="mod">
          <ac:chgData name="Silvestri Mirko" userId="94e3e6b0-0921-47c5-95f4-5032538cf29a" providerId="ADAL" clId="{840449CD-4F56-4583-A01D-39D5839EB8D2}" dt="2020-05-20T10:55:52.451" v="808" actId="1076"/>
          <ac:spMkLst>
            <pc:docMk/>
            <pc:sldMk cId="2085155381" sldId="530"/>
            <ac:spMk id="889" creationId="{CE90397F-3C5D-4125-8FD4-3F2F890C2ED7}"/>
          </ac:spMkLst>
        </pc:spChg>
        <pc:spChg chg="mod">
          <ac:chgData name="Silvestri Mirko" userId="94e3e6b0-0921-47c5-95f4-5032538cf29a" providerId="ADAL" clId="{840449CD-4F56-4583-A01D-39D5839EB8D2}" dt="2020-05-20T10:55:52.451" v="808" actId="1076"/>
          <ac:spMkLst>
            <pc:docMk/>
            <pc:sldMk cId="2085155381" sldId="530"/>
            <ac:spMk id="890" creationId="{FD2D7AF4-9299-49AD-B177-D2C9529E425E}"/>
          </ac:spMkLst>
        </pc:spChg>
        <pc:spChg chg="mod">
          <ac:chgData name="Silvestri Mirko" userId="94e3e6b0-0921-47c5-95f4-5032538cf29a" providerId="ADAL" clId="{840449CD-4F56-4583-A01D-39D5839EB8D2}" dt="2020-05-20T10:55:52.451" v="808" actId="1076"/>
          <ac:spMkLst>
            <pc:docMk/>
            <pc:sldMk cId="2085155381" sldId="530"/>
            <ac:spMk id="891" creationId="{9AB985D0-C378-4D8E-B934-E727A1BC0A69}"/>
          </ac:spMkLst>
        </pc:spChg>
        <pc:spChg chg="mod">
          <ac:chgData name="Silvestri Mirko" userId="94e3e6b0-0921-47c5-95f4-5032538cf29a" providerId="ADAL" clId="{840449CD-4F56-4583-A01D-39D5839EB8D2}" dt="2020-05-20T10:55:52.451" v="808" actId="1076"/>
          <ac:spMkLst>
            <pc:docMk/>
            <pc:sldMk cId="2085155381" sldId="530"/>
            <ac:spMk id="892" creationId="{ED5AF931-02CB-4D97-BC19-DFFAA2616D72}"/>
          </ac:spMkLst>
        </pc:spChg>
        <pc:spChg chg="mod">
          <ac:chgData name="Silvestri Mirko" userId="94e3e6b0-0921-47c5-95f4-5032538cf29a" providerId="ADAL" clId="{840449CD-4F56-4583-A01D-39D5839EB8D2}" dt="2020-05-20T10:55:52.451" v="808" actId="1076"/>
          <ac:spMkLst>
            <pc:docMk/>
            <pc:sldMk cId="2085155381" sldId="530"/>
            <ac:spMk id="893" creationId="{0A0EA157-8A1C-4242-90FB-4DD45B88DF62}"/>
          </ac:spMkLst>
        </pc:spChg>
        <pc:spChg chg="mod">
          <ac:chgData name="Silvestri Mirko" userId="94e3e6b0-0921-47c5-95f4-5032538cf29a" providerId="ADAL" clId="{840449CD-4F56-4583-A01D-39D5839EB8D2}" dt="2020-05-20T10:55:52.451" v="808" actId="1076"/>
          <ac:spMkLst>
            <pc:docMk/>
            <pc:sldMk cId="2085155381" sldId="530"/>
            <ac:spMk id="894" creationId="{448710A9-4640-4038-A27D-F40B876FA43F}"/>
          </ac:spMkLst>
        </pc:spChg>
        <pc:spChg chg="mod">
          <ac:chgData name="Silvestri Mirko" userId="94e3e6b0-0921-47c5-95f4-5032538cf29a" providerId="ADAL" clId="{840449CD-4F56-4583-A01D-39D5839EB8D2}" dt="2020-05-20T10:55:52.451" v="808" actId="1076"/>
          <ac:spMkLst>
            <pc:docMk/>
            <pc:sldMk cId="2085155381" sldId="530"/>
            <ac:spMk id="895" creationId="{DED2B280-F43C-4838-B2C1-D7105005D01E}"/>
          </ac:spMkLst>
        </pc:spChg>
        <pc:spChg chg="mod">
          <ac:chgData name="Silvestri Mirko" userId="94e3e6b0-0921-47c5-95f4-5032538cf29a" providerId="ADAL" clId="{840449CD-4F56-4583-A01D-39D5839EB8D2}" dt="2020-05-20T10:55:52.451" v="808" actId="1076"/>
          <ac:spMkLst>
            <pc:docMk/>
            <pc:sldMk cId="2085155381" sldId="530"/>
            <ac:spMk id="896" creationId="{FE0D7A6D-2B31-4E54-AFE8-2276741DCB54}"/>
          </ac:spMkLst>
        </pc:spChg>
        <pc:spChg chg="mod">
          <ac:chgData name="Silvestri Mirko" userId="94e3e6b0-0921-47c5-95f4-5032538cf29a" providerId="ADAL" clId="{840449CD-4F56-4583-A01D-39D5839EB8D2}" dt="2020-05-20T10:55:52.451" v="808" actId="1076"/>
          <ac:spMkLst>
            <pc:docMk/>
            <pc:sldMk cId="2085155381" sldId="530"/>
            <ac:spMk id="897" creationId="{A3B0B5CA-BE2D-45FF-933D-0E9154FA673A}"/>
          </ac:spMkLst>
        </pc:spChg>
        <pc:spChg chg="mod">
          <ac:chgData name="Silvestri Mirko" userId="94e3e6b0-0921-47c5-95f4-5032538cf29a" providerId="ADAL" clId="{840449CD-4F56-4583-A01D-39D5839EB8D2}" dt="2020-05-20T10:55:52.451" v="808" actId="1076"/>
          <ac:spMkLst>
            <pc:docMk/>
            <pc:sldMk cId="2085155381" sldId="530"/>
            <ac:spMk id="898" creationId="{761B80DE-526D-4941-BB35-861824713D98}"/>
          </ac:spMkLst>
        </pc:spChg>
        <pc:spChg chg="mod">
          <ac:chgData name="Silvestri Mirko" userId="94e3e6b0-0921-47c5-95f4-5032538cf29a" providerId="ADAL" clId="{840449CD-4F56-4583-A01D-39D5839EB8D2}" dt="2020-05-20T10:55:52.451" v="808" actId="1076"/>
          <ac:spMkLst>
            <pc:docMk/>
            <pc:sldMk cId="2085155381" sldId="530"/>
            <ac:spMk id="899" creationId="{78857AFA-2A12-431A-AE75-72E28B0C2DAA}"/>
          </ac:spMkLst>
        </pc:spChg>
        <pc:spChg chg="mod">
          <ac:chgData name="Silvestri Mirko" userId="94e3e6b0-0921-47c5-95f4-5032538cf29a" providerId="ADAL" clId="{840449CD-4F56-4583-A01D-39D5839EB8D2}" dt="2020-05-20T10:55:52.451" v="808" actId="1076"/>
          <ac:spMkLst>
            <pc:docMk/>
            <pc:sldMk cId="2085155381" sldId="530"/>
            <ac:spMk id="900" creationId="{7CB220D7-1752-4F59-92A6-238BBCE07E5A}"/>
          </ac:spMkLst>
        </pc:spChg>
        <pc:spChg chg="mod">
          <ac:chgData name="Silvestri Mirko" userId="94e3e6b0-0921-47c5-95f4-5032538cf29a" providerId="ADAL" clId="{840449CD-4F56-4583-A01D-39D5839EB8D2}" dt="2020-05-20T10:55:52.451" v="808" actId="1076"/>
          <ac:spMkLst>
            <pc:docMk/>
            <pc:sldMk cId="2085155381" sldId="530"/>
            <ac:spMk id="901" creationId="{96045FA2-280A-432E-AE77-CCE4956AC773}"/>
          </ac:spMkLst>
        </pc:spChg>
        <pc:spChg chg="mod">
          <ac:chgData name="Silvestri Mirko" userId="94e3e6b0-0921-47c5-95f4-5032538cf29a" providerId="ADAL" clId="{840449CD-4F56-4583-A01D-39D5839EB8D2}" dt="2020-05-20T10:55:52.451" v="808" actId="1076"/>
          <ac:spMkLst>
            <pc:docMk/>
            <pc:sldMk cId="2085155381" sldId="530"/>
            <ac:spMk id="902" creationId="{84130D6B-C142-406E-9AA4-3170F57EBD6D}"/>
          </ac:spMkLst>
        </pc:spChg>
        <pc:spChg chg="mod">
          <ac:chgData name="Silvestri Mirko" userId="94e3e6b0-0921-47c5-95f4-5032538cf29a" providerId="ADAL" clId="{840449CD-4F56-4583-A01D-39D5839EB8D2}" dt="2020-05-20T10:55:52.451" v="808" actId="1076"/>
          <ac:spMkLst>
            <pc:docMk/>
            <pc:sldMk cId="2085155381" sldId="530"/>
            <ac:spMk id="903" creationId="{8BD7D980-3657-41A4-979C-F071CA624132}"/>
          </ac:spMkLst>
        </pc:spChg>
        <pc:spChg chg="mod">
          <ac:chgData name="Silvestri Mirko" userId="94e3e6b0-0921-47c5-95f4-5032538cf29a" providerId="ADAL" clId="{840449CD-4F56-4583-A01D-39D5839EB8D2}" dt="2020-05-20T10:55:52.451" v="808" actId="1076"/>
          <ac:spMkLst>
            <pc:docMk/>
            <pc:sldMk cId="2085155381" sldId="530"/>
            <ac:spMk id="904" creationId="{8A937480-8929-4B57-9DF0-E466BBE74861}"/>
          </ac:spMkLst>
        </pc:spChg>
        <pc:spChg chg="mod">
          <ac:chgData name="Silvestri Mirko" userId="94e3e6b0-0921-47c5-95f4-5032538cf29a" providerId="ADAL" clId="{840449CD-4F56-4583-A01D-39D5839EB8D2}" dt="2020-05-20T10:55:52.451" v="808" actId="1076"/>
          <ac:spMkLst>
            <pc:docMk/>
            <pc:sldMk cId="2085155381" sldId="530"/>
            <ac:spMk id="905" creationId="{92EE413F-B40C-4FD7-B8CF-92CCD288BCB9}"/>
          </ac:spMkLst>
        </pc:spChg>
        <pc:spChg chg="mod">
          <ac:chgData name="Silvestri Mirko" userId="94e3e6b0-0921-47c5-95f4-5032538cf29a" providerId="ADAL" clId="{840449CD-4F56-4583-A01D-39D5839EB8D2}" dt="2020-05-20T10:55:52.451" v="808" actId="1076"/>
          <ac:spMkLst>
            <pc:docMk/>
            <pc:sldMk cId="2085155381" sldId="530"/>
            <ac:spMk id="906" creationId="{2E48834C-00ED-432F-B764-4936A36E2256}"/>
          </ac:spMkLst>
        </pc:spChg>
        <pc:spChg chg="mod">
          <ac:chgData name="Silvestri Mirko" userId="94e3e6b0-0921-47c5-95f4-5032538cf29a" providerId="ADAL" clId="{840449CD-4F56-4583-A01D-39D5839EB8D2}" dt="2020-05-20T10:55:52.451" v="808" actId="1076"/>
          <ac:spMkLst>
            <pc:docMk/>
            <pc:sldMk cId="2085155381" sldId="530"/>
            <ac:spMk id="907" creationId="{F0EEEDDA-09B6-4426-B956-9FD430AFABC1}"/>
          </ac:spMkLst>
        </pc:spChg>
        <pc:spChg chg="mod">
          <ac:chgData name="Silvestri Mirko" userId="94e3e6b0-0921-47c5-95f4-5032538cf29a" providerId="ADAL" clId="{840449CD-4F56-4583-A01D-39D5839EB8D2}" dt="2020-05-20T10:55:52.451" v="808" actId="1076"/>
          <ac:spMkLst>
            <pc:docMk/>
            <pc:sldMk cId="2085155381" sldId="530"/>
            <ac:spMk id="908" creationId="{3996AEC8-B168-42BA-8118-447BF5147754}"/>
          </ac:spMkLst>
        </pc:spChg>
        <pc:spChg chg="mod">
          <ac:chgData name="Silvestri Mirko" userId="94e3e6b0-0921-47c5-95f4-5032538cf29a" providerId="ADAL" clId="{840449CD-4F56-4583-A01D-39D5839EB8D2}" dt="2020-05-20T10:55:52.451" v="808" actId="1076"/>
          <ac:spMkLst>
            <pc:docMk/>
            <pc:sldMk cId="2085155381" sldId="530"/>
            <ac:spMk id="909" creationId="{DF217C12-4760-48D5-871C-BF99EF3586CF}"/>
          </ac:spMkLst>
        </pc:spChg>
        <pc:spChg chg="mod">
          <ac:chgData name="Silvestri Mirko" userId="94e3e6b0-0921-47c5-95f4-5032538cf29a" providerId="ADAL" clId="{840449CD-4F56-4583-A01D-39D5839EB8D2}" dt="2020-05-20T10:55:52.451" v="808" actId="1076"/>
          <ac:spMkLst>
            <pc:docMk/>
            <pc:sldMk cId="2085155381" sldId="530"/>
            <ac:spMk id="910" creationId="{A94D7C86-75F7-4B7B-9BB6-A16F861A4115}"/>
          </ac:spMkLst>
        </pc:spChg>
        <pc:spChg chg="mod">
          <ac:chgData name="Silvestri Mirko" userId="94e3e6b0-0921-47c5-95f4-5032538cf29a" providerId="ADAL" clId="{840449CD-4F56-4583-A01D-39D5839EB8D2}" dt="2020-05-20T10:55:52.451" v="808" actId="1076"/>
          <ac:spMkLst>
            <pc:docMk/>
            <pc:sldMk cId="2085155381" sldId="530"/>
            <ac:spMk id="911" creationId="{8C2E033B-B1F4-453F-97BE-2E2F82D86E12}"/>
          </ac:spMkLst>
        </pc:spChg>
        <pc:spChg chg="mod">
          <ac:chgData name="Silvestri Mirko" userId="94e3e6b0-0921-47c5-95f4-5032538cf29a" providerId="ADAL" clId="{840449CD-4F56-4583-A01D-39D5839EB8D2}" dt="2020-05-20T10:55:52.451" v="808" actId="1076"/>
          <ac:spMkLst>
            <pc:docMk/>
            <pc:sldMk cId="2085155381" sldId="530"/>
            <ac:spMk id="912" creationId="{7F0B3C20-C7E0-4824-B85E-EF2D1C25461D}"/>
          </ac:spMkLst>
        </pc:spChg>
        <pc:spChg chg="mod">
          <ac:chgData name="Silvestri Mirko" userId="94e3e6b0-0921-47c5-95f4-5032538cf29a" providerId="ADAL" clId="{840449CD-4F56-4583-A01D-39D5839EB8D2}" dt="2020-05-20T10:55:52.451" v="808" actId="1076"/>
          <ac:spMkLst>
            <pc:docMk/>
            <pc:sldMk cId="2085155381" sldId="530"/>
            <ac:spMk id="913" creationId="{69B726A2-713E-41DF-8EE2-F509B3790E8D}"/>
          </ac:spMkLst>
        </pc:spChg>
        <pc:spChg chg="mod">
          <ac:chgData name="Silvestri Mirko" userId="94e3e6b0-0921-47c5-95f4-5032538cf29a" providerId="ADAL" clId="{840449CD-4F56-4583-A01D-39D5839EB8D2}" dt="2020-05-20T10:55:52.451" v="808" actId="1076"/>
          <ac:spMkLst>
            <pc:docMk/>
            <pc:sldMk cId="2085155381" sldId="530"/>
            <ac:spMk id="914" creationId="{EA82E0AC-BB93-448D-9925-45D12D88CB43}"/>
          </ac:spMkLst>
        </pc:spChg>
        <pc:spChg chg="mod">
          <ac:chgData name="Silvestri Mirko" userId="94e3e6b0-0921-47c5-95f4-5032538cf29a" providerId="ADAL" clId="{840449CD-4F56-4583-A01D-39D5839EB8D2}" dt="2020-05-20T10:55:52.451" v="808" actId="1076"/>
          <ac:spMkLst>
            <pc:docMk/>
            <pc:sldMk cId="2085155381" sldId="530"/>
            <ac:spMk id="915" creationId="{B2DC5209-4093-4393-AC3A-E74DA665FEBD}"/>
          </ac:spMkLst>
        </pc:spChg>
        <pc:spChg chg="mod">
          <ac:chgData name="Silvestri Mirko" userId="94e3e6b0-0921-47c5-95f4-5032538cf29a" providerId="ADAL" clId="{840449CD-4F56-4583-A01D-39D5839EB8D2}" dt="2020-05-20T10:55:52.451" v="808" actId="1076"/>
          <ac:spMkLst>
            <pc:docMk/>
            <pc:sldMk cId="2085155381" sldId="530"/>
            <ac:spMk id="916" creationId="{9DF6F63D-6949-4118-B59F-8658C9E1FB1E}"/>
          </ac:spMkLst>
        </pc:spChg>
        <pc:spChg chg="mod">
          <ac:chgData name="Silvestri Mirko" userId="94e3e6b0-0921-47c5-95f4-5032538cf29a" providerId="ADAL" clId="{840449CD-4F56-4583-A01D-39D5839EB8D2}" dt="2020-05-20T10:55:52.451" v="808" actId="1076"/>
          <ac:spMkLst>
            <pc:docMk/>
            <pc:sldMk cId="2085155381" sldId="530"/>
            <ac:spMk id="917" creationId="{AADE7121-C600-4D65-855C-712B89C97B1F}"/>
          </ac:spMkLst>
        </pc:spChg>
        <pc:spChg chg="mod">
          <ac:chgData name="Silvestri Mirko" userId="94e3e6b0-0921-47c5-95f4-5032538cf29a" providerId="ADAL" clId="{840449CD-4F56-4583-A01D-39D5839EB8D2}" dt="2020-05-20T10:55:52.451" v="808" actId="1076"/>
          <ac:spMkLst>
            <pc:docMk/>
            <pc:sldMk cId="2085155381" sldId="530"/>
            <ac:spMk id="918" creationId="{BC3E5838-C45D-4D58-BBB5-F1DAF30A70F2}"/>
          </ac:spMkLst>
        </pc:spChg>
        <pc:spChg chg="mod">
          <ac:chgData name="Silvestri Mirko" userId="94e3e6b0-0921-47c5-95f4-5032538cf29a" providerId="ADAL" clId="{840449CD-4F56-4583-A01D-39D5839EB8D2}" dt="2020-05-20T10:55:52.451" v="808" actId="1076"/>
          <ac:spMkLst>
            <pc:docMk/>
            <pc:sldMk cId="2085155381" sldId="530"/>
            <ac:spMk id="919" creationId="{F609DB9E-F942-43C8-BB8A-44B0D0E0E032}"/>
          </ac:spMkLst>
        </pc:spChg>
        <pc:spChg chg="mod">
          <ac:chgData name="Silvestri Mirko" userId="94e3e6b0-0921-47c5-95f4-5032538cf29a" providerId="ADAL" clId="{840449CD-4F56-4583-A01D-39D5839EB8D2}" dt="2020-05-20T10:55:52.451" v="808" actId="1076"/>
          <ac:spMkLst>
            <pc:docMk/>
            <pc:sldMk cId="2085155381" sldId="530"/>
            <ac:spMk id="920" creationId="{23322216-1658-40E2-B09B-67189760E4B4}"/>
          </ac:spMkLst>
        </pc:spChg>
        <pc:spChg chg="mod">
          <ac:chgData name="Silvestri Mirko" userId="94e3e6b0-0921-47c5-95f4-5032538cf29a" providerId="ADAL" clId="{840449CD-4F56-4583-A01D-39D5839EB8D2}" dt="2020-05-20T10:55:52.451" v="808" actId="1076"/>
          <ac:spMkLst>
            <pc:docMk/>
            <pc:sldMk cId="2085155381" sldId="530"/>
            <ac:spMk id="921" creationId="{47BE8C34-DC66-4EC0-B6A2-0D5C5A12F3EA}"/>
          </ac:spMkLst>
        </pc:spChg>
        <pc:spChg chg="mod">
          <ac:chgData name="Silvestri Mirko" userId="94e3e6b0-0921-47c5-95f4-5032538cf29a" providerId="ADAL" clId="{840449CD-4F56-4583-A01D-39D5839EB8D2}" dt="2020-05-20T10:55:52.451" v="808" actId="1076"/>
          <ac:spMkLst>
            <pc:docMk/>
            <pc:sldMk cId="2085155381" sldId="530"/>
            <ac:spMk id="922" creationId="{116EE537-38AB-4220-9F2C-F099D451EEBA}"/>
          </ac:spMkLst>
        </pc:spChg>
        <pc:spChg chg="mod">
          <ac:chgData name="Silvestri Mirko" userId="94e3e6b0-0921-47c5-95f4-5032538cf29a" providerId="ADAL" clId="{840449CD-4F56-4583-A01D-39D5839EB8D2}" dt="2020-05-20T10:55:52.451" v="808" actId="1076"/>
          <ac:spMkLst>
            <pc:docMk/>
            <pc:sldMk cId="2085155381" sldId="530"/>
            <ac:spMk id="923" creationId="{F69921E3-78F5-4BF3-81F4-7D563C713BA1}"/>
          </ac:spMkLst>
        </pc:spChg>
        <pc:spChg chg="mod">
          <ac:chgData name="Silvestri Mirko" userId="94e3e6b0-0921-47c5-95f4-5032538cf29a" providerId="ADAL" clId="{840449CD-4F56-4583-A01D-39D5839EB8D2}" dt="2020-05-20T10:55:52.451" v="808" actId="1076"/>
          <ac:spMkLst>
            <pc:docMk/>
            <pc:sldMk cId="2085155381" sldId="530"/>
            <ac:spMk id="924" creationId="{FDF7C5F6-6BDA-424E-989C-176D91C5C829}"/>
          </ac:spMkLst>
        </pc:spChg>
        <pc:spChg chg="mod">
          <ac:chgData name="Silvestri Mirko" userId="94e3e6b0-0921-47c5-95f4-5032538cf29a" providerId="ADAL" clId="{840449CD-4F56-4583-A01D-39D5839EB8D2}" dt="2020-05-20T10:55:52.451" v="808" actId="1076"/>
          <ac:spMkLst>
            <pc:docMk/>
            <pc:sldMk cId="2085155381" sldId="530"/>
            <ac:spMk id="925" creationId="{A66B0DDF-264A-4F55-AB96-1DE0EA7D89EB}"/>
          </ac:spMkLst>
        </pc:spChg>
        <pc:spChg chg="mod">
          <ac:chgData name="Silvestri Mirko" userId="94e3e6b0-0921-47c5-95f4-5032538cf29a" providerId="ADAL" clId="{840449CD-4F56-4583-A01D-39D5839EB8D2}" dt="2020-05-20T10:55:52.451" v="808" actId="1076"/>
          <ac:spMkLst>
            <pc:docMk/>
            <pc:sldMk cId="2085155381" sldId="530"/>
            <ac:spMk id="926" creationId="{20DB0367-B922-41F6-BCA3-A6FF1DF888C2}"/>
          </ac:spMkLst>
        </pc:spChg>
        <pc:spChg chg="mod">
          <ac:chgData name="Silvestri Mirko" userId="94e3e6b0-0921-47c5-95f4-5032538cf29a" providerId="ADAL" clId="{840449CD-4F56-4583-A01D-39D5839EB8D2}" dt="2020-05-20T10:55:52.451" v="808" actId="1076"/>
          <ac:spMkLst>
            <pc:docMk/>
            <pc:sldMk cId="2085155381" sldId="530"/>
            <ac:spMk id="927" creationId="{939BA4B2-E542-458C-945A-D48868AF62B6}"/>
          </ac:spMkLst>
        </pc:spChg>
        <pc:spChg chg="mod">
          <ac:chgData name="Silvestri Mirko" userId="94e3e6b0-0921-47c5-95f4-5032538cf29a" providerId="ADAL" clId="{840449CD-4F56-4583-A01D-39D5839EB8D2}" dt="2020-05-20T10:55:52.451" v="808" actId="1076"/>
          <ac:spMkLst>
            <pc:docMk/>
            <pc:sldMk cId="2085155381" sldId="530"/>
            <ac:spMk id="928" creationId="{92E2628C-A709-4BAF-A986-8778B194AC90}"/>
          </ac:spMkLst>
        </pc:spChg>
        <pc:spChg chg="mod">
          <ac:chgData name="Silvestri Mirko" userId="94e3e6b0-0921-47c5-95f4-5032538cf29a" providerId="ADAL" clId="{840449CD-4F56-4583-A01D-39D5839EB8D2}" dt="2020-05-20T10:55:52.451" v="808" actId="1076"/>
          <ac:spMkLst>
            <pc:docMk/>
            <pc:sldMk cId="2085155381" sldId="530"/>
            <ac:spMk id="929" creationId="{A3465E0C-F90F-430C-87F8-61B8E4213628}"/>
          </ac:spMkLst>
        </pc:spChg>
        <pc:spChg chg="mod">
          <ac:chgData name="Silvestri Mirko" userId="94e3e6b0-0921-47c5-95f4-5032538cf29a" providerId="ADAL" clId="{840449CD-4F56-4583-A01D-39D5839EB8D2}" dt="2020-05-20T10:55:52.451" v="808" actId="1076"/>
          <ac:spMkLst>
            <pc:docMk/>
            <pc:sldMk cId="2085155381" sldId="530"/>
            <ac:spMk id="930" creationId="{1ABB5E70-F665-4F9A-A282-315A84CE7F07}"/>
          </ac:spMkLst>
        </pc:spChg>
        <pc:spChg chg="mod">
          <ac:chgData name="Silvestri Mirko" userId="94e3e6b0-0921-47c5-95f4-5032538cf29a" providerId="ADAL" clId="{840449CD-4F56-4583-A01D-39D5839EB8D2}" dt="2020-05-20T10:55:52.451" v="808" actId="1076"/>
          <ac:spMkLst>
            <pc:docMk/>
            <pc:sldMk cId="2085155381" sldId="530"/>
            <ac:spMk id="931" creationId="{0DC3B7D8-7DC9-447B-BDFF-89F1C5DB2CC5}"/>
          </ac:spMkLst>
        </pc:spChg>
        <pc:spChg chg="mod">
          <ac:chgData name="Silvestri Mirko" userId="94e3e6b0-0921-47c5-95f4-5032538cf29a" providerId="ADAL" clId="{840449CD-4F56-4583-A01D-39D5839EB8D2}" dt="2020-05-20T10:55:52.451" v="808" actId="1076"/>
          <ac:spMkLst>
            <pc:docMk/>
            <pc:sldMk cId="2085155381" sldId="530"/>
            <ac:spMk id="932" creationId="{37F12F7D-441F-4ED9-BAE5-52E8F0CEAB26}"/>
          </ac:spMkLst>
        </pc:spChg>
        <pc:spChg chg="mod">
          <ac:chgData name="Silvestri Mirko" userId="94e3e6b0-0921-47c5-95f4-5032538cf29a" providerId="ADAL" clId="{840449CD-4F56-4583-A01D-39D5839EB8D2}" dt="2020-05-20T10:55:52.451" v="808" actId="1076"/>
          <ac:spMkLst>
            <pc:docMk/>
            <pc:sldMk cId="2085155381" sldId="530"/>
            <ac:spMk id="933" creationId="{1D053396-9D36-462B-9FD0-0A8ABD5896FE}"/>
          </ac:spMkLst>
        </pc:spChg>
        <pc:spChg chg="mod">
          <ac:chgData name="Silvestri Mirko" userId="94e3e6b0-0921-47c5-95f4-5032538cf29a" providerId="ADAL" clId="{840449CD-4F56-4583-A01D-39D5839EB8D2}" dt="2020-05-20T10:55:52.451" v="808" actId="1076"/>
          <ac:spMkLst>
            <pc:docMk/>
            <pc:sldMk cId="2085155381" sldId="530"/>
            <ac:spMk id="934" creationId="{E4C16584-2E94-4165-A88D-0AE22BB08E8D}"/>
          </ac:spMkLst>
        </pc:spChg>
        <pc:spChg chg="mod">
          <ac:chgData name="Silvestri Mirko" userId="94e3e6b0-0921-47c5-95f4-5032538cf29a" providerId="ADAL" clId="{840449CD-4F56-4583-A01D-39D5839EB8D2}" dt="2020-05-20T10:55:52.451" v="808" actId="1076"/>
          <ac:spMkLst>
            <pc:docMk/>
            <pc:sldMk cId="2085155381" sldId="530"/>
            <ac:spMk id="935" creationId="{688A2F04-D620-42D7-9ABB-14356DA3342A}"/>
          </ac:spMkLst>
        </pc:spChg>
        <pc:spChg chg="mod">
          <ac:chgData name="Silvestri Mirko" userId="94e3e6b0-0921-47c5-95f4-5032538cf29a" providerId="ADAL" clId="{840449CD-4F56-4583-A01D-39D5839EB8D2}" dt="2020-05-20T10:55:52.451" v="808" actId="1076"/>
          <ac:spMkLst>
            <pc:docMk/>
            <pc:sldMk cId="2085155381" sldId="530"/>
            <ac:spMk id="936" creationId="{41AAF8DA-C6A5-4ECA-9824-02A24D18A067}"/>
          </ac:spMkLst>
        </pc:spChg>
        <pc:spChg chg="mod">
          <ac:chgData name="Silvestri Mirko" userId="94e3e6b0-0921-47c5-95f4-5032538cf29a" providerId="ADAL" clId="{840449CD-4F56-4583-A01D-39D5839EB8D2}" dt="2020-05-20T10:55:52.451" v="808" actId="1076"/>
          <ac:spMkLst>
            <pc:docMk/>
            <pc:sldMk cId="2085155381" sldId="530"/>
            <ac:spMk id="937" creationId="{9458B2A7-3ADA-4CBA-9F48-41A32BA15830}"/>
          </ac:spMkLst>
        </pc:spChg>
        <pc:spChg chg="mod">
          <ac:chgData name="Silvestri Mirko" userId="94e3e6b0-0921-47c5-95f4-5032538cf29a" providerId="ADAL" clId="{840449CD-4F56-4583-A01D-39D5839EB8D2}" dt="2020-05-20T10:55:52.451" v="808" actId="1076"/>
          <ac:spMkLst>
            <pc:docMk/>
            <pc:sldMk cId="2085155381" sldId="530"/>
            <ac:spMk id="938" creationId="{C4C2B350-1FCB-46F3-841C-EAD5C04E3733}"/>
          </ac:spMkLst>
        </pc:spChg>
        <pc:spChg chg="mod">
          <ac:chgData name="Silvestri Mirko" userId="94e3e6b0-0921-47c5-95f4-5032538cf29a" providerId="ADAL" clId="{840449CD-4F56-4583-A01D-39D5839EB8D2}" dt="2020-05-20T10:55:52.451" v="808" actId="1076"/>
          <ac:spMkLst>
            <pc:docMk/>
            <pc:sldMk cId="2085155381" sldId="530"/>
            <ac:spMk id="939" creationId="{82FF5829-4313-411D-97E6-42942F7B2246}"/>
          </ac:spMkLst>
        </pc:spChg>
        <pc:spChg chg="mod">
          <ac:chgData name="Silvestri Mirko" userId="94e3e6b0-0921-47c5-95f4-5032538cf29a" providerId="ADAL" clId="{840449CD-4F56-4583-A01D-39D5839EB8D2}" dt="2020-05-20T10:55:52.451" v="808" actId="1076"/>
          <ac:spMkLst>
            <pc:docMk/>
            <pc:sldMk cId="2085155381" sldId="530"/>
            <ac:spMk id="940" creationId="{82F3B285-7668-4143-9436-B373F284D965}"/>
          </ac:spMkLst>
        </pc:spChg>
        <pc:spChg chg="mod">
          <ac:chgData name="Silvestri Mirko" userId="94e3e6b0-0921-47c5-95f4-5032538cf29a" providerId="ADAL" clId="{840449CD-4F56-4583-A01D-39D5839EB8D2}" dt="2020-05-20T10:55:52.451" v="808" actId="1076"/>
          <ac:spMkLst>
            <pc:docMk/>
            <pc:sldMk cId="2085155381" sldId="530"/>
            <ac:spMk id="941" creationId="{962309E9-FB1D-4EA7-B548-15A85B6BF1AE}"/>
          </ac:spMkLst>
        </pc:spChg>
        <pc:spChg chg="mod">
          <ac:chgData name="Silvestri Mirko" userId="94e3e6b0-0921-47c5-95f4-5032538cf29a" providerId="ADAL" clId="{840449CD-4F56-4583-A01D-39D5839EB8D2}" dt="2020-05-20T10:55:52.451" v="808" actId="1076"/>
          <ac:spMkLst>
            <pc:docMk/>
            <pc:sldMk cId="2085155381" sldId="530"/>
            <ac:spMk id="942" creationId="{FAC54BB0-44EF-4CAF-B509-96F9D53A976F}"/>
          </ac:spMkLst>
        </pc:spChg>
        <pc:spChg chg="mod">
          <ac:chgData name="Silvestri Mirko" userId="94e3e6b0-0921-47c5-95f4-5032538cf29a" providerId="ADAL" clId="{840449CD-4F56-4583-A01D-39D5839EB8D2}" dt="2020-05-20T10:55:52.451" v="808" actId="1076"/>
          <ac:spMkLst>
            <pc:docMk/>
            <pc:sldMk cId="2085155381" sldId="530"/>
            <ac:spMk id="943" creationId="{CCE64F9D-01CF-4260-B165-613C8F2ACA90}"/>
          </ac:spMkLst>
        </pc:spChg>
        <pc:spChg chg="mod">
          <ac:chgData name="Silvestri Mirko" userId="94e3e6b0-0921-47c5-95f4-5032538cf29a" providerId="ADAL" clId="{840449CD-4F56-4583-A01D-39D5839EB8D2}" dt="2020-05-20T10:55:52.451" v="808" actId="1076"/>
          <ac:spMkLst>
            <pc:docMk/>
            <pc:sldMk cId="2085155381" sldId="530"/>
            <ac:spMk id="944" creationId="{08735617-FA12-41A2-BC59-2DCAA4A09F06}"/>
          </ac:spMkLst>
        </pc:spChg>
        <pc:spChg chg="mod">
          <ac:chgData name="Silvestri Mirko" userId="94e3e6b0-0921-47c5-95f4-5032538cf29a" providerId="ADAL" clId="{840449CD-4F56-4583-A01D-39D5839EB8D2}" dt="2020-05-20T10:55:52.451" v="808" actId="1076"/>
          <ac:spMkLst>
            <pc:docMk/>
            <pc:sldMk cId="2085155381" sldId="530"/>
            <ac:spMk id="945" creationId="{52C1A040-9448-4AD6-B91C-F290B1D5D2ED}"/>
          </ac:spMkLst>
        </pc:spChg>
        <pc:spChg chg="mod">
          <ac:chgData name="Silvestri Mirko" userId="94e3e6b0-0921-47c5-95f4-5032538cf29a" providerId="ADAL" clId="{840449CD-4F56-4583-A01D-39D5839EB8D2}" dt="2020-05-20T10:55:52.451" v="808" actId="1076"/>
          <ac:spMkLst>
            <pc:docMk/>
            <pc:sldMk cId="2085155381" sldId="530"/>
            <ac:spMk id="946" creationId="{CCAEF5D4-A85A-46A1-A850-2FBE80EADFCC}"/>
          </ac:spMkLst>
        </pc:spChg>
        <pc:spChg chg="mod">
          <ac:chgData name="Silvestri Mirko" userId="94e3e6b0-0921-47c5-95f4-5032538cf29a" providerId="ADAL" clId="{840449CD-4F56-4583-A01D-39D5839EB8D2}" dt="2020-05-20T10:55:52.451" v="808" actId="1076"/>
          <ac:spMkLst>
            <pc:docMk/>
            <pc:sldMk cId="2085155381" sldId="530"/>
            <ac:spMk id="947" creationId="{B17C512B-393A-4BBF-9570-36395DED3D3B}"/>
          </ac:spMkLst>
        </pc:spChg>
        <pc:spChg chg="mod">
          <ac:chgData name="Silvestri Mirko" userId="94e3e6b0-0921-47c5-95f4-5032538cf29a" providerId="ADAL" clId="{840449CD-4F56-4583-A01D-39D5839EB8D2}" dt="2020-05-20T10:55:52.451" v="808" actId="1076"/>
          <ac:spMkLst>
            <pc:docMk/>
            <pc:sldMk cId="2085155381" sldId="530"/>
            <ac:spMk id="948" creationId="{52E916B1-F006-41E3-BD74-B82533A87A67}"/>
          </ac:spMkLst>
        </pc:spChg>
        <pc:spChg chg="mod">
          <ac:chgData name="Silvestri Mirko" userId="94e3e6b0-0921-47c5-95f4-5032538cf29a" providerId="ADAL" clId="{840449CD-4F56-4583-A01D-39D5839EB8D2}" dt="2020-05-20T10:55:52.451" v="808" actId="1076"/>
          <ac:spMkLst>
            <pc:docMk/>
            <pc:sldMk cId="2085155381" sldId="530"/>
            <ac:spMk id="949" creationId="{0107A52E-1487-4951-88AB-D3C874E6C186}"/>
          </ac:spMkLst>
        </pc:spChg>
        <pc:spChg chg="mod">
          <ac:chgData name="Silvestri Mirko" userId="94e3e6b0-0921-47c5-95f4-5032538cf29a" providerId="ADAL" clId="{840449CD-4F56-4583-A01D-39D5839EB8D2}" dt="2020-05-20T10:55:52.451" v="808" actId="1076"/>
          <ac:spMkLst>
            <pc:docMk/>
            <pc:sldMk cId="2085155381" sldId="530"/>
            <ac:spMk id="950" creationId="{B8AA2BD7-AB84-452B-9B71-E95BF722B54A}"/>
          </ac:spMkLst>
        </pc:spChg>
        <pc:spChg chg="mod">
          <ac:chgData name="Silvestri Mirko" userId="94e3e6b0-0921-47c5-95f4-5032538cf29a" providerId="ADAL" clId="{840449CD-4F56-4583-A01D-39D5839EB8D2}" dt="2020-05-20T10:55:52.451" v="808" actId="1076"/>
          <ac:spMkLst>
            <pc:docMk/>
            <pc:sldMk cId="2085155381" sldId="530"/>
            <ac:spMk id="951" creationId="{C181169E-DDD2-4266-93AF-27EB799465A4}"/>
          </ac:spMkLst>
        </pc:spChg>
        <pc:spChg chg="mod">
          <ac:chgData name="Silvestri Mirko" userId="94e3e6b0-0921-47c5-95f4-5032538cf29a" providerId="ADAL" clId="{840449CD-4F56-4583-A01D-39D5839EB8D2}" dt="2020-05-20T10:55:52.451" v="808" actId="1076"/>
          <ac:spMkLst>
            <pc:docMk/>
            <pc:sldMk cId="2085155381" sldId="530"/>
            <ac:spMk id="952" creationId="{77B4DED4-C3B1-4B8F-A1D2-5877F95BBF16}"/>
          </ac:spMkLst>
        </pc:spChg>
        <pc:spChg chg="mod">
          <ac:chgData name="Silvestri Mirko" userId="94e3e6b0-0921-47c5-95f4-5032538cf29a" providerId="ADAL" clId="{840449CD-4F56-4583-A01D-39D5839EB8D2}" dt="2020-05-20T10:55:52.451" v="808" actId="1076"/>
          <ac:spMkLst>
            <pc:docMk/>
            <pc:sldMk cId="2085155381" sldId="530"/>
            <ac:spMk id="953" creationId="{B0CD1106-0469-4C51-97E5-67F2994AD55C}"/>
          </ac:spMkLst>
        </pc:spChg>
        <pc:spChg chg="mod">
          <ac:chgData name="Silvestri Mirko" userId="94e3e6b0-0921-47c5-95f4-5032538cf29a" providerId="ADAL" clId="{840449CD-4F56-4583-A01D-39D5839EB8D2}" dt="2020-05-20T10:55:52.451" v="808" actId="1076"/>
          <ac:spMkLst>
            <pc:docMk/>
            <pc:sldMk cId="2085155381" sldId="530"/>
            <ac:spMk id="954" creationId="{CFA0D12C-D0AB-451A-8BAE-4E999FB26C2A}"/>
          </ac:spMkLst>
        </pc:spChg>
        <pc:spChg chg="mod">
          <ac:chgData name="Silvestri Mirko" userId="94e3e6b0-0921-47c5-95f4-5032538cf29a" providerId="ADAL" clId="{840449CD-4F56-4583-A01D-39D5839EB8D2}" dt="2020-05-20T10:55:52.451" v="808" actId="1076"/>
          <ac:spMkLst>
            <pc:docMk/>
            <pc:sldMk cId="2085155381" sldId="530"/>
            <ac:spMk id="955" creationId="{793A5C6A-2AD5-4283-A24B-DCE6BB4397A2}"/>
          </ac:spMkLst>
        </pc:spChg>
        <pc:spChg chg="mod">
          <ac:chgData name="Silvestri Mirko" userId="94e3e6b0-0921-47c5-95f4-5032538cf29a" providerId="ADAL" clId="{840449CD-4F56-4583-A01D-39D5839EB8D2}" dt="2020-05-20T10:55:52.451" v="808" actId="1076"/>
          <ac:spMkLst>
            <pc:docMk/>
            <pc:sldMk cId="2085155381" sldId="530"/>
            <ac:spMk id="957" creationId="{EEC68887-8D30-4BDB-9E13-8ABE0A525DDC}"/>
          </ac:spMkLst>
        </pc:spChg>
        <pc:spChg chg="mod">
          <ac:chgData name="Silvestri Mirko" userId="94e3e6b0-0921-47c5-95f4-5032538cf29a" providerId="ADAL" clId="{840449CD-4F56-4583-A01D-39D5839EB8D2}" dt="2020-05-20T10:55:52.451" v="808" actId="1076"/>
          <ac:spMkLst>
            <pc:docMk/>
            <pc:sldMk cId="2085155381" sldId="530"/>
            <ac:spMk id="958" creationId="{72EE8099-526D-416C-B4BB-C7CD5530E970}"/>
          </ac:spMkLst>
        </pc:spChg>
        <pc:spChg chg="mod">
          <ac:chgData name="Silvestri Mirko" userId="94e3e6b0-0921-47c5-95f4-5032538cf29a" providerId="ADAL" clId="{840449CD-4F56-4583-A01D-39D5839EB8D2}" dt="2020-05-20T10:55:52.451" v="808" actId="1076"/>
          <ac:spMkLst>
            <pc:docMk/>
            <pc:sldMk cId="2085155381" sldId="530"/>
            <ac:spMk id="959" creationId="{B7A13C52-A46F-4F10-A4A4-1D39C02067FB}"/>
          </ac:spMkLst>
        </pc:spChg>
        <pc:spChg chg="mod">
          <ac:chgData name="Silvestri Mirko" userId="94e3e6b0-0921-47c5-95f4-5032538cf29a" providerId="ADAL" clId="{840449CD-4F56-4583-A01D-39D5839EB8D2}" dt="2020-05-20T10:55:52.451" v="808" actId="1076"/>
          <ac:spMkLst>
            <pc:docMk/>
            <pc:sldMk cId="2085155381" sldId="530"/>
            <ac:spMk id="960" creationId="{A3862016-C4E1-4135-B419-32C23A54B27A}"/>
          </ac:spMkLst>
        </pc:spChg>
        <pc:spChg chg="mod">
          <ac:chgData name="Silvestri Mirko" userId="94e3e6b0-0921-47c5-95f4-5032538cf29a" providerId="ADAL" clId="{840449CD-4F56-4583-A01D-39D5839EB8D2}" dt="2020-05-20T10:55:52.451" v="808" actId="1076"/>
          <ac:spMkLst>
            <pc:docMk/>
            <pc:sldMk cId="2085155381" sldId="530"/>
            <ac:spMk id="961" creationId="{17D98406-EE4C-406D-AD40-E46BD988F8C0}"/>
          </ac:spMkLst>
        </pc:spChg>
        <pc:spChg chg="mod">
          <ac:chgData name="Silvestri Mirko" userId="94e3e6b0-0921-47c5-95f4-5032538cf29a" providerId="ADAL" clId="{840449CD-4F56-4583-A01D-39D5839EB8D2}" dt="2020-05-20T10:55:52.451" v="808" actId="1076"/>
          <ac:spMkLst>
            <pc:docMk/>
            <pc:sldMk cId="2085155381" sldId="530"/>
            <ac:spMk id="962" creationId="{65DB565D-1E4A-474A-984D-A550CE26D1D3}"/>
          </ac:spMkLst>
        </pc:spChg>
        <pc:spChg chg="mod">
          <ac:chgData name="Silvestri Mirko" userId="94e3e6b0-0921-47c5-95f4-5032538cf29a" providerId="ADAL" clId="{840449CD-4F56-4583-A01D-39D5839EB8D2}" dt="2020-05-20T10:55:52.451" v="808" actId="1076"/>
          <ac:spMkLst>
            <pc:docMk/>
            <pc:sldMk cId="2085155381" sldId="530"/>
            <ac:spMk id="963" creationId="{0D6289AF-2C24-4282-A90E-4AE4A99FFABB}"/>
          </ac:spMkLst>
        </pc:spChg>
        <pc:spChg chg="mod">
          <ac:chgData name="Silvestri Mirko" userId="94e3e6b0-0921-47c5-95f4-5032538cf29a" providerId="ADAL" clId="{840449CD-4F56-4583-A01D-39D5839EB8D2}" dt="2020-05-20T10:55:52.451" v="808" actId="1076"/>
          <ac:spMkLst>
            <pc:docMk/>
            <pc:sldMk cId="2085155381" sldId="530"/>
            <ac:spMk id="964" creationId="{F1AAE984-877B-4DFF-8A79-F22937564FF1}"/>
          </ac:spMkLst>
        </pc:spChg>
        <pc:spChg chg="mod">
          <ac:chgData name="Silvestri Mirko" userId="94e3e6b0-0921-47c5-95f4-5032538cf29a" providerId="ADAL" clId="{840449CD-4F56-4583-A01D-39D5839EB8D2}" dt="2020-05-20T10:55:52.451" v="808" actId="1076"/>
          <ac:spMkLst>
            <pc:docMk/>
            <pc:sldMk cId="2085155381" sldId="530"/>
            <ac:spMk id="965" creationId="{4AF68B89-EB47-4C1A-B17A-47F686A2A481}"/>
          </ac:spMkLst>
        </pc:spChg>
        <pc:spChg chg="mod">
          <ac:chgData name="Silvestri Mirko" userId="94e3e6b0-0921-47c5-95f4-5032538cf29a" providerId="ADAL" clId="{840449CD-4F56-4583-A01D-39D5839EB8D2}" dt="2020-05-20T10:55:52.451" v="808" actId="1076"/>
          <ac:spMkLst>
            <pc:docMk/>
            <pc:sldMk cId="2085155381" sldId="530"/>
            <ac:spMk id="966" creationId="{64F7DCB0-B1A3-45F1-8FF8-7AF0F0B7422B}"/>
          </ac:spMkLst>
        </pc:spChg>
        <pc:spChg chg="mod">
          <ac:chgData name="Silvestri Mirko" userId="94e3e6b0-0921-47c5-95f4-5032538cf29a" providerId="ADAL" clId="{840449CD-4F56-4583-A01D-39D5839EB8D2}" dt="2020-05-20T10:55:52.451" v="808" actId="1076"/>
          <ac:spMkLst>
            <pc:docMk/>
            <pc:sldMk cId="2085155381" sldId="530"/>
            <ac:spMk id="967" creationId="{8547A4C1-7886-4248-BE2A-524E68D0935A}"/>
          </ac:spMkLst>
        </pc:spChg>
        <pc:spChg chg="mod">
          <ac:chgData name="Silvestri Mirko" userId="94e3e6b0-0921-47c5-95f4-5032538cf29a" providerId="ADAL" clId="{840449CD-4F56-4583-A01D-39D5839EB8D2}" dt="2020-05-20T10:55:52.451" v="808" actId="1076"/>
          <ac:spMkLst>
            <pc:docMk/>
            <pc:sldMk cId="2085155381" sldId="530"/>
            <ac:spMk id="968" creationId="{18D578A7-3795-4BF6-AEED-D8FB64C7B904}"/>
          </ac:spMkLst>
        </pc:spChg>
        <pc:spChg chg="mod">
          <ac:chgData name="Silvestri Mirko" userId="94e3e6b0-0921-47c5-95f4-5032538cf29a" providerId="ADAL" clId="{840449CD-4F56-4583-A01D-39D5839EB8D2}" dt="2020-05-20T10:55:52.451" v="808" actId="1076"/>
          <ac:spMkLst>
            <pc:docMk/>
            <pc:sldMk cId="2085155381" sldId="530"/>
            <ac:spMk id="969" creationId="{0CA0A2F7-0C2E-4131-89A5-C40EDF9BE298}"/>
          </ac:spMkLst>
        </pc:spChg>
        <pc:spChg chg="mod">
          <ac:chgData name="Silvestri Mirko" userId="94e3e6b0-0921-47c5-95f4-5032538cf29a" providerId="ADAL" clId="{840449CD-4F56-4583-A01D-39D5839EB8D2}" dt="2020-05-20T10:55:52.451" v="808" actId="1076"/>
          <ac:spMkLst>
            <pc:docMk/>
            <pc:sldMk cId="2085155381" sldId="530"/>
            <ac:spMk id="970" creationId="{8DCAF49C-D33C-43B1-902F-7B7624668187}"/>
          </ac:spMkLst>
        </pc:spChg>
        <pc:spChg chg="mod">
          <ac:chgData name="Silvestri Mirko" userId="94e3e6b0-0921-47c5-95f4-5032538cf29a" providerId="ADAL" clId="{840449CD-4F56-4583-A01D-39D5839EB8D2}" dt="2020-05-20T10:55:52.451" v="808" actId="1076"/>
          <ac:spMkLst>
            <pc:docMk/>
            <pc:sldMk cId="2085155381" sldId="530"/>
            <ac:spMk id="971" creationId="{53BC7D47-0324-4133-B07B-90816A70004C}"/>
          </ac:spMkLst>
        </pc:spChg>
        <pc:spChg chg="mod">
          <ac:chgData name="Silvestri Mirko" userId="94e3e6b0-0921-47c5-95f4-5032538cf29a" providerId="ADAL" clId="{840449CD-4F56-4583-A01D-39D5839EB8D2}" dt="2020-05-20T10:55:52.451" v="808" actId="1076"/>
          <ac:spMkLst>
            <pc:docMk/>
            <pc:sldMk cId="2085155381" sldId="530"/>
            <ac:spMk id="972" creationId="{B4648604-2888-434D-BFE5-19AFF020DE7A}"/>
          </ac:spMkLst>
        </pc:spChg>
        <pc:spChg chg="mod">
          <ac:chgData name="Silvestri Mirko" userId="94e3e6b0-0921-47c5-95f4-5032538cf29a" providerId="ADAL" clId="{840449CD-4F56-4583-A01D-39D5839EB8D2}" dt="2020-05-20T10:55:52.451" v="808" actId="1076"/>
          <ac:spMkLst>
            <pc:docMk/>
            <pc:sldMk cId="2085155381" sldId="530"/>
            <ac:spMk id="973" creationId="{80A7BE5D-704F-4B35-A500-90989B39C064}"/>
          </ac:spMkLst>
        </pc:spChg>
        <pc:spChg chg="mod">
          <ac:chgData name="Silvestri Mirko" userId="94e3e6b0-0921-47c5-95f4-5032538cf29a" providerId="ADAL" clId="{840449CD-4F56-4583-A01D-39D5839EB8D2}" dt="2020-05-20T10:55:52.451" v="808" actId="1076"/>
          <ac:spMkLst>
            <pc:docMk/>
            <pc:sldMk cId="2085155381" sldId="530"/>
            <ac:spMk id="974" creationId="{96738BDB-797B-4D7A-ABD1-8B10256ECE4E}"/>
          </ac:spMkLst>
        </pc:spChg>
        <pc:spChg chg="mod">
          <ac:chgData name="Silvestri Mirko" userId="94e3e6b0-0921-47c5-95f4-5032538cf29a" providerId="ADAL" clId="{840449CD-4F56-4583-A01D-39D5839EB8D2}" dt="2020-05-20T10:55:52.451" v="808" actId="1076"/>
          <ac:spMkLst>
            <pc:docMk/>
            <pc:sldMk cId="2085155381" sldId="530"/>
            <ac:spMk id="975" creationId="{8A2DEEE8-FA4F-4CC9-8FF4-DC7ACE740B82}"/>
          </ac:spMkLst>
        </pc:spChg>
        <pc:spChg chg="mod">
          <ac:chgData name="Silvestri Mirko" userId="94e3e6b0-0921-47c5-95f4-5032538cf29a" providerId="ADAL" clId="{840449CD-4F56-4583-A01D-39D5839EB8D2}" dt="2020-05-20T10:55:52.451" v="808" actId="1076"/>
          <ac:spMkLst>
            <pc:docMk/>
            <pc:sldMk cId="2085155381" sldId="530"/>
            <ac:spMk id="976" creationId="{0FAD5B0E-B304-4CF3-BF96-E512468B62F5}"/>
          </ac:spMkLst>
        </pc:spChg>
        <pc:spChg chg="mod">
          <ac:chgData name="Silvestri Mirko" userId="94e3e6b0-0921-47c5-95f4-5032538cf29a" providerId="ADAL" clId="{840449CD-4F56-4583-A01D-39D5839EB8D2}" dt="2020-05-20T10:55:52.451" v="808" actId="1076"/>
          <ac:spMkLst>
            <pc:docMk/>
            <pc:sldMk cId="2085155381" sldId="530"/>
            <ac:spMk id="977" creationId="{C582B2EE-1DDA-4E48-BDAF-35E1582CA83E}"/>
          </ac:spMkLst>
        </pc:spChg>
        <pc:spChg chg="mod">
          <ac:chgData name="Silvestri Mirko" userId="94e3e6b0-0921-47c5-95f4-5032538cf29a" providerId="ADAL" clId="{840449CD-4F56-4583-A01D-39D5839EB8D2}" dt="2020-05-20T10:55:52.451" v="808" actId="1076"/>
          <ac:spMkLst>
            <pc:docMk/>
            <pc:sldMk cId="2085155381" sldId="530"/>
            <ac:spMk id="978" creationId="{2E739BDB-DD00-4805-AD99-8295D2B91C63}"/>
          </ac:spMkLst>
        </pc:spChg>
        <pc:spChg chg="mod">
          <ac:chgData name="Silvestri Mirko" userId="94e3e6b0-0921-47c5-95f4-5032538cf29a" providerId="ADAL" clId="{840449CD-4F56-4583-A01D-39D5839EB8D2}" dt="2020-05-20T10:55:52.451" v="808" actId="1076"/>
          <ac:spMkLst>
            <pc:docMk/>
            <pc:sldMk cId="2085155381" sldId="530"/>
            <ac:spMk id="979" creationId="{5FE2253C-8FEE-4365-8A8C-2F93CCB138F7}"/>
          </ac:spMkLst>
        </pc:spChg>
        <pc:spChg chg="mod">
          <ac:chgData name="Silvestri Mirko" userId="94e3e6b0-0921-47c5-95f4-5032538cf29a" providerId="ADAL" clId="{840449CD-4F56-4583-A01D-39D5839EB8D2}" dt="2020-05-20T10:55:52.451" v="808" actId="1076"/>
          <ac:spMkLst>
            <pc:docMk/>
            <pc:sldMk cId="2085155381" sldId="530"/>
            <ac:spMk id="980" creationId="{1B4ADA41-D2DE-47CA-BDEA-8F891B648E25}"/>
          </ac:spMkLst>
        </pc:spChg>
        <pc:spChg chg="mod">
          <ac:chgData name="Silvestri Mirko" userId="94e3e6b0-0921-47c5-95f4-5032538cf29a" providerId="ADAL" clId="{840449CD-4F56-4583-A01D-39D5839EB8D2}" dt="2020-05-20T10:55:52.451" v="808" actId="1076"/>
          <ac:spMkLst>
            <pc:docMk/>
            <pc:sldMk cId="2085155381" sldId="530"/>
            <ac:spMk id="981" creationId="{A6F1A9B8-906A-4CDB-8B7C-6AEF1C8257B3}"/>
          </ac:spMkLst>
        </pc:spChg>
        <pc:spChg chg="mod">
          <ac:chgData name="Silvestri Mirko" userId="94e3e6b0-0921-47c5-95f4-5032538cf29a" providerId="ADAL" clId="{840449CD-4F56-4583-A01D-39D5839EB8D2}" dt="2020-05-20T10:55:52.451" v="808" actId="1076"/>
          <ac:spMkLst>
            <pc:docMk/>
            <pc:sldMk cId="2085155381" sldId="530"/>
            <ac:spMk id="982" creationId="{2BA14A7D-06D0-46CD-9930-5C90C6B309F1}"/>
          </ac:spMkLst>
        </pc:spChg>
        <pc:spChg chg="mod">
          <ac:chgData name="Silvestri Mirko" userId="94e3e6b0-0921-47c5-95f4-5032538cf29a" providerId="ADAL" clId="{840449CD-4F56-4583-A01D-39D5839EB8D2}" dt="2020-05-20T10:55:52.451" v="808" actId="1076"/>
          <ac:spMkLst>
            <pc:docMk/>
            <pc:sldMk cId="2085155381" sldId="530"/>
            <ac:spMk id="983" creationId="{51ECA6C0-81BB-41F1-BD32-BA99315D6C3A}"/>
          </ac:spMkLst>
        </pc:spChg>
        <pc:spChg chg="mod">
          <ac:chgData name="Silvestri Mirko" userId="94e3e6b0-0921-47c5-95f4-5032538cf29a" providerId="ADAL" clId="{840449CD-4F56-4583-A01D-39D5839EB8D2}" dt="2020-05-20T10:55:52.451" v="808" actId="1076"/>
          <ac:spMkLst>
            <pc:docMk/>
            <pc:sldMk cId="2085155381" sldId="530"/>
            <ac:spMk id="984" creationId="{A9F9BA6F-B6BD-4AAA-9760-110E0331F5FA}"/>
          </ac:spMkLst>
        </pc:spChg>
        <pc:spChg chg="mod">
          <ac:chgData name="Silvestri Mirko" userId="94e3e6b0-0921-47c5-95f4-5032538cf29a" providerId="ADAL" clId="{840449CD-4F56-4583-A01D-39D5839EB8D2}" dt="2020-05-20T10:55:52.451" v="808" actId="1076"/>
          <ac:spMkLst>
            <pc:docMk/>
            <pc:sldMk cId="2085155381" sldId="530"/>
            <ac:spMk id="985" creationId="{9BB32C01-2374-49EA-966F-A5B4798C7C15}"/>
          </ac:spMkLst>
        </pc:spChg>
        <pc:spChg chg="mod">
          <ac:chgData name="Silvestri Mirko" userId="94e3e6b0-0921-47c5-95f4-5032538cf29a" providerId="ADAL" clId="{840449CD-4F56-4583-A01D-39D5839EB8D2}" dt="2020-05-20T10:55:52.451" v="808" actId="1076"/>
          <ac:spMkLst>
            <pc:docMk/>
            <pc:sldMk cId="2085155381" sldId="530"/>
            <ac:spMk id="986" creationId="{7124B3CD-19EC-45EA-971F-79392C0C9467}"/>
          </ac:spMkLst>
        </pc:spChg>
        <pc:spChg chg="mod">
          <ac:chgData name="Silvestri Mirko" userId="94e3e6b0-0921-47c5-95f4-5032538cf29a" providerId="ADAL" clId="{840449CD-4F56-4583-A01D-39D5839EB8D2}" dt="2020-05-20T10:55:52.451" v="808" actId="1076"/>
          <ac:spMkLst>
            <pc:docMk/>
            <pc:sldMk cId="2085155381" sldId="530"/>
            <ac:spMk id="987" creationId="{3247FB92-8767-4ECE-B785-CCBB3FF4CF5A}"/>
          </ac:spMkLst>
        </pc:spChg>
        <pc:spChg chg="mod">
          <ac:chgData name="Silvestri Mirko" userId="94e3e6b0-0921-47c5-95f4-5032538cf29a" providerId="ADAL" clId="{840449CD-4F56-4583-A01D-39D5839EB8D2}" dt="2020-05-20T10:55:52.451" v="808" actId="1076"/>
          <ac:spMkLst>
            <pc:docMk/>
            <pc:sldMk cId="2085155381" sldId="530"/>
            <ac:spMk id="988" creationId="{87437BB1-0020-4B9B-9874-DBE3891215E8}"/>
          </ac:spMkLst>
        </pc:spChg>
        <pc:spChg chg="mod">
          <ac:chgData name="Silvestri Mirko" userId="94e3e6b0-0921-47c5-95f4-5032538cf29a" providerId="ADAL" clId="{840449CD-4F56-4583-A01D-39D5839EB8D2}" dt="2020-05-20T10:55:52.451" v="808" actId="1076"/>
          <ac:spMkLst>
            <pc:docMk/>
            <pc:sldMk cId="2085155381" sldId="530"/>
            <ac:spMk id="989" creationId="{A84FCC08-243C-4C58-B7E9-FADA3BB9D2D9}"/>
          </ac:spMkLst>
        </pc:spChg>
        <pc:spChg chg="mod">
          <ac:chgData name="Silvestri Mirko" userId="94e3e6b0-0921-47c5-95f4-5032538cf29a" providerId="ADAL" clId="{840449CD-4F56-4583-A01D-39D5839EB8D2}" dt="2020-05-20T10:55:52.451" v="808" actId="1076"/>
          <ac:spMkLst>
            <pc:docMk/>
            <pc:sldMk cId="2085155381" sldId="530"/>
            <ac:spMk id="990" creationId="{CD7732A1-D263-42DE-B713-C8B78C217CFD}"/>
          </ac:spMkLst>
        </pc:spChg>
        <pc:spChg chg="mod">
          <ac:chgData name="Silvestri Mirko" userId="94e3e6b0-0921-47c5-95f4-5032538cf29a" providerId="ADAL" clId="{840449CD-4F56-4583-A01D-39D5839EB8D2}" dt="2020-05-20T10:55:52.451" v="808" actId="1076"/>
          <ac:spMkLst>
            <pc:docMk/>
            <pc:sldMk cId="2085155381" sldId="530"/>
            <ac:spMk id="991" creationId="{26EFC986-EC9E-4B77-8BA3-78315B2AFB55}"/>
          </ac:spMkLst>
        </pc:spChg>
        <pc:spChg chg="mod">
          <ac:chgData name="Silvestri Mirko" userId="94e3e6b0-0921-47c5-95f4-5032538cf29a" providerId="ADAL" clId="{840449CD-4F56-4583-A01D-39D5839EB8D2}" dt="2020-05-20T10:55:52.451" v="808" actId="1076"/>
          <ac:spMkLst>
            <pc:docMk/>
            <pc:sldMk cId="2085155381" sldId="530"/>
            <ac:spMk id="992" creationId="{6C908176-F683-49AD-8F21-23BF01F4E105}"/>
          </ac:spMkLst>
        </pc:spChg>
        <pc:spChg chg="mod">
          <ac:chgData name="Silvestri Mirko" userId="94e3e6b0-0921-47c5-95f4-5032538cf29a" providerId="ADAL" clId="{840449CD-4F56-4583-A01D-39D5839EB8D2}" dt="2020-05-20T10:55:52.451" v="808" actId="1076"/>
          <ac:spMkLst>
            <pc:docMk/>
            <pc:sldMk cId="2085155381" sldId="530"/>
            <ac:spMk id="993" creationId="{7DFD7902-0FC9-4D6E-BC4D-2124805EBDD1}"/>
          </ac:spMkLst>
        </pc:spChg>
        <pc:spChg chg="mod">
          <ac:chgData name="Silvestri Mirko" userId="94e3e6b0-0921-47c5-95f4-5032538cf29a" providerId="ADAL" clId="{840449CD-4F56-4583-A01D-39D5839EB8D2}" dt="2020-05-20T10:55:52.451" v="808" actId="1076"/>
          <ac:spMkLst>
            <pc:docMk/>
            <pc:sldMk cId="2085155381" sldId="530"/>
            <ac:spMk id="994" creationId="{4B616771-0240-44E3-AFF9-10E0C4FCE86F}"/>
          </ac:spMkLst>
        </pc:spChg>
        <pc:spChg chg="mod">
          <ac:chgData name="Silvestri Mirko" userId="94e3e6b0-0921-47c5-95f4-5032538cf29a" providerId="ADAL" clId="{840449CD-4F56-4583-A01D-39D5839EB8D2}" dt="2020-05-20T10:55:52.451" v="808" actId="1076"/>
          <ac:spMkLst>
            <pc:docMk/>
            <pc:sldMk cId="2085155381" sldId="530"/>
            <ac:spMk id="995" creationId="{56B48AD3-8061-4109-863C-623803F43E2A}"/>
          </ac:spMkLst>
        </pc:spChg>
        <pc:spChg chg="mod">
          <ac:chgData name="Silvestri Mirko" userId="94e3e6b0-0921-47c5-95f4-5032538cf29a" providerId="ADAL" clId="{840449CD-4F56-4583-A01D-39D5839EB8D2}" dt="2020-05-20T10:55:52.451" v="808" actId="1076"/>
          <ac:spMkLst>
            <pc:docMk/>
            <pc:sldMk cId="2085155381" sldId="530"/>
            <ac:spMk id="996" creationId="{5FD88CBF-4F98-42CF-B3C9-678DB5C60526}"/>
          </ac:spMkLst>
        </pc:spChg>
        <pc:spChg chg="mod">
          <ac:chgData name="Silvestri Mirko" userId="94e3e6b0-0921-47c5-95f4-5032538cf29a" providerId="ADAL" clId="{840449CD-4F56-4583-A01D-39D5839EB8D2}" dt="2020-05-20T10:55:52.451" v="808" actId="1076"/>
          <ac:spMkLst>
            <pc:docMk/>
            <pc:sldMk cId="2085155381" sldId="530"/>
            <ac:spMk id="997" creationId="{50ACEEAD-1F3D-4EFA-A742-455F7729C173}"/>
          </ac:spMkLst>
        </pc:spChg>
        <pc:spChg chg="mod">
          <ac:chgData name="Silvestri Mirko" userId="94e3e6b0-0921-47c5-95f4-5032538cf29a" providerId="ADAL" clId="{840449CD-4F56-4583-A01D-39D5839EB8D2}" dt="2020-05-20T10:55:52.451" v="808" actId="1076"/>
          <ac:spMkLst>
            <pc:docMk/>
            <pc:sldMk cId="2085155381" sldId="530"/>
            <ac:spMk id="998" creationId="{CEE2276D-A466-4DDF-BF75-46514121B15D}"/>
          </ac:spMkLst>
        </pc:spChg>
        <pc:spChg chg="mod">
          <ac:chgData name="Silvestri Mirko" userId="94e3e6b0-0921-47c5-95f4-5032538cf29a" providerId="ADAL" clId="{840449CD-4F56-4583-A01D-39D5839EB8D2}" dt="2020-05-20T10:55:52.451" v="808" actId="1076"/>
          <ac:spMkLst>
            <pc:docMk/>
            <pc:sldMk cId="2085155381" sldId="530"/>
            <ac:spMk id="999" creationId="{FB28E2D0-D4CF-402A-A7AF-09D5A50798A5}"/>
          </ac:spMkLst>
        </pc:spChg>
        <pc:spChg chg="mod">
          <ac:chgData name="Silvestri Mirko" userId="94e3e6b0-0921-47c5-95f4-5032538cf29a" providerId="ADAL" clId="{840449CD-4F56-4583-A01D-39D5839EB8D2}" dt="2020-05-20T10:55:52.451" v="808" actId="1076"/>
          <ac:spMkLst>
            <pc:docMk/>
            <pc:sldMk cId="2085155381" sldId="530"/>
            <ac:spMk id="1000" creationId="{8AF4401D-F39A-4B4C-8709-38974A8FA278}"/>
          </ac:spMkLst>
        </pc:spChg>
        <pc:spChg chg="add del mod">
          <ac:chgData name="Silvestri Mirko" userId="94e3e6b0-0921-47c5-95f4-5032538cf29a" providerId="ADAL" clId="{840449CD-4F56-4583-A01D-39D5839EB8D2}" dt="2020-05-20T10:55:52.451" v="808" actId="1076"/>
          <ac:spMkLst>
            <pc:docMk/>
            <pc:sldMk cId="2085155381" sldId="530"/>
            <ac:spMk id="1001" creationId="{1D4E503B-E945-4DF1-9372-D14352C11F05}"/>
          </ac:spMkLst>
        </pc:spChg>
        <pc:spChg chg="add del mod">
          <ac:chgData name="Silvestri Mirko" userId="94e3e6b0-0921-47c5-95f4-5032538cf29a" providerId="ADAL" clId="{840449CD-4F56-4583-A01D-39D5839EB8D2}" dt="2020-05-20T10:55:52.451" v="808" actId="1076"/>
          <ac:spMkLst>
            <pc:docMk/>
            <pc:sldMk cId="2085155381" sldId="530"/>
            <ac:spMk id="1002" creationId="{9783E3D9-6469-4DBB-8199-F4F8B12C0CD9}"/>
          </ac:spMkLst>
        </pc:spChg>
        <pc:spChg chg="add del mod">
          <ac:chgData name="Silvestri Mirko" userId="94e3e6b0-0921-47c5-95f4-5032538cf29a" providerId="ADAL" clId="{840449CD-4F56-4583-A01D-39D5839EB8D2}" dt="2020-05-20T10:55:52.451" v="808" actId="1076"/>
          <ac:spMkLst>
            <pc:docMk/>
            <pc:sldMk cId="2085155381" sldId="530"/>
            <ac:spMk id="1003" creationId="{09386EF2-5CCD-447F-86E0-C18ADBE7404D}"/>
          </ac:spMkLst>
        </pc:spChg>
        <pc:spChg chg="add del mod">
          <ac:chgData name="Silvestri Mirko" userId="94e3e6b0-0921-47c5-95f4-5032538cf29a" providerId="ADAL" clId="{840449CD-4F56-4583-A01D-39D5839EB8D2}" dt="2020-05-20T10:55:52.921" v="809" actId="1076"/>
          <ac:spMkLst>
            <pc:docMk/>
            <pc:sldMk cId="2085155381" sldId="530"/>
            <ac:spMk id="1004" creationId="{07079118-8F6E-46F7-A5EA-8B6142F90829}"/>
          </ac:spMkLst>
        </pc:spChg>
        <pc:spChg chg="add del mod">
          <ac:chgData name="Silvestri Mirko" userId="94e3e6b0-0921-47c5-95f4-5032538cf29a" providerId="ADAL" clId="{840449CD-4F56-4583-A01D-39D5839EB8D2}" dt="2020-05-20T10:55:52.451" v="808" actId="1076"/>
          <ac:spMkLst>
            <pc:docMk/>
            <pc:sldMk cId="2085155381" sldId="530"/>
            <ac:spMk id="1005" creationId="{98D7C49A-F0B8-4EFC-995B-2F26B451FCDD}"/>
          </ac:spMkLst>
        </pc:spChg>
        <pc:spChg chg="mod">
          <ac:chgData name="Silvestri Mirko" userId="94e3e6b0-0921-47c5-95f4-5032538cf29a" providerId="ADAL" clId="{840449CD-4F56-4583-A01D-39D5839EB8D2}" dt="2020-05-20T10:55:52.451" v="808" actId="1076"/>
          <ac:spMkLst>
            <pc:docMk/>
            <pc:sldMk cId="2085155381" sldId="530"/>
            <ac:spMk id="1008" creationId="{D870CB93-0801-4D3C-9D20-530CEA6B69F4}"/>
          </ac:spMkLst>
        </pc:spChg>
        <pc:spChg chg="mod">
          <ac:chgData name="Silvestri Mirko" userId="94e3e6b0-0921-47c5-95f4-5032538cf29a" providerId="ADAL" clId="{840449CD-4F56-4583-A01D-39D5839EB8D2}" dt="2020-05-20T10:55:52.451" v="808" actId="1076"/>
          <ac:spMkLst>
            <pc:docMk/>
            <pc:sldMk cId="2085155381" sldId="530"/>
            <ac:spMk id="1009" creationId="{C46743F0-B2C9-4B27-BFA6-FB5DD84C6E62}"/>
          </ac:spMkLst>
        </pc:spChg>
        <pc:spChg chg="mod">
          <ac:chgData name="Silvestri Mirko" userId="94e3e6b0-0921-47c5-95f4-5032538cf29a" providerId="ADAL" clId="{840449CD-4F56-4583-A01D-39D5839EB8D2}" dt="2020-05-20T10:55:52.451" v="808" actId="1076"/>
          <ac:spMkLst>
            <pc:docMk/>
            <pc:sldMk cId="2085155381" sldId="530"/>
            <ac:spMk id="1010" creationId="{30A18AEC-503F-42BE-8DD7-2C73D33F10F9}"/>
          </ac:spMkLst>
        </pc:spChg>
        <pc:spChg chg="mod">
          <ac:chgData name="Silvestri Mirko" userId="94e3e6b0-0921-47c5-95f4-5032538cf29a" providerId="ADAL" clId="{840449CD-4F56-4583-A01D-39D5839EB8D2}" dt="2020-05-20T10:55:52.451" v="808" actId="1076"/>
          <ac:spMkLst>
            <pc:docMk/>
            <pc:sldMk cId="2085155381" sldId="530"/>
            <ac:spMk id="1011" creationId="{E5FBD932-BAA9-4C8F-9E17-D521E3094135}"/>
          </ac:spMkLst>
        </pc:spChg>
        <pc:spChg chg="mod">
          <ac:chgData name="Silvestri Mirko" userId="94e3e6b0-0921-47c5-95f4-5032538cf29a" providerId="ADAL" clId="{840449CD-4F56-4583-A01D-39D5839EB8D2}" dt="2020-05-20T10:55:52.451" v="808" actId="1076"/>
          <ac:spMkLst>
            <pc:docMk/>
            <pc:sldMk cId="2085155381" sldId="530"/>
            <ac:spMk id="1012" creationId="{C1CDDF9A-4CFC-4012-AA13-7C9E27AEC21C}"/>
          </ac:spMkLst>
        </pc:spChg>
        <pc:spChg chg="mod">
          <ac:chgData name="Silvestri Mirko" userId="94e3e6b0-0921-47c5-95f4-5032538cf29a" providerId="ADAL" clId="{840449CD-4F56-4583-A01D-39D5839EB8D2}" dt="2020-05-20T10:55:52.451" v="808" actId="1076"/>
          <ac:spMkLst>
            <pc:docMk/>
            <pc:sldMk cId="2085155381" sldId="530"/>
            <ac:spMk id="1013" creationId="{0D6702EE-3C94-441B-B98A-BCF14EAB7B97}"/>
          </ac:spMkLst>
        </pc:spChg>
        <pc:spChg chg="mod">
          <ac:chgData name="Silvestri Mirko" userId="94e3e6b0-0921-47c5-95f4-5032538cf29a" providerId="ADAL" clId="{840449CD-4F56-4583-A01D-39D5839EB8D2}" dt="2020-05-20T10:55:52.451" v="808" actId="1076"/>
          <ac:spMkLst>
            <pc:docMk/>
            <pc:sldMk cId="2085155381" sldId="530"/>
            <ac:spMk id="1014" creationId="{D972BC1C-843D-49A8-814E-5782B06E7F2E}"/>
          </ac:spMkLst>
        </pc:spChg>
        <pc:spChg chg="mod">
          <ac:chgData name="Silvestri Mirko" userId="94e3e6b0-0921-47c5-95f4-5032538cf29a" providerId="ADAL" clId="{840449CD-4F56-4583-A01D-39D5839EB8D2}" dt="2020-05-20T10:55:52.451" v="808" actId="1076"/>
          <ac:spMkLst>
            <pc:docMk/>
            <pc:sldMk cId="2085155381" sldId="530"/>
            <ac:spMk id="1015" creationId="{A950B48A-526D-4DED-A277-35B09005C5B0}"/>
          </ac:spMkLst>
        </pc:spChg>
        <pc:spChg chg="mod">
          <ac:chgData name="Silvestri Mirko" userId="94e3e6b0-0921-47c5-95f4-5032538cf29a" providerId="ADAL" clId="{840449CD-4F56-4583-A01D-39D5839EB8D2}" dt="2020-05-20T10:55:52.451" v="808" actId="1076"/>
          <ac:spMkLst>
            <pc:docMk/>
            <pc:sldMk cId="2085155381" sldId="530"/>
            <ac:spMk id="1016" creationId="{C5DC7F9B-4AFE-4718-BED3-B1F504194CCA}"/>
          </ac:spMkLst>
        </pc:spChg>
        <pc:spChg chg="mod">
          <ac:chgData name="Silvestri Mirko" userId="94e3e6b0-0921-47c5-95f4-5032538cf29a" providerId="ADAL" clId="{840449CD-4F56-4583-A01D-39D5839EB8D2}" dt="2020-05-20T10:55:52.451" v="808" actId="1076"/>
          <ac:spMkLst>
            <pc:docMk/>
            <pc:sldMk cId="2085155381" sldId="530"/>
            <ac:spMk id="1017" creationId="{7A3C7847-18E0-4C6E-9261-87CD72BFFEDA}"/>
          </ac:spMkLst>
        </pc:spChg>
        <pc:spChg chg="mod">
          <ac:chgData name="Silvestri Mirko" userId="94e3e6b0-0921-47c5-95f4-5032538cf29a" providerId="ADAL" clId="{840449CD-4F56-4583-A01D-39D5839EB8D2}" dt="2020-05-20T10:55:52.451" v="808" actId="1076"/>
          <ac:spMkLst>
            <pc:docMk/>
            <pc:sldMk cId="2085155381" sldId="530"/>
            <ac:spMk id="1018" creationId="{F0D51B85-0E20-418E-A619-D5B3C4368D09}"/>
          </ac:spMkLst>
        </pc:spChg>
        <pc:spChg chg="mod">
          <ac:chgData name="Silvestri Mirko" userId="94e3e6b0-0921-47c5-95f4-5032538cf29a" providerId="ADAL" clId="{840449CD-4F56-4583-A01D-39D5839EB8D2}" dt="2020-05-20T10:55:52.451" v="808" actId="1076"/>
          <ac:spMkLst>
            <pc:docMk/>
            <pc:sldMk cId="2085155381" sldId="530"/>
            <ac:spMk id="1019" creationId="{F03DB134-05AE-447B-82A1-04993996AE4F}"/>
          </ac:spMkLst>
        </pc:spChg>
        <pc:spChg chg="mod">
          <ac:chgData name="Silvestri Mirko" userId="94e3e6b0-0921-47c5-95f4-5032538cf29a" providerId="ADAL" clId="{840449CD-4F56-4583-A01D-39D5839EB8D2}" dt="2020-05-20T10:55:52.451" v="808" actId="1076"/>
          <ac:spMkLst>
            <pc:docMk/>
            <pc:sldMk cId="2085155381" sldId="530"/>
            <ac:spMk id="1020" creationId="{135367A2-8257-4E97-AB9A-F77FBCD6B80F}"/>
          </ac:spMkLst>
        </pc:spChg>
        <pc:spChg chg="mod">
          <ac:chgData name="Silvestri Mirko" userId="94e3e6b0-0921-47c5-95f4-5032538cf29a" providerId="ADAL" clId="{840449CD-4F56-4583-A01D-39D5839EB8D2}" dt="2020-05-20T10:55:52.451" v="808" actId="1076"/>
          <ac:spMkLst>
            <pc:docMk/>
            <pc:sldMk cId="2085155381" sldId="530"/>
            <ac:spMk id="1021" creationId="{553BDCE6-5FCA-49EA-A4B0-9685AC58C054}"/>
          </ac:spMkLst>
        </pc:spChg>
        <pc:spChg chg="mod">
          <ac:chgData name="Silvestri Mirko" userId="94e3e6b0-0921-47c5-95f4-5032538cf29a" providerId="ADAL" clId="{840449CD-4F56-4583-A01D-39D5839EB8D2}" dt="2020-05-20T10:55:52.451" v="808" actId="1076"/>
          <ac:spMkLst>
            <pc:docMk/>
            <pc:sldMk cId="2085155381" sldId="530"/>
            <ac:spMk id="1022" creationId="{5D5D9ADA-AFC1-4920-AC49-6C5F7FE2E9F9}"/>
          </ac:spMkLst>
        </pc:spChg>
        <pc:spChg chg="mod">
          <ac:chgData name="Silvestri Mirko" userId="94e3e6b0-0921-47c5-95f4-5032538cf29a" providerId="ADAL" clId="{840449CD-4F56-4583-A01D-39D5839EB8D2}" dt="2020-05-20T10:55:52.451" v="808" actId="1076"/>
          <ac:spMkLst>
            <pc:docMk/>
            <pc:sldMk cId="2085155381" sldId="530"/>
            <ac:spMk id="1023" creationId="{C48EEB4B-DAF3-44A4-9141-1B789C715F89}"/>
          </ac:spMkLst>
        </pc:spChg>
        <pc:spChg chg="mod">
          <ac:chgData name="Silvestri Mirko" userId="94e3e6b0-0921-47c5-95f4-5032538cf29a" providerId="ADAL" clId="{840449CD-4F56-4583-A01D-39D5839EB8D2}" dt="2020-05-20T10:55:52.451" v="808" actId="1076"/>
          <ac:spMkLst>
            <pc:docMk/>
            <pc:sldMk cId="2085155381" sldId="530"/>
            <ac:spMk id="1024" creationId="{F0257808-D3A1-4994-B032-7ECA992FC1D8}"/>
          </ac:spMkLst>
        </pc:spChg>
        <pc:spChg chg="mod">
          <ac:chgData name="Silvestri Mirko" userId="94e3e6b0-0921-47c5-95f4-5032538cf29a" providerId="ADAL" clId="{840449CD-4F56-4583-A01D-39D5839EB8D2}" dt="2020-05-20T10:55:52.451" v="808" actId="1076"/>
          <ac:spMkLst>
            <pc:docMk/>
            <pc:sldMk cId="2085155381" sldId="530"/>
            <ac:spMk id="1025" creationId="{D2648126-1184-4930-AD34-96C25D2DAD79}"/>
          </ac:spMkLst>
        </pc:spChg>
        <pc:spChg chg="mod">
          <ac:chgData name="Silvestri Mirko" userId="94e3e6b0-0921-47c5-95f4-5032538cf29a" providerId="ADAL" clId="{840449CD-4F56-4583-A01D-39D5839EB8D2}" dt="2020-05-20T10:55:52.451" v="808" actId="1076"/>
          <ac:spMkLst>
            <pc:docMk/>
            <pc:sldMk cId="2085155381" sldId="530"/>
            <ac:spMk id="1026" creationId="{2257B94E-9A88-4CC2-A22E-03EC5253453C}"/>
          </ac:spMkLst>
        </pc:spChg>
        <pc:spChg chg="mod">
          <ac:chgData name="Silvestri Mirko" userId="94e3e6b0-0921-47c5-95f4-5032538cf29a" providerId="ADAL" clId="{840449CD-4F56-4583-A01D-39D5839EB8D2}" dt="2020-05-20T10:55:52.451" v="808" actId="1076"/>
          <ac:spMkLst>
            <pc:docMk/>
            <pc:sldMk cId="2085155381" sldId="530"/>
            <ac:spMk id="1027" creationId="{95E668EC-F10D-461C-8319-5453C8D9E30B}"/>
          </ac:spMkLst>
        </pc:spChg>
        <pc:spChg chg="mod">
          <ac:chgData name="Silvestri Mirko" userId="94e3e6b0-0921-47c5-95f4-5032538cf29a" providerId="ADAL" clId="{840449CD-4F56-4583-A01D-39D5839EB8D2}" dt="2020-05-20T10:55:52.451" v="808" actId="1076"/>
          <ac:spMkLst>
            <pc:docMk/>
            <pc:sldMk cId="2085155381" sldId="530"/>
            <ac:spMk id="1028" creationId="{193D7058-35CF-4307-9387-C41C7D36391F}"/>
          </ac:spMkLst>
        </pc:spChg>
        <pc:spChg chg="mod">
          <ac:chgData name="Silvestri Mirko" userId="94e3e6b0-0921-47c5-95f4-5032538cf29a" providerId="ADAL" clId="{840449CD-4F56-4583-A01D-39D5839EB8D2}" dt="2020-05-20T10:55:52.451" v="808" actId="1076"/>
          <ac:spMkLst>
            <pc:docMk/>
            <pc:sldMk cId="2085155381" sldId="530"/>
            <ac:spMk id="1029" creationId="{41B45F07-D30E-45B4-816A-50D50620CD59}"/>
          </ac:spMkLst>
        </pc:spChg>
        <pc:spChg chg="mod">
          <ac:chgData name="Silvestri Mirko" userId="94e3e6b0-0921-47c5-95f4-5032538cf29a" providerId="ADAL" clId="{840449CD-4F56-4583-A01D-39D5839EB8D2}" dt="2020-05-20T10:55:52.451" v="808" actId="1076"/>
          <ac:spMkLst>
            <pc:docMk/>
            <pc:sldMk cId="2085155381" sldId="530"/>
            <ac:spMk id="1030" creationId="{5E410E19-8606-4615-AC00-4C47C4404BBB}"/>
          </ac:spMkLst>
        </pc:spChg>
        <pc:spChg chg="mod">
          <ac:chgData name="Silvestri Mirko" userId="94e3e6b0-0921-47c5-95f4-5032538cf29a" providerId="ADAL" clId="{840449CD-4F56-4583-A01D-39D5839EB8D2}" dt="2020-05-20T10:55:52.451" v="808" actId="1076"/>
          <ac:spMkLst>
            <pc:docMk/>
            <pc:sldMk cId="2085155381" sldId="530"/>
            <ac:spMk id="1031" creationId="{7C4699C6-8CFD-428E-905E-4B65F44FEFD1}"/>
          </ac:spMkLst>
        </pc:spChg>
        <pc:spChg chg="mod">
          <ac:chgData name="Silvestri Mirko" userId="94e3e6b0-0921-47c5-95f4-5032538cf29a" providerId="ADAL" clId="{840449CD-4F56-4583-A01D-39D5839EB8D2}" dt="2020-05-20T10:55:52.451" v="808" actId="1076"/>
          <ac:spMkLst>
            <pc:docMk/>
            <pc:sldMk cId="2085155381" sldId="530"/>
            <ac:spMk id="1032" creationId="{825D112B-B5B0-4DD3-BD97-7EDB0AB31144}"/>
          </ac:spMkLst>
        </pc:spChg>
        <pc:spChg chg="mod">
          <ac:chgData name="Silvestri Mirko" userId="94e3e6b0-0921-47c5-95f4-5032538cf29a" providerId="ADAL" clId="{840449CD-4F56-4583-A01D-39D5839EB8D2}" dt="2020-05-20T10:55:52.451" v="808" actId="1076"/>
          <ac:spMkLst>
            <pc:docMk/>
            <pc:sldMk cId="2085155381" sldId="530"/>
            <ac:spMk id="1033" creationId="{5F5ACCD8-E22F-42DC-893E-3AB657426399}"/>
          </ac:spMkLst>
        </pc:spChg>
        <pc:spChg chg="mod">
          <ac:chgData name="Silvestri Mirko" userId="94e3e6b0-0921-47c5-95f4-5032538cf29a" providerId="ADAL" clId="{840449CD-4F56-4583-A01D-39D5839EB8D2}" dt="2020-05-20T10:55:52.451" v="808" actId="1076"/>
          <ac:spMkLst>
            <pc:docMk/>
            <pc:sldMk cId="2085155381" sldId="530"/>
            <ac:spMk id="1034" creationId="{08E70B6C-1129-4272-AAAE-8E772EA45F7A}"/>
          </ac:spMkLst>
        </pc:spChg>
        <pc:spChg chg="mod">
          <ac:chgData name="Silvestri Mirko" userId="94e3e6b0-0921-47c5-95f4-5032538cf29a" providerId="ADAL" clId="{840449CD-4F56-4583-A01D-39D5839EB8D2}" dt="2020-05-20T10:55:52.451" v="808" actId="1076"/>
          <ac:spMkLst>
            <pc:docMk/>
            <pc:sldMk cId="2085155381" sldId="530"/>
            <ac:spMk id="1035" creationId="{F8E336EF-6739-4239-81E7-96A4DBF1F922}"/>
          </ac:spMkLst>
        </pc:spChg>
        <pc:spChg chg="mod">
          <ac:chgData name="Silvestri Mirko" userId="94e3e6b0-0921-47c5-95f4-5032538cf29a" providerId="ADAL" clId="{840449CD-4F56-4583-A01D-39D5839EB8D2}" dt="2020-05-20T10:55:52.451" v="808" actId="1076"/>
          <ac:spMkLst>
            <pc:docMk/>
            <pc:sldMk cId="2085155381" sldId="530"/>
            <ac:spMk id="1036" creationId="{ABDDB852-DC96-47A9-9B85-545CF596607C}"/>
          </ac:spMkLst>
        </pc:spChg>
        <pc:spChg chg="mod">
          <ac:chgData name="Silvestri Mirko" userId="94e3e6b0-0921-47c5-95f4-5032538cf29a" providerId="ADAL" clId="{840449CD-4F56-4583-A01D-39D5839EB8D2}" dt="2020-05-20T10:55:52.451" v="808" actId="1076"/>
          <ac:spMkLst>
            <pc:docMk/>
            <pc:sldMk cId="2085155381" sldId="530"/>
            <ac:spMk id="1037" creationId="{01849BE9-5D3B-4971-918E-6F7B9F92BC05}"/>
          </ac:spMkLst>
        </pc:spChg>
        <pc:spChg chg="mod">
          <ac:chgData name="Silvestri Mirko" userId="94e3e6b0-0921-47c5-95f4-5032538cf29a" providerId="ADAL" clId="{840449CD-4F56-4583-A01D-39D5839EB8D2}" dt="2020-05-20T10:55:52.451" v="808" actId="1076"/>
          <ac:spMkLst>
            <pc:docMk/>
            <pc:sldMk cId="2085155381" sldId="530"/>
            <ac:spMk id="1038" creationId="{B3605211-1A39-47E0-8AA9-407AA91E9DBE}"/>
          </ac:spMkLst>
        </pc:spChg>
        <pc:spChg chg="mod">
          <ac:chgData name="Silvestri Mirko" userId="94e3e6b0-0921-47c5-95f4-5032538cf29a" providerId="ADAL" clId="{840449CD-4F56-4583-A01D-39D5839EB8D2}" dt="2020-05-20T10:55:52.451" v="808" actId="1076"/>
          <ac:spMkLst>
            <pc:docMk/>
            <pc:sldMk cId="2085155381" sldId="530"/>
            <ac:spMk id="1039" creationId="{ED4794EC-0C6A-4E65-81D4-BF698E548828}"/>
          </ac:spMkLst>
        </pc:spChg>
        <pc:spChg chg="mod">
          <ac:chgData name="Silvestri Mirko" userId="94e3e6b0-0921-47c5-95f4-5032538cf29a" providerId="ADAL" clId="{840449CD-4F56-4583-A01D-39D5839EB8D2}" dt="2020-05-20T10:55:52.451" v="808" actId="1076"/>
          <ac:spMkLst>
            <pc:docMk/>
            <pc:sldMk cId="2085155381" sldId="530"/>
            <ac:spMk id="1040" creationId="{7797E78F-1564-4E83-BAD8-669A29C8D2EF}"/>
          </ac:spMkLst>
        </pc:spChg>
        <pc:spChg chg="mod">
          <ac:chgData name="Silvestri Mirko" userId="94e3e6b0-0921-47c5-95f4-5032538cf29a" providerId="ADAL" clId="{840449CD-4F56-4583-A01D-39D5839EB8D2}" dt="2020-05-20T10:55:52.451" v="808" actId="1076"/>
          <ac:spMkLst>
            <pc:docMk/>
            <pc:sldMk cId="2085155381" sldId="530"/>
            <ac:spMk id="1041" creationId="{3B1F3233-616D-41F5-9E17-529C25F7C760}"/>
          </ac:spMkLst>
        </pc:spChg>
        <pc:spChg chg="mod">
          <ac:chgData name="Silvestri Mirko" userId="94e3e6b0-0921-47c5-95f4-5032538cf29a" providerId="ADAL" clId="{840449CD-4F56-4583-A01D-39D5839EB8D2}" dt="2020-05-20T10:55:52.451" v="808" actId="1076"/>
          <ac:spMkLst>
            <pc:docMk/>
            <pc:sldMk cId="2085155381" sldId="530"/>
            <ac:spMk id="1042" creationId="{5CE26A44-A32B-4485-8F53-12A2AE1EAC1F}"/>
          </ac:spMkLst>
        </pc:spChg>
        <pc:spChg chg="mod">
          <ac:chgData name="Silvestri Mirko" userId="94e3e6b0-0921-47c5-95f4-5032538cf29a" providerId="ADAL" clId="{840449CD-4F56-4583-A01D-39D5839EB8D2}" dt="2020-05-20T10:55:52.451" v="808" actId="1076"/>
          <ac:spMkLst>
            <pc:docMk/>
            <pc:sldMk cId="2085155381" sldId="530"/>
            <ac:spMk id="1043" creationId="{2843EBAB-DE73-4883-AF6D-1016EB5D6D66}"/>
          </ac:spMkLst>
        </pc:spChg>
        <pc:spChg chg="mod">
          <ac:chgData name="Silvestri Mirko" userId="94e3e6b0-0921-47c5-95f4-5032538cf29a" providerId="ADAL" clId="{840449CD-4F56-4583-A01D-39D5839EB8D2}" dt="2020-05-20T10:55:52.451" v="808" actId="1076"/>
          <ac:spMkLst>
            <pc:docMk/>
            <pc:sldMk cId="2085155381" sldId="530"/>
            <ac:spMk id="1044" creationId="{1F8C4F6A-9418-40B1-8C2F-CD668C1B5207}"/>
          </ac:spMkLst>
        </pc:spChg>
        <pc:spChg chg="mod">
          <ac:chgData name="Silvestri Mirko" userId="94e3e6b0-0921-47c5-95f4-5032538cf29a" providerId="ADAL" clId="{840449CD-4F56-4583-A01D-39D5839EB8D2}" dt="2020-05-20T10:55:52.451" v="808" actId="1076"/>
          <ac:spMkLst>
            <pc:docMk/>
            <pc:sldMk cId="2085155381" sldId="530"/>
            <ac:spMk id="1045" creationId="{59760613-5539-45AA-9B6A-F82449F7CCB2}"/>
          </ac:spMkLst>
        </pc:spChg>
        <pc:spChg chg="mod">
          <ac:chgData name="Silvestri Mirko" userId="94e3e6b0-0921-47c5-95f4-5032538cf29a" providerId="ADAL" clId="{840449CD-4F56-4583-A01D-39D5839EB8D2}" dt="2020-05-20T10:55:52.451" v="808" actId="1076"/>
          <ac:spMkLst>
            <pc:docMk/>
            <pc:sldMk cId="2085155381" sldId="530"/>
            <ac:spMk id="1046" creationId="{DBC3139F-8897-4686-8B47-1C9ED99DB070}"/>
          </ac:spMkLst>
        </pc:spChg>
        <pc:spChg chg="mod">
          <ac:chgData name="Silvestri Mirko" userId="94e3e6b0-0921-47c5-95f4-5032538cf29a" providerId="ADAL" clId="{840449CD-4F56-4583-A01D-39D5839EB8D2}" dt="2020-05-20T10:55:52.451" v="808" actId="1076"/>
          <ac:spMkLst>
            <pc:docMk/>
            <pc:sldMk cId="2085155381" sldId="530"/>
            <ac:spMk id="1047" creationId="{8CD5FF1F-99D7-4A7B-B5B5-4EA205A8772F}"/>
          </ac:spMkLst>
        </pc:spChg>
        <pc:spChg chg="mod">
          <ac:chgData name="Silvestri Mirko" userId="94e3e6b0-0921-47c5-95f4-5032538cf29a" providerId="ADAL" clId="{840449CD-4F56-4583-A01D-39D5839EB8D2}" dt="2020-05-20T10:55:52.451" v="808" actId="1076"/>
          <ac:spMkLst>
            <pc:docMk/>
            <pc:sldMk cId="2085155381" sldId="530"/>
            <ac:spMk id="1048" creationId="{D627DD5A-5D39-4411-84D8-C64CEE9ED943}"/>
          </ac:spMkLst>
        </pc:spChg>
        <pc:spChg chg="mod">
          <ac:chgData name="Silvestri Mirko" userId="94e3e6b0-0921-47c5-95f4-5032538cf29a" providerId="ADAL" clId="{840449CD-4F56-4583-A01D-39D5839EB8D2}" dt="2020-05-20T10:55:52.451" v="808" actId="1076"/>
          <ac:spMkLst>
            <pc:docMk/>
            <pc:sldMk cId="2085155381" sldId="530"/>
            <ac:spMk id="1049" creationId="{8C8153EE-78AD-41CA-9FE4-F8C25AFA004B}"/>
          </ac:spMkLst>
        </pc:spChg>
        <pc:spChg chg="mod">
          <ac:chgData name="Silvestri Mirko" userId="94e3e6b0-0921-47c5-95f4-5032538cf29a" providerId="ADAL" clId="{840449CD-4F56-4583-A01D-39D5839EB8D2}" dt="2020-05-20T10:55:52.451" v="808" actId="1076"/>
          <ac:spMkLst>
            <pc:docMk/>
            <pc:sldMk cId="2085155381" sldId="530"/>
            <ac:spMk id="1050" creationId="{2DC2B233-8BD9-4CC7-82F9-18B2D08ED4BD}"/>
          </ac:spMkLst>
        </pc:spChg>
        <pc:spChg chg="mod">
          <ac:chgData name="Silvestri Mirko" userId="94e3e6b0-0921-47c5-95f4-5032538cf29a" providerId="ADAL" clId="{840449CD-4F56-4583-A01D-39D5839EB8D2}" dt="2020-05-20T10:55:52.451" v="808" actId="1076"/>
          <ac:spMkLst>
            <pc:docMk/>
            <pc:sldMk cId="2085155381" sldId="530"/>
            <ac:spMk id="1051" creationId="{E6288617-A410-45D5-A79E-4876F8264EDC}"/>
          </ac:spMkLst>
        </pc:spChg>
        <pc:spChg chg="mod">
          <ac:chgData name="Silvestri Mirko" userId="94e3e6b0-0921-47c5-95f4-5032538cf29a" providerId="ADAL" clId="{840449CD-4F56-4583-A01D-39D5839EB8D2}" dt="2020-05-20T10:55:52.451" v="808" actId="1076"/>
          <ac:spMkLst>
            <pc:docMk/>
            <pc:sldMk cId="2085155381" sldId="530"/>
            <ac:spMk id="1052" creationId="{A073D1DF-FBCE-4052-9A7F-3FB2A0FDAB21}"/>
          </ac:spMkLst>
        </pc:spChg>
        <pc:spChg chg="mod">
          <ac:chgData name="Silvestri Mirko" userId="94e3e6b0-0921-47c5-95f4-5032538cf29a" providerId="ADAL" clId="{840449CD-4F56-4583-A01D-39D5839EB8D2}" dt="2020-05-20T10:55:52.451" v="808" actId="1076"/>
          <ac:spMkLst>
            <pc:docMk/>
            <pc:sldMk cId="2085155381" sldId="530"/>
            <ac:spMk id="1053" creationId="{7C8E4196-7EFA-4EAA-93EC-CA5F3EDB377C}"/>
          </ac:spMkLst>
        </pc:spChg>
        <pc:spChg chg="mod">
          <ac:chgData name="Silvestri Mirko" userId="94e3e6b0-0921-47c5-95f4-5032538cf29a" providerId="ADAL" clId="{840449CD-4F56-4583-A01D-39D5839EB8D2}" dt="2020-05-20T10:55:52.451" v="808" actId="1076"/>
          <ac:spMkLst>
            <pc:docMk/>
            <pc:sldMk cId="2085155381" sldId="530"/>
            <ac:spMk id="1054" creationId="{D1567CB4-0AA6-44A6-B832-2FBE91785B40}"/>
          </ac:spMkLst>
        </pc:spChg>
        <pc:spChg chg="mod">
          <ac:chgData name="Silvestri Mirko" userId="94e3e6b0-0921-47c5-95f4-5032538cf29a" providerId="ADAL" clId="{840449CD-4F56-4583-A01D-39D5839EB8D2}" dt="2020-05-20T10:55:52.451" v="808" actId="1076"/>
          <ac:spMkLst>
            <pc:docMk/>
            <pc:sldMk cId="2085155381" sldId="530"/>
            <ac:spMk id="1055" creationId="{480262A0-900E-4513-877F-CF71186E3F24}"/>
          </ac:spMkLst>
        </pc:spChg>
        <pc:spChg chg="mod">
          <ac:chgData name="Silvestri Mirko" userId="94e3e6b0-0921-47c5-95f4-5032538cf29a" providerId="ADAL" clId="{840449CD-4F56-4583-A01D-39D5839EB8D2}" dt="2020-05-20T10:55:52.451" v="808" actId="1076"/>
          <ac:spMkLst>
            <pc:docMk/>
            <pc:sldMk cId="2085155381" sldId="530"/>
            <ac:spMk id="1056" creationId="{A5D6A1B6-5172-494F-85A6-CA5FD0596EEB}"/>
          </ac:spMkLst>
        </pc:spChg>
        <pc:spChg chg="mod">
          <ac:chgData name="Silvestri Mirko" userId="94e3e6b0-0921-47c5-95f4-5032538cf29a" providerId="ADAL" clId="{840449CD-4F56-4583-A01D-39D5839EB8D2}" dt="2020-05-20T10:55:52.451" v="808" actId="1076"/>
          <ac:spMkLst>
            <pc:docMk/>
            <pc:sldMk cId="2085155381" sldId="530"/>
            <ac:spMk id="1057" creationId="{AB156157-05FF-49B3-8CD0-3CEF5FB8EC94}"/>
          </ac:spMkLst>
        </pc:spChg>
        <pc:spChg chg="mod">
          <ac:chgData name="Silvestri Mirko" userId="94e3e6b0-0921-47c5-95f4-5032538cf29a" providerId="ADAL" clId="{840449CD-4F56-4583-A01D-39D5839EB8D2}" dt="2020-05-20T10:55:52.451" v="808" actId="1076"/>
          <ac:spMkLst>
            <pc:docMk/>
            <pc:sldMk cId="2085155381" sldId="530"/>
            <ac:spMk id="1058" creationId="{D2BE56F2-D46C-493C-A0F7-5CEC835E3E20}"/>
          </ac:spMkLst>
        </pc:spChg>
        <pc:spChg chg="mod">
          <ac:chgData name="Silvestri Mirko" userId="94e3e6b0-0921-47c5-95f4-5032538cf29a" providerId="ADAL" clId="{840449CD-4F56-4583-A01D-39D5839EB8D2}" dt="2020-05-20T10:55:52.451" v="808" actId="1076"/>
          <ac:spMkLst>
            <pc:docMk/>
            <pc:sldMk cId="2085155381" sldId="530"/>
            <ac:spMk id="1059" creationId="{9A63E276-1979-4C60-B7C1-A6975B142C56}"/>
          </ac:spMkLst>
        </pc:spChg>
        <pc:spChg chg="mod">
          <ac:chgData name="Silvestri Mirko" userId="94e3e6b0-0921-47c5-95f4-5032538cf29a" providerId="ADAL" clId="{840449CD-4F56-4583-A01D-39D5839EB8D2}" dt="2020-05-20T10:55:52.451" v="808" actId="1076"/>
          <ac:spMkLst>
            <pc:docMk/>
            <pc:sldMk cId="2085155381" sldId="530"/>
            <ac:spMk id="1060" creationId="{2E68246D-99F9-4BE9-B742-7ECE66BDF4E7}"/>
          </ac:spMkLst>
        </pc:spChg>
        <pc:spChg chg="mod">
          <ac:chgData name="Silvestri Mirko" userId="94e3e6b0-0921-47c5-95f4-5032538cf29a" providerId="ADAL" clId="{840449CD-4F56-4583-A01D-39D5839EB8D2}" dt="2020-05-20T10:55:52.451" v="808" actId="1076"/>
          <ac:spMkLst>
            <pc:docMk/>
            <pc:sldMk cId="2085155381" sldId="530"/>
            <ac:spMk id="1061" creationId="{F5649ACC-EE9E-4E24-AF1E-5E66A75CF8E8}"/>
          </ac:spMkLst>
        </pc:spChg>
        <pc:spChg chg="mod">
          <ac:chgData name="Silvestri Mirko" userId="94e3e6b0-0921-47c5-95f4-5032538cf29a" providerId="ADAL" clId="{840449CD-4F56-4583-A01D-39D5839EB8D2}" dt="2020-05-20T10:55:52.451" v="808" actId="1076"/>
          <ac:spMkLst>
            <pc:docMk/>
            <pc:sldMk cId="2085155381" sldId="530"/>
            <ac:spMk id="1062" creationId="{B3AADC40-FE52-4E06-B2FB-9CF18C03F529}"/>
          </ac:spMkLst>
        </pc:spChg>
        <pc:spChg chg="mod">
          <ac:chgData name="Silvestri Mirko" userId="94e3e6b0-0921-47c5-95f4-5032538cf29a" providerId="ADAL" clId="{840449CD-4F56-4583-A01D-39D5839EB8D2}" dt="2020-05-20T10:55:52.451" v="808" actId="1076"/>
          <ac:spMkLst>
            <pc:docMk/>
            <pc:sldMk cId="2085155381" sldId="530"/>
            <ac:spMk id="1063" creationId="{397FAAD1-DD12-4F4B-8A4B-B39FE520DB46}"/>
          </ac:spMkLst>
        </pc:spChg>
        <pc:spChg chg="mod">
          <ac:chgData name="Silvestri Mirko" userId="94e3e6b0-0921-47c5-95f4-5032538cf29a" providerId="ADAL" clId="{840449CD-4F56-4583-A01D-39D5839EB8D2}" dt="2020-05-20T10:55:52.451" v="808" actId="1076"/>
          <ac:spMkLst>
            <pc:docMk/>
            <pc:sldMk cId="2085155381" sldId="530"/>
            <ac:spMk id="1064" creationId="{5A145A64-57AD-483E-9EA9-4B4CB593E730}"/>
          </ac:spMkLst>
        </pc:spChg>
        <pc:spChg chg="mod">
          <ac:chgData name="Silvestri Mirko" userId="94e3e6b0-0921-47c5-95f4-5032538cf29a" providerId="ADAL" clId="{840449CD-4F56-4583-A01D-39D5839EB8D2}" dt="2020-05-20T10:55:52.451" v="808" actId="1076"/>
          <ac:spMkLst>
            <pc:docMk/>
            <pc:sldMk cId="2085155381" sldId="530"/>
            <ac:spMk id="1065" creationId="{446C9456-D597-4550-A779-C08ABA1503D0}"/>
          </ac:spMkLst>
        </pc:spChg>
        <pc:spChg chg="mod">
          <ac:chgData name="Silvestri Mirko" userId="94e3e6b0-0921-47c5-95f4-5032538cf29a" providerId="ADAL" clId="{840449CD-4F56-4583-A01D-39D5839EB8D2}" dt="2020-05-20T10:55:52.451" v="808" actId="1076"/>
          <ac:spMkLst>
            <pc:docMk/>
            <pc:sldMk cId="2085155381" sldId="530"/>
            <ac:spMk id="1066" creationId="{9A33A0D7-5067-4A37-8585-2DFDE23667C7}"/>
          </ac:spMkLst>
        </pc:spChg>
        <pc:spChg chg="mod">
          <ac:chgData name="Silvestri Mirko" userId="94e3e6b0-0921-47c5-95f4-5032538cf29a" providerId="ADAL" clId="{840449CD-4F56-4583-A01D-39D5839EB8D2}" dt="2020-05-20T10:55:52.451" v="808" actId="1076"/>
          <ac:spMkLst>
            <pc:docMk/>
            <pc:sldMk cId="2085155381" sldId="530"/>
            <ac:spMk id="1067" creationId="{6B862578-E733-4DB3-9FCF-A0501841D53D}"/>
          </ac:spMkLst>
        </pc:spChg>
        <pc:spChg chg="mod">
          <ac:chgData name="Silvestri Mirko" userId="94e3e6b0-0921-47c5-95f4-5032538cf29a" providerId="ADAL" clId="{840449CD-4F56-4583-A01D-39D5839EB8D2}" dt="2020-05-20T10:55:52.451" v="808" actId="1076"/>
          <ac:spMkLst>
            <pc:docMk/>
            <pc:sldMk cId="2085155381" sldId="530"/>
            <ac:spMk id="1068" creationId="{10FBBE74-DC24-47E2-A6EA-2EE1C785163E}"/>
          </ac:spMkLst>
        </pc:spChg>
        <pc:spChg chg="mod">
          <ac:chgData name="Silvestri Mirko" userId="94e3e6b0-0921-47c5-95f4-5032538cf29a" providerId="ADAL" clId="{840449CD-4F56-4583-A01D-39D5839EB8D2}" dt="2020-05-20T10:55:52.451" v="808" actId="1076"/>
          <ac:spMkLst>
            <pc:docMk/>
            <pc:sldMk cId="2085155381" sldId="530"/>
            <ac:spMk id="1069" creationId="{30F27079-94CD-4852-A8AF-496F3BE4B1C5}"/>
          </ac:spMkLst>
        </pc:spChg>
        <pc:spChg chg="mod">
          <ac:chgData name="Silvestri Mirko" userId="94e3e6b0-0921-47c5-95f4-5032538cf29a" providerId="ADAL" clId="{840449CD-4F56-4583-A01D-39D5839EB8D2}" dt="2020-05-20T10:55:52.451" v="808" actId="1076"/>
          <ac:spMkLst>
            <pc:docMk/>
            <pc:sldMk cId="2085155381" sldId="530"/>
            <ac:spMk id="1070" creationId="{734517F5-DA32-4141-B357-D9064E3651F4}"/>
          </ac:spMkLst>
        </pc:spChg>
        <pc:spChg chg="mod">
          <ac:chgData name="Silvestri Mirko" userId="94e3e6b0-0921-47c5-95f4-5032538cf29a" providerId="ADAL" clId="{840449CD-4F56-4583-A01D-39D5839EB8D2}" dt="2020-05-20T10:55:52.451" v="808" actId="1076"/>
          <ac:spMkLst>
            <pc:docMk/>
            <pc:sldMk cId="2085155381" sldId="530"/>
            <ac:spMk id="1071" creationId="{24EFC6B4-D506-4AFB-B49A-7CF113B61E7F}"/>
          </ac:spMkLst>
        </pc:spChg>
        <pc:spChg chg="mod">
          <ac:chgData name="Silvestri Mirko" userId="94e3e6b0-0921-47c5-95f4-5032538cf29a" providerId="ADAL" clId="{840449CD-4F56-4583-A01D-39D5839EB8D2}" dt="2020-05-20T10:55:52.451" v="808" actId="1076"/>
          <ac:spMkLst>
            <pc:docMk/>
            <pc:sldMk cId="2085155381" sldId="530"/>
            <ac:spMk id="1072" creationId="{89B78C92-3AAD-4CC0-ADEF-668F42B066BF}"/>
          </ac:spMkLst>
        </pc:spChg>
        <pc:spChg chg="mod">
          <ac:chgData name="Silvestri Mirko" userId="94e3e6b0-0921-47c5-95f4-5032538cf29a" providerId="ADAL" clId="{840449CD-4F56-4583-A01D-39D5839EB8D2}" dt="2020-05-20T10:55:52.451" v="808" actId="1076"/>
          <ac:spMkLst>
            <pc:docMk/>
            <pc:sldMk cId="2085155381" sldId="530"/>
            <ac:spMk id="1073" creationId="{4E9EE31F-A602-46BF-B3B4-024914F4D6B4}"/>
          </ac:spMkLst>
        </pc:spChg>
        <pc:spChg chg="mod">
          <ac:chgData name="Silvestri Mirko" userId="94e3e6b0-0921-47c5-95f4-5032538cf29a" providerId="ADAL" clId="{840449CD-4F56-4583-A01D-39D5839EB8D2}" dt="2020-05-20T10:55:52.451" v="808" actId="1076"/>
          <ac:spMkLst>
            <pc:docMk/>
            <pc:sldMk cId="2085155381" sldId="530"/>
            <ac:spMk id="1074" creationId="{0DE39F1A-24D1-410B-9795-51D5921DF1DF}"/>
          </ac:spMkLst>
        </pc:spChg>
        <pc:spChg chg="mod">
          <ac:chgData name="Silvestri Mirko" userId="94e3e6b0-0921-47c5-95f4-5032538cf29a" providerId="ADAL" clId="{840449CD-4F56-4583-A01D-39D5839EB8D2}" dt="2020-05-20T10:55:52.451" v="808" actId="1076"/>
          <ac:spMkLst>
            <pc:docMk/>
            <pc:sldMk cId="2085155381" sldId="530"/>
            <ac:spMk id="1075" creationId="{D06B5FE0-3370-4F94-9E6A-570A7B634AB6}"/>
          </ac:spMkLst>
        </pc:spChg>
        <pc:spChg chg="mod">
          <ac:chgData name="Silvestri Mirko" userId="94e3e6b0-0921-47c5-95f4-5032538cf29a" providerId="ADAL" clId="{840449CD-4F56-4583-A01D-39D5839EB8D2}" dt="2020-05-20T10:55:52.451" v="808" actId="1076"/>
          <ac:spMkLst>
            <pc:docMk/>
            <pc:sldMk cId="2085155381" sldId="530"/>
            <ac:spMk id="1076" creationId="{3BBEF4F0-053D-4D30-B142-B369AEA16053}"/>
          </ac:spMkLst>
        </pc:spChg>
        <pc:spChg chg="mod">
          <ac:chgData name="Silvestri Mirko" userId="94e3e6b0-0921-47c5-95f4-5032538cf29a" providerId="ADAL" clId="{840449CD-4F56-4583-A01D-39D5839EB8D2}" dt="2020-05-20T10:55:52.451" v="808" actId="1076"/>
          <ac:spMkLst>
            <pc:docMk/>
            <pc:sldMk cId="2085155381" sldId="530"/>
            <ac:spMk id="1077" creationId="{4CC77968-C68A-44C2-9B3D-881C5D9EE46C}"/>
          </ac:spMkLst>
        </pc:spChg>
        <pc:spChg chg="mod">
          <ac:chgData name="Silvestri Mirko" userId="94e3e6b0-0921-47c5-95f4-5032538cf29a" providerId="ADAL" clId="{840449CD-4F56-4583-A01D-39D5839EB8D2}" dt="2020-05-20T10:55:52.451" v="808" actId="1076"/>
          <ac:spMkLst>
            <pc:docMk/>
            <pc:sldMk cId="2085155381" sldId="530"/>
            <ac:spMk id="1078" creationId="{DD03380A-3C5D-43C5-9A8B-1C00914CC8E2}"/>
          </ac:spMkLst>
        </pc:spChg>
        <pc:spChg chg="mod">
          <ac:chgData name="Silvestri Mirko" userId="94e3e6b0-0921-47c5-95f4-5032538cf29a" providerId="ADAL" clId="{840449CD-4F56-4583-A01D-39D5839EB8D2}" dt="2020-05-20T10:55:52.451" v="808" actId="1076"/>
          <ac:spMkLst>
            <pc:docMk/>
            <pc:sldMk cId="2085155381" sldId="530"/>
            <ac:spMk id="1079" creationId="{4F056C50-0411-4A42-8EC1-7CF25A0C8E9B}"/>
          </ac:spMkLst>
        </pc:spChg>
        <pc:spChg chg="add del mod">
          <ac:chgData name="Silvestri Mirko" userId="94e3e6b0-0921-47c5-95f4-5032538cf29a" providerId="ADAL" clId="{840449CD-4F56-4583-A01D-39D5839EB8D2}" dt="2020-05-20T10:55:52.451" v="808" actId="1076"/>
          <ac:spMkLst>
            <pc:docMk/>
            <pc:sldMk cId="2085155381" sldId="530"/>
            <ac:spMk id="1080" creationId="{AAFBC28D-BC25-43ED-8696-CB07178817C2}"/>
          </ac:spMkLst>
        </pc:spChg>
        <pc:spChg chg="add del mod">
          <ac:chgData name="Silvestri Mirko" userId="94e3e6b0-0921-47c5-95f4-5032538cf29a" providerId="ADAL" clId="{840449CD-4F56-4583-A01D-39D5839EB8D2}" dt="2020-05-20T10:55:52.451" v="808" actId="1076"/>
          <ac:spMkLst>
            <pc:docMk/>
            <pc:sldMk cId="2085155381" sldId="530"/>
            <ac:spMk id="1081" creationId="{64E4C5AF-C04B-4E2D-AF28-3E029A3FDAC8}"/>
          </ac:spMkLst>
        </pc:spChg>
        <pc:spChg chg="add del mod">
          <ac:chgData name="Silvestri Mirko" userId="94e3e6b0-0921-47c5-95f4-5032538cf29a" providerId="ADAL" clId="{840449CD-4F56-4583-A01D-39D5839EB8D2}" dt="2020-05-20T10:55:52.451" v="808" actId="1076"/>
          <ac:spMkLst>
            <pc:docMk/>
            <pc:sldMk cId="2085155381" sldId="530"/>
            <ac:spMk id="1082" creationId="{F61352EA-6723-4EDA-91AB-9DF420B3EFDA}"/>
          </ac:spMkLst>
        </pc:spChg>
        <pc:spChg chg="mod">
          <ac:chgData name="Silvestri Mirko" userId="94e3e6b0-0921-47c5-95f4-5032538cf29a" providerId="ADAL" clId="{840449CD-4F56-4583-A01D-39D5839EB8D2}" dt="2020-05-20T10:55:52.451" v="808" actId="1076"/>
          <ac:spMkLst>
            <pc:docMk/>
            <pc:sldMk cId="2085155381" sldId="530"/>
            <ac:spMk id="1084" creationId="{5984BE1F-8692-4D3F-A8AB-7105AD5CB5A4}"/>
          </ac:spMkLst>
        </pc:spChg>
        <pc:spChg chg="mod">
          <ac:chgData name="Silvestri Mirko" userId="94e3e6b0-0921-47c5-95f4-5032538cf29a" providerId="ADAL" clId="{840449CD-4F56-4583-A01D-39D5839EB8D2}" dt="2020-05-20T10:55:52.451" v="808" actId="1076"/>
          <ac:spMkLst>
            <pc:docMk/>
            <pc:sldMk cId="2085155381" sldId="530"/>
            <ac:spMk id="1085" creationId="{FED4E761-E786-4A6D-AA8C-7BA265287AB8}"/>
          </ac:spMkLst>
        </pc:spChg>
        <pc:spChg chg="mod">
          <ac:chgData name="Silvestri Mirko" userId="94e3e6b0-0921-47c5-95f4-5032538cf29a" providerId="ADAL" clId="{840449CD-4F56-4583-A01D-39D5839EB8D2}" dt="2020-05-20T10:55:52.451" v="808" actId="1076"/>
          <ac:spMkLst>
            <pc:docMk/>
            <pc:sldMk cId="2085155381" sldId="530"/>
            <ac:spMk id="1086" creationId="{1A17315B-3688-4571-B723-F73AB919FCEB}"/>
          </ac:spMkLst>
        </pc:spChg>
        <pc:spChg chg="mod">
          <ac:chgData name="Silvestri Mirko" userId="94e3e6b0-0921-47c5-95f4-5032538cf29a" providerId="ADAL" clId="{840449CD-4F56-4583-A01D-39D5839EB8D2}" dt="2020-05-20T10:55:52.451" v="808" actId="1076"/>
          <ac:spMkLst>
            <pc:docMk/>
            <pc:sldMk cId="2085155381" sldId="530"/>
            <ac:spMk id="1087" creationId="{7C728EB0-8C5E-4C20-8362-9DE6B37AAF14}"/>
          </ac:spMkLst>
        </pc:spChg>
        <pc:spChg chg="add del mod">
          <ac:chgData name="Silvestri Mirko" userId="94e3e6b0-0921-47c5-95f4-5032538cf29a" providerId="ADAL" clId="{840449CD-4F56-4583-A01D-39D5839EB8D2}" dt="2020-05-20T10:55:54.137" v="812" actId="1076"/>
          <ac:spMkLst>
            <pc:docMk/>
            <pc:sldMk cId="2085155381" sldId="530"/>
            <ac:spMk id="1088" creationId="{E94FE251-C6A2-4F87-A5DF-CA474B31D78D}"/>
          </ac:spMkLst>
        </pc:spChg>
        <pc:spChg chg="add del mod">
          <ac:chgData name="Silvestri Mirko" userId="94e3e6b0-0921-47c5-95f4-5032538cf29a" providerId="ADAL" clId="{840449CD-4F56-4583-A01D-39D5839EB8D2}" dt="2020-05-20T10:55:52.451" v="808" actId="1076"/>
          <ac:spMkLst>
            <pc:docMk/>
            <pc:sldMk cId="2085155381" sldId="530"/>
            <ac:spMk id="1089" creationId="{24C483A0-9AD1-4E7D-8D4D-D9FDC518C82C}"/>
          </ac:spMkLst>
        </pc:spChg>
        <pc:grpChg chg="add del">
          <ac:chgData name="Silvestri Mirko" userId="94e3e6b0-0921-47c5-95f4-5032538cf29a" providerId="ADAL" clId="{840449CD-4F56-4583-A01D-39D5839EB8D2}" dt="2020-05-20T10:55:51.241" v="806" actId="478"/>
          <ac:grpSpMkLst>
            <pc:docMk/>
            <pc:sldMk cId="2085155381" sldId="530"/>
            <ac:grpSpMk id="19" creationId="{028F5610-EA5C-4252-A3DC-C890D3D49968}"/>
          </ac:grpSpMkLst>
        </pc:grpChg>
        <pc:grpChg chg="add del">
          <ac:chgData name="Silvestri Mirko" userId="94e3e6b0-0921-47c5-95f4-5032538cf29a" providerId="ADAL" clId="{840449CD-4F56-4583-A01D-39D5839EB8D2}" dt="2020-05-20T10:55:51.241" v="806" actId="478"/>
          <ac:grpSpMkLst>
            <pc:docMk/>
            <pc:sldMk cId="2085155381" sldId="530"/>
            <ac:grpSpMk id="77" creationId="{ACA95E24-6548-47C3-95A3-6C69A289A962}"/>
          </ac:grpSpMkLst>
        </pc:grpChg>
        <pc:grpChg chg="add del">
          <ac:chgData name="Silvestri Mirko" userId="94e3e6b0-0921-47c5-95f4-5032538cf29a" providerId="ADAL" clId="{840449CD-4F56-4583-A01D-39D5839EB8D2}" dt="2020-05-20T10:55:51.241" v="806" actId="478"/>
          <ac:grpSpMkLst>
            <pc:docMk/>
            <pc:sldMk cId="2085155381" sldId="530"/>
            <ac:grpSpMk id="211" creationId="{4B525F36-7424-4369-A587-E2087A0421AB}"/>
          </ac:grpSpMkLst>
        </pc:grpChg>
        <pc:grpChg chg="add del">
          <ac:chgData name="Silvestri Mirko" userId="94e3e6b0-0921-47c5-95f4-5032538cf29a" providerId="ADAL" clId="{840449CD-4F56-4583-A01D-39D5839EB8D2}" dt="2020-05-20T10:55:51.241" v="806" actId="478"/>
          <ac:grpSpMkLst>
            <pc:docMk/>
            <pc:sldMk cId="2085155381" sldId="530"/>
            <ac:grpSpMk id="286" creationId="{C8049F92-0F11-4F41-A4E7-FBAABFC8E30F}"/>
          </ac:grpSpMkLst>
        </pc:grpChg>
        <pc:grpChg chg="add del">
          <ac:chgData name="Silvestri Mirko" userId="94e3e6b0-0921-47c5-95f4-5032538cf29a" providerId="ADAL" clId="{840449CD-4F56-4583-A01D-39D5839EB8D2}" dt="2020-05-20T10:55:51.241" v="806" actId="478"/>
          <ac:grpSpMkLst>
            <pc:docMk/>
            <pc:sldMk cId="2085155381" sldId="530"/>
            <ac:grpSpMk id="418" creationId="{EBA5E8F4-1DDA-49C3-8CEF-8A8FDD511191}"/>
          </ac:grpSpMkLst>
        </pc:grpChg>
        <pc:grpChg chg="add del">
          <ac:chgData name="Silvestri Mirko" userId="94e3e6b0-0921-47c5-95f4-5032538cf29a" providerId="ADAL" clId="{840449CD-4F56-4583-A01D-39D5839EB8D2}" dt="2020-05-20T10:55:51.241" v="806" actId="478"/>
          <ac:grpSpMkLst>
            <pc:docMk/>
            <pc:sldMk cId="2085155381" sldId="530"/>
            <ac:grpSpMk id="468" creationId="{9A38003C-3213-4185-A54D-06E05BE19C9B}"/>
          </ac:grpSpMkLst>
        </pc:grpChg>
        <pc:grpChg chg="add del">
          <ac:chgData name="Silvestri Mirko" userId="94e3e6b0-0921-47c5-95f4-5032538cf29a" providerId="ADAL" clId="{840449CD-4F56-4583-A01D-39D5839EB8D2}" dt="2020-05-20T10:55:51.241" v="806" actId="478"/>
          <ac:grpSpMkLst>
            <pc:docMk/>
            <pc:sldMk cId="2085155381" sldId="530"/>
            <ac:grpSpMk id="547" creationId="{4F759C18-383D-4018-B927-26ED0446FBD7}"/>
          </ac:grpSpMkLst>
        </pc:grpChg>
        <pc:grpChg chg="add del mod">
          <ac:chgData name="Silvestri Mirko" userId="94e3e6b0-0921-47c5-95f4-5032538cf29a" providerId="ADAL" clId="{840449CD-4F56-4583-A01D-39D5839EB8D2}" dt="2020-05-20T10:55:52.451" v="808" actId="1076"/>
          <ac:grpSpMkLst>
            <pc:docMk/>
            <pc:sldMk cId="2085155381" sldId="530"/>
            <ac:grpSpMk id="560" creationId="{DEBF16E7-212C-480B-BAE4-BB4A22B1843E}"/>
          </ac:grpSpMkLst>
        </pc:grpChg>
        <pc:grpChg chg="add del mod">
          <ac:chgData name="Silvestri Mirko" userId="94e3e6b0-0921-47c5-95f4-5032538cf29a" providerId="ADAL" clId="{840449CD-4F56-4583-A01D-39D5839EB8D2}" dt="2020-05-20T10:55:52.451" v="808" actId="1076"/>
          <ac:grpSpMkLst>
            <pc:docMk/>
            <pc:sldMk cId="2085155381" sldId="530"/>
            <ac:grpSpMk id="616" creationId="{42FE35F8-C68D-49B0-967E-3D18B6C7AA11}"/>
          </ac:grpSpMkLst>
        </pc:grpChg>
        <pc:grpChg chg="mod">
          <ac:chgData name="Silvestri Mirko" userId="94e3e6b0-0921-47c5-95f4-5032538cf29a" providerId="ADAL" clId="{840449CD-4F56-4583-A01D-39D5839EB8D2}" dt="2020-05-20T10:55:52.451" v="808" actId="1076"/>
          <ac:grpSpMkLst>
            <pc:docMk/>
            <pc:sldMk cId="2085155381" sldId="530"/>
            <ac:grpSpMk id="617" creationId="{56C8E0C6-189D-4213-9C83-DB5F5DA35F8E}"/>
          </ac:grpSpMkLst>
        </pc:grpChg>
        <pc:grpChg chg="add del mod">
          <ac:chgData name="Silvestri Mirko" userId="94e3e6b0-0921-47c5-95f4-5032538cf29a" providerId="ADAL" clId="{840449CD-4F56-4583-A01D-39D5839EB8D2}" dt="2020-05-20T10:55:52.451" v="808" actId="1076"/>
          <ac:grpSpMkLst>
            <pc:docMk/>
            <pc:sldMk cId="2085155381" sldId="530"/>
            <ac:grpSpMk id="750" creationId="{9F10BF8F-7425-431A-9CB2-2FC9137FF2E5}"/>
          </ac:grpSpMkLst>
        </pc:grpChg>
        <pc:grpChg chg="mod">
          <ac:chgData name="Silvestri Mirko" userId="94e3e6b0-0921-47c5-95f4-5032538cf29a" providerId="ADAL" clId="{840449CD-4F56-4583-A01D-39D5839EB8D2}" dt="2020-05-20T10:55:52.451" v="808" actId="1076"/>
          <ac:grpSpMkLst>
            <pc:docMk/>
            <pc:sldMk cId="2085155381" sldId="530"/>
            <ac:grpSpMk id="751" creationId="{FC076585-A35F-458A-856C-E25107CB378C}"/>
          </ac:grpSpMkLst>
        </pc:grpChg>
        <pc:grpChg chg="add del mod">
          <ac:chgData name="Silvestri Mirko" userId="94e3e6b0-0921-47c5-95f4-5032538cf29a" providerId="ADAL" clId="{840449CD-4F56-4583-A01D-39D5839EB8D2}" dt="2020-05-20T10:55:52.451" v="808" actId="1076"/>
          <ac:grpSpMkLst>
            <pc:docMk/>
            <pc:sldMk cId="2085155381" sldId="530"/>
            <ac:grpSpMk id="824" creationId="{E02CEA83-B033-421D-9837-7854583BE2BA}"/>
          </ac:grpSpMkLst>
        </pc:grpChg>
        <pc:grpChg chg="mod">
          <ac:chgData name="Silvestri Mirko" userId="94e3e6b0-0921-47c5-95f4-5032538cf29a" providerId="ADAL" clId="{840449CD-4F56-4583-A01D-39D5839EB8D2}" dt="2020-05-20T10:55:52.451" v="808" actId="1076"/>
          <ac:grpSpMkLst>
            <pc:docMk/>
            <pc:sldMk cId="2085155381" sldId="530"/>
            <ac:grpSpMk id="825" creationId="{80F9A51A-743A-4DBA-81EE-CED73F166ED6}"/>
          </ac:grpSpMkLst>
        </pc:grpChg>
        <pc:grpChg chg="add del mod">
          <ac:chgData name="Silvestri Mirko" userId="94e3e6b0-0921-47c5-95f4-5032538cf29a" providerId="ADAL" clId="{840449CD-4F56-4583-A01D-39D5839EB8D2}" dt="2020-05-20T10:55:52.451" v="808" actId="1076"/>
          <ac:grpSpMkLst>
            <pc:docMk/>
            <pc:sldMk cId="2085155381" sldId="530"/>
            <ac:grpSpMk id="956" creationId="{56F07418-E6CA-4152-8D78-346975288F43}"/>
          </ac:grpSpMkLst>
        </pc:grpChg>
        <pc:grpChg chg="add del mod">
          <ac:chgData name="Silvestri Mirko" userId="94e3e6b0-0921-47c5-95f4-5032538cf29a" providerId="ADAL" clId="{840449CD-4F56-4583-A01D-39D5839EB8D2}" dt="2020-05-20T10:55:52.451" v="808" actId="1076"/>
          <ac:grpSpMkLst>
            <pc:docMk/>
            <pc:sldMk cId="2085155381" sldId="530"/>
            <ac:grpSpMk id="1006" creationId="{A1F4B377-B365-4AE0-BF2E-EA397CF2A30D}"/>
          </ac:grpSpMkLst>
        </pc:grpChg>
        <pc:grpChg chg="mod">
          <ac:chgData name="Silvestri Mirko" userId="94e3e6b0-0921-47c5-95f4-5032538cf29a" providerId="ADAL" clId="{840449CD-4F56-4583-A01D-39D5839EB8D2}" dt="2020-05-20T10:55:52.451" v="808" actId="1076"/>
          <ac:grpSpMkLst>
            <pc:docMk/>
            <pc:sldMk cId="2085155381" sldId="530"/>
            <ac:grpSpMk id="1007" creationId="{F74C7AF4-EDCB-4FFC-A682-870726F705AC}"/>
          </ac:grpSpMkLst>
        </pc:grpChg>
        <pc:grpChg chg="add del mod">
          <ac:chgData name="Silvestri Mirko" userId="94e3e6b0-0921-47c5-95f4-5032538cf29a" providerId="ADAL" clId="{840449CD-4F56-4583-A01D-39D5839EB8D2}" dt="2020-05-20T10:55:52.451" v="808" actId="1076"/>
          <ac:grpSpMkLst>
            <pc:docMk/>
            <pc:sldMk cId="2085155381" sldId="530"/>
            <ac:grpSpMk id="1083" creationId="{984D60EB-70E9-415E-AFED-94B60A1842C9}"/>
          </ac:grpSpMkLst>
        </pc:grpChg>
      </pc:sldChg>
      <pc:sldChg chg="addSp delSp modSp mod">
        <pc:chgData name="Silvestri Mirko" userId="94e3e6b0-0921-47c5-95f4-5032538cf29a" providerId="ADAL" clId="{840449CD-4F56-4583-A01D-39D5839EB8D2}" dt="2020-05-20T11:11:41.111" v="962" actId="1076"/>
        <pc:sldMkLst>
          <pc:docMk/>
          <pc:sldMk cId="43667170" sldId="531"/>
        </pc:sldMkLst>
        <pc:spChg chg="add del mod">
          <ac:chgData name="Silvestri Mirko" userId="94e3e6b0-0921-47c5-95f4-5032538cf29a" providerId="ADAL" clId="{840449CD-4F56-4583-A01D-39D5839EB8D2}" dt="2020-05-20T11:08:14.140" v="869" actId="14100"/>
          <ac:spMkLst>
            <pc:docMk/>
            <pc:sldMk cId="43667170" sldId="531"/>
            <ac:spMk id="2" creationId="{2A9C97E7-ECE8-4CA3-A17C-604DAC3ECA98}"/>
          </ac:spMkLst>
        </pc:spChg>
        <pc:spChg chg="add del">
          <ac:chgData name="Silvestri Mirko" userId="94e3e6b0-0921-47c5-95f4-5032538cf29a" providerId="ADAL" clId="{840449CD-4F56-4583-A01D-39D5839EB8D2}" dt="2020-05-20T10:57:26.813" v="824" actId="478"/>
          <ac:spMkLst>
            <pc:docMk/>
            <pc:sldMk cId="43667170" sldId="531"/>
            <ac:spMk id="3" creationId="{2C8962FB-5C3B-4917-8FA3-227A1C3BA3B5}"/>
          </ac:spMkLst>
        </pc:spChg>
        <pc:spChg chg="add del">
          <ac:chgData name="Silvestri Mirko" userId="94e3e6b0-0921-47c5-95f4-5032538cf29a" providerId="ADAL" clId="{840449CD-4F56-4583-A01D-39D5839EB8D2}" dt="2020-05-20T10:57:26.813" v="824" actId="478"/>
          <ac:spMkLst>
            <pc:docMk/>
            <pc:sldMk cId="43667170" sldId="531"/>
            <ac:spMk id="4" creationId="{7DF13E11-1F49-4A2A-81C5-737AB51EB95A}"/>
          </ac:spMkLst>
        </pc:spChg>
        <pc:spChg chg="mod">
          <ac:chgData name="Silvestri Mirko" userId="94e3e6b0-0921-47c5-95f4-5032538cf29a" providerId="ADAL" clId="{840449CD-4F56-4583-A01D-39D5839EB8D2}" dt="2020-05-20T10:58:00.876" v="836" actId="1076"/>
          <ac:spMkLst>
            <pc:docMk/>
            <pc:sldMk cId="43667170" sldId="531"/>
            <ac:spMk id="7" creationId="{9129C14A-3BB0-463A-82EC-C9BE307A9255}"/>
          </ac:spMkLst>
        </pc:spChg>
        <pc:spChg chg="mod">
          <ac:chgData name="Silvestri Mirko" userId="94e3e6b0-0921-47c5-95f4-5032538cf29a" providerId="ADAL" clId="{840449CD-4F56-4583-A01D-39D5839EB8D2}" dt="2020-05-20T10:58:11.088" v="841"/>
          <ac:spMkLst>
            <pc:docMk/>
            <pc:sldMk cId="43667170" sldId="531"/>
            <ac:spMk id="10" creationId="{FBB6739D-D395-4B13-8F0F-E7379C9DF7D7}"/>
          </ac:spMkLst>
        </pc:spChg>
        <pc:spChg chg="add del mod">
          <ac:chgData name="Silvestri Mirko" userId="94e3e6b0-0921-47c5-95f4-5032538cf29a" providerId="ADAL" clId="{840449CD-4F56-4583-A01D-39D5839EB8D2}" dt="2020-05-20T10:59:07.606" v="857" actId="14100"/>
          <ac:spMkLst>
            <pc:docMk/>
            <pc:sldMk cId="43667170" sldId="531"/>
            <ac:spMk id="11" creationId="{F22D60C9-B38B-4482-B75F-26034A6BBCE9}"/>
          </ac:spMkLst>
        </pc:spChg>
        <pc:spChg chg="add del">
          <ac:chgData name="Silvestri Mirko" userId="94e3e6b0-0921-47c5-95f4-5032538cf29a" providerId="ADAL" clId="{840449CD-4F56-4583-A01D-39D5839EB8D2}" dt="2020-05-20T10:57:26.813" v="824" actId="478"/>
          <ac:spMkLst>
            <pc:docMk/>
            <pc:sldMk cId="43667170" sldId="531"/>
            <ac:spMk id="12" creationId="{2E1D7DB8-CA72-4370-AF4B-1EAF6C81E205}"/>
          </ac:spMkLst>
        </pc:spChg>
        <pc:spChg chg="add del mod">
          <ac:chgData name="Silvestri Mirko" userId="94e3e6b0-0921-47c5-95f4-5032538cf29a" providerId="ADAL" clId="{840449CD-4F56-4583-A01D-39D5839EB8D2}" dt="2020-05-20T11:06:58.934" v="858"/>
          <ac:spMkLst>
            <pc:docMk/>
            <pc:sldMk cId="43667170" sldId="531"/>
            <ac:spMk id="13" creationId="{E89DEA41-EB0D-4BB9-BA52-436A28A5A364}"/>
          </ac:spMkLst>
        </pc:spChg>
        <pc:spChg chg="add del mod">
          <ac:chgData name="Silvestri Mirko" userId="94e3e6b0-0921-47c5-95f4-5032538cf29a" providerId="ADAL" clId="{840449CD-4F56-4583-A01D-39D5839EB8D2}" dt="2020-05-20T11:09:18.206" v="877"/>
          <ac:spMkLst>
            <pc:docMk/>
            <pc:sldMk cId="43667170" sldId="531"/>
            <ac:spMk id="14" creationId="{D9CFEFB5-6C9C-4985-8A9A-01A03717FB4F}"/>
          </ac:spMkLst>
        </pc:spChg>
        <pc:spChg chg="add del mod">
          <ac:chgData name="Silvestri Mirko" userId="94e3e6b0-0921-47c5-95f4-5032538cf29a" providerId="ADAL" clId="{840449CD-4F56-4583-A01D-39D5839EB8D2}" dt="2020-05-20T11:09:25.853" v="878"/>
          <ac:spMkLst>
            <pc:docMk/>
            <pc:sldMk cId="43667170" sldId="531"/>
            <ac:spMk id="15" creationId="{425A094E-AD45-4BC3-85B6-168637AB1787}"/>
          </ac:spMkLst>
        </pc:spChg>
        <pc:spChg chg="add del mod">
          <ac:chgData name="Silvestri Mirko" userId="94e3e6b0-0921-47c5-95f4-5032538cf29a" providerId="ADAL" clId="{840449CD-4F56-4583-A01D-39D5839EB8D2}" dt="2020-05-20T11:08:33.861" v="873" actId="14100"/>
          <ac:spMkLst>
            <pc:docMk/>
            <pc:sldMk cId="43667170" sldId="531"/>
            <ac:spMk id="16" creationId="{CD98AA9C-6F69-4DCB-B8A5-E8849F32FC63}"/>
          </ac:spMkLst>
        </pc:spChg>
        <pc:spChg chg="add del mod">
          <ac:chgData name="Silvestri Mirko" userId="94e3e6b0-0921-47c5-95f4-5032538cf29a" providerId="ADAL" clId="{840449CD-4F56-4583-A01D-39D5839EB8D2}" dt="2020-05-20T11:07:20.246" v="861" actId="1076"/>
          <ac:spMkLst>
            <pc:docMk/>
            <pc:sldMk cId="43667170" sldId="531"/>
            <ac:spMk id="17" creationId="{22D8E0C1-47E8-44B0-A91A-DE46A16527AD}"/>
          </ac:spMkLst>
        </pc:spChg>
        <pc:spChg chg="add del">
          <ac:chgData name="Silvestri Mirko" userId="94e3e6b0-0921-47c5-95f4-5032538cf29a" providerId="ADAL" clId="{840449CD-4F56-4583-A01D-39D5839EB8D2}" dt="2020-05-20T10:57:26.813" v="824" actId="478"/>
          <ac:spMkLst>
            <pc:docMk/>
            <pc:sldMk cId="43667170" sldId="531"/>
            <ac:spMk id="18" creationId="{53A8067A-670C-4B10-A755-DD4BB3A56518}"/>
          </ac:spMkLst>
        </pc:spChg>
        <pc:spChg chg="add del">
          <ac:chgData name="Silvestri Mirko" userId="94e3e6b0-0921-47c5-95f4-5032538cf29a" providerId="ADAL" clId="{840449CD-4F56-4583-A01D-39D5839EB8D2}" dt="2020-05-20T10:57:26.813" v="824" actId="478"/>
          <ac:spMkLst>
            <pc:docMk/>
            <pc:sldMk cId="43667170" sldId="531"/>
            <ac:spMk id="19" creationId="{124A90CA-EA90-440F-9136-8B3399B35541}"/>
          </ac:spMkLst>
        </pc:spChg>
        <pc:spChg chg="add del">
          <ac:chgData name="Silvestri Mirko" userId="94e3e6b0-0921-47c5-95f4-5032538cf29a" providerId="ADAL" clId="{840449CD-4F56-4583-A01D-39D5839EB8D2}" dt="2020-05-20T10:57:26.813" v="824" actId="478"/>
          <ac:spMkLst>
            <pc:docMk/>
            <pc:sldMk cId="43667170" sldId="531"/>
            <ac:spMk id="23" creationId="{12C170B7-B785-471C-AB77-F46281E8826A}"/>
          </ac:spMkLst>
        </pc:spChg>
        <pc:spChg chg="add del">
          <ac:chgData name="Silvestri Mirko" userId="94e3e6b0-0921-47c5-95f4-5032538cf29a" providerId="ADAL" clId="{840449CD-4F56-4583-A01D-39D5839EB8D2}" dt="2020-05-20T10:57:26.813" v="824" actId="478"/>
          <ac:spMkLst>
            <pc:docMk/>
            <pc:sldMk cId="43667170" sldId="531"/>
            <ac:spMk id="24" creationId="{90E1CD05-A965-452D-A8CA-0ADE42CD4640}"/>
          </ac:spMkLst>
        </pc:spChg>
        <pc:spChg chg="add del">
          <ac:chgData name="Silvestri Mirko" userId="94e3e6b0-0921-47c5-95f4-5032538cf29a" providerId="ADAL" clId="{840449CD-4F56-4583-A01D-39D5839EB8D2}" dt="2020-05-20T10:57:26.813" v="824" actId="478"/>
          <ac:spMkLst>
            <pc:docMk/>
            <pc:sldMk cId="43667170" sldId="531"/>
            <ac:spMk id="25" creationId="{903466D5-DFC0-4C10-ADD6-5E6748A69EA8}"/>
          </ac:spMkLst>
        </pc:spChg>
        <pc:spChg chg="add del mod">
          <ac:chgData name="Silvestri Mirko" userId="94e3e6b0-0921-47c5-95f4-5032538cf29a" providerId="ADAL" clId="{840449CD-4F56-4583-A01D-39D5839EB8D2}" dt="2020-05-20T11:07:35.853" v="863" actId="14100"/>
          <ac:spMkLst>
            <pc:docMk/>
            <pc:sldMk cId="43667170" sldId="531"/>
            <ac:spMk id="26" creationId="{8D321C45-9B9E-454F-A30F-99B559A7F17F}"/>
          </ac:spMkLst>
        </pc:spChg>
        <pc:spChg chg="add del">
          <ac:chgData name="Silvestri Mirko" userId="94e3e6b0-0921-47c5-95f4-5032538cf29a" providerId="ADAL" clId="{840449CD-4F56-4583-A01D-39D5839EB8D2}" dt="2020-05-20T10:57:26.813" v="824" actId="478"/>
          <ac:spMkLst>
            <pc:docMk/>
            <pc:sldMk cId="43667170" sldId="531"/>
            <ac:spMk id="27" creationId="{DED2D563-76EF-44CE-BCB2-027C1747BC07}"/>
          </ac:spMkLst>
        </pc:spChg>
        <pc:spChg chg="add del">
          <ac:chgData name="Silvestri Mirko" userId="94e3e6b0-0921-47c5-95f4-5032538cf29a" providerId="ADAL" clId="{840449CD-4F56-4583-A01D-39D5839EB8D2}" dt="2020-05-20T10:57:26.813" v="824" actId="478"/>
          <ac:spMkLst>
            <pc:docMk/>
            <pc:sldMk cId="43667170" sldId="531"/>
            <ac:spMk id="28" creationId="{EE7072EA-86F8-4D6E-BE06-5101E710A6F5}"/>
          </ac:spMkLst>
        </pc:spChg>
        <pc:spChg chg="add del">
          <ac:chgData name="Silvestri Mirko" userId="94e3e6b0-0921-47c5-95f4-5032538cf29a" providerId="ADAL" clId="{840449CD-4F56-4583-A01D-39D5839EB8D2}" dt="2020-05-20T10:57:26.813" v="824" actId="478"/>
          <ac:spMkLst>
            <pc:docMk/>
            <pc:sldMk cId="43667170" sldId="531"/>
            <ac:spMk id="29" creationId="{19F5D9A7-2310-4BF4-B2AE-5E51B0057333}"/>
          </ac:spMkLst>
        </pc:spChg>
        <pc:spChg chg="add del">
          <ac:chgData name="Silvestri Mirko" userId="94e3e6b0-0921-47c5-95f4-5032538cf29a" providerId="ADAL" clId="{840449CD-4F56-4583-A01D-39D5839EB8D2}" dt="2020-05-20T10:57:26.813" v="824" actId="478"/>
          <ac:spMkLst>
            <pc:docMk/>
            <pc:sldMk cId="43667170" sldId="531"/>
            <ac:spMk id="30" creationId="{8029E3B8-F061-46CD-A4DF-6693B48B72CE}"/>
          </ac:spMkLst>
        </pc:spChg>
        <pc:spChg chg="add del">
          <ac:chgData name="Silvestri Mirko" userId="94e3e6b0-0921-47c5-95f4-5032538cf29a" providerId="ADAL" clId="{840449CD-4F56-4583-A01D-39D5839EB8D2}" dt="2020-05-20T10:57:26.813" v="824" actId="478"/>
          <ac:spMkLst>
            <pc:docMk/>
            <pc:sldMk cId="43667170" sldId="531"/>
            <ac:spMk id="31" creationId="{F16AE806-E711-4F05-8194-E716D9E7C3A6}"/>
          </ac:spMkLst>
        </pc:spChg>
        <pc:spChg chg="add del">
          <ac:chgData name="Silvestri Mirko" userId="94e3e6b0-0921-47c5-95f4-5032538cf29a" providerId="ADAL" clId="{840449CD-4F56-4583-A01D-39D5839EB8D2}" dt="2020-05-20T10:57:26.813" v="824" actId="478"/>
          <ac:spMkLst>
            <pc:docMk/>
            <pc:sldMk cId="43667170" sldId="531"/>
            <ac:spMk id="32" creationId="{52C8317B-0D41-426B-BD94-62696365A694}"/>
          </ac:spMkLst>
        </pc:spChg>
        <pc:spChg chg="add del">
          <ac:chgData name="Silvestri Mirko" userId="94e3e6b0-0921-47c5-95f4-5032538cf29a" providerId="ADAL" clId="{840449CD-4F56-4583-A01D-39D5839EB8D2}" dt="2020-05-20T10:57:26.813" v="824" actId="478"/>
          <ac:spMkLst>
            <pc:docMk/>
            <pc:sldMk cId="43667170" sldId="531"/>
            <ac:spMk id="33" creationId="{7C52A267-0A89-4BEF-8EBC-8619C4AE1B2C}"/>
          </ac:spMkLst>
        </pc:spChg>
        <pc:spChg chg="add del mod">
          <ac:chgData name="Silvestri Mirko" userId="94e3e6b0-0921-47c5-95f4-5032538cf29a" providerId="ADAL" clId="{840449CD-4F56-4583-A01D-39D5839EB8D2}" dt="2020-05-20T11:11:41.111" v="962" actId="1076"/>
          <ac:spMkLst>
            <pc:docMk/>
            <pc:sldMk cId="43667170" sldId="531"/>
            <ac:spMk id="34" creationId="{6766FED5-03E8-4AAC-ACE6-5BA4F9F35696}"/>
          </ac:spMkLst>
        </pc:spChg>
        <pc:spChg chg="add del">
          <ac:chgData name="Silvestri Mirko" userId="94e3e6b0-0921-47c5-95f4-5032538cf29a" providerId="ADAL" clId="{840449CD-4F56-4583-A01D-39D5839EB8D2}" dt="2020-05-20T10:57:26.813" v="824" actId="478"/>
          <ac:spMkLst>
            <pc:docMk/>
            <pc:sldMk cId="43667170" sldId="531"/>
            <ac:spMk id="35" creationId="{18D890A4-A6BC-4CFB-A81B-EA268C0E9D39}"/>
          </ac:spMkLst>
        </pc:spChg>
        <pc:spChg chg="add del mod">
          <ac:chgData name="Silvestri Mirko" userId="94e3e6b0-0921-47c5-95f4-5032538cf29a" providerId="ADAL" clId="{840449CD-4F56-4583-A01D-39D5839EB8D2}" dt="2020-05-20T11:11:41.111" v="962" actId="1076"/>
          <ac:spMkLst>
            <pc:docMk/>
            <pc:sldMk cId="43667170" sldId="531"/>
            <ac:spMk id="36" creationId="{B06F9E85-F0B3-4AF8-9117-87956E9FD8FA}"/>
          </ac:spMkLst>
        </pc:spChg>
        <pc:spChg chg="add del">
          <ac:chgData name="Silvestri Mirko" userId="94e3e6b0-0921-47c5-95f4-5032538cf29a" providerId="ADAL" clId="{840449CD-4F56-4583-A01D-39D5839EB8D2}" dt="2020-05-20T10:57:26.813" v="824" actId="478"/>
          <ac:spMkLst>
            <pc:docMk/>
            <pc:sldMk cId="43667170" sldId="531"/>
            <ac:spMk id="37" creationId="{695E4B41-777E-4F0C-8CF5-F18B3EB8E0AF}"/>
          </ac:spMkLst>
        </pc:spChg>
        <pc:spChg chg="add del mod">
          <ac:chgData name="Silvestri Mirko" userId="94e3e6b0-0921-47c5-95f4-5032538cf29a" providerId="ADAL" clId="{840449CD-4F56-4583-A01D-39D5839EB8D2}" dt="2020-05-20T11:09:12.284" v="876"/>
          <ac:spMkLst>
            <pc:docMk/>
            <pc:sldMk cId="43667170" sldId="531"/>
            <ac:spMk id="38" creationId="{2DA9D77C-E4A0-42E9-ACAB-9F29B96E6240}"/>
          </ac:spMkLst>
        </pc:spChg>
        <pc:spChg chg="add del mod">
          <ac:chgData name="Silvestri Mirko" userId="94e3e6b0-0921-47c5-95f4-5032538cf29a" providerId="ADAL" clId="{840449CD-4F56-4583-A01D-39D5839EB8D2}" dt="2020-05-20T11:08:21.144" v="871" actId="1076"/>
          <ac:spMkLst>
            <pc:docMk/>
            <pc:sldMk cId="43667170" sldId="531"/>
            <ac:spMk id="39" creationId="{2D336BF3-61CF-4BBA-8059-9535C7311656}"/>
          </ac:spMkLst>
        </pc:spChg>
        <pc:spChg chg="mod">
          <ac:chgData name="Silvestri Mirko" userId="94e3e6b0-0921-47c5-95f4-5032538cf29a" providerId="ADAL" clId="{840449CD-4F56-4583-A01D-39D5839EB8D2}" dt="2020-05-20T11:09:32.753" v="879"/>
          <ac:spMkLst>
            <pc:docMk/>
            <pc:sldMk cId="43667170" sldId="531"/>
            <ac:spMk id="40" creationId="{6C97B0D9-AD50-45BB-AF76-982ECB690007}"/>
          </ac:spMkLst>
        </pc:spChg>
        <pc:spChg chg="add del mod">
          <ac:chgData name="Silvestri Mirko" userId="94e3e6b0-0921-47c5-95f4-5032538cf29a" providerId="ADAL" clId="{840449CD-4F56-4583-A01D-39D5839EB8D2}" dt="2020-05-20T10:58:37.517" v="850" actId="20577"/>
          <ac:spMkLst>
            <pc:docMk/>
            <pc:sldMk cId="43667170" sldId="531"/>
            <ac:spMk id="41" creationId="{7CE4DD35-677E-48EA-BFD5-867C611E4B9A}"/>
          </ac:spMkLst>
        </pc:spChg>
        <pc:spChg chg="add del mod">
          <ac:chgData name="Silvestri Mirko" userId="94e3e6b0-0921-47c5-95f4-5032538cf29a" providerId="ADAL" clId="{840449CD-4F56-4583-A01D-39D5839EB8D2}" dt="2020-05-20T10:58:41.304" v="851"/>
          <ac:spMkLst>
            <pc:docMk/>
            <pc:sldMk cId="43667170" sldId="531"/>
            <ac:spMk id="42" creationId="{38199267-56C3-4878-B4D0-DEEB39629C62}"/>
          </ac:spMkLst>
        </pc:spChg>
        <pc:spChg chg="add del mod">
          <ac:chgData name="Silvestri Mirko" userId="94e3e6b0-0921-47c5-95f4-5032538cf29a" providerId="ADAL" clId="{840449CD-4F56-4583-A01D-39D5839EB8D2}" dt="2020-05-20T10:58:42.282" v="852"/>
          <ac:spMkLst>
            <pc:docMk/>
            <pc:sldMk cId="43667170" sldId="531"/>
            <ac:spMk id="43" creationId="{E6C69D4C-BE23-4612-8D62-4E3FF0151979}"/>
          </ac:spMkLst>
        </pc:spChg>
        <pc:spChg chg="add del mod">
          <ac:chgData name="Silvestri Mirko" userId="94e3e6b0-0921-47c5-95f4-5032538cf29a" providerId="ADAL" clId="{840449CD-4F56-4583-A01D-39D5839EB8D2}" dt="2020-05-20T10:58:43.383" v="853"/>
          <ac:spMkLst>
            <pc:docMk/>
            <pc:sldMk cId="43667170" sldId="531"/>
            <ac:spMk id="44" creationId="{AAFA1B93-A909-4A8A-BEB3-8BBAA47DE2BF}"/>
          </ac:spMkLst>
        </pc:spChg>
        <pc:spChg chg="add del mod">
          <ac:chgData name="Silvestri Mirko" userId="94e3e6b0-0921-47c5-95f4-5032538cf29a" providerId="ADAL" clId="{840449CD-4F56-4583-A01D-39D5839EB8D2}" dt="2020-05-20T10:58:30.882" v="843" actId="1076"/>
          <ac:spMkLst>
            <pc:docMk/>
            <pc:sldMk cId="43667170" sldId="531"/>
            <ac:spMk id="45" creationId="{F18A460F-3F57-413B-923A-7C4F323B8FE1}"/>
          </ac:spMkLst>
        </pc:spChg>
        <pc:spChg chg="add del">
          <ac:chgData name="Silvestri Mirko" userId="94e3e6b0-0921-47c5-95f4-5032538cf29a" providerId="ADAL" clId="{840449CD-4F56-4583-A01D-39D5839EB8D2}" dt="2020-05-20T10:57:26.813" v="824" actId="478"/>
          <ac:spMkLst>
            <pc:docMk/>
            <pc:sldMk cId="43667170" sldId="531"/>
            <ac:spMk id="46" creationId="{75765D49-C979-4A25-A49B-44CED5322289}"/>
          </ac:spMkLst>
        </pc:spChg>
        <pc:spChg chg="add del">
          <ac:chgData name="Silvestri Mirko" userId="94e3e6b0-0921-47c5-95f4-5032538cf29a" providerId="ADAL" clId="{840449CD-4F56-4583-A01D-39D5839EB8D2}" dt="2020-05-20T10:57:26.813" v="824" actId="478"/>
          <ac:spMkLst>
            <pc:docMk/>
            <pc:sldMk cId="43667170" sldId="531"/>
            <ac:spMk id="47" creationId="{F0B9B5E4-CC70-4358-BAD2-93F09BC05EB8}"/>
          </ac:spMkLst>
        </pc:spChg>
        <pc:spChg chg="add del mod">
          <ac:chgData name="Silvestri Mirko" userId="94e3e6b0-0921-47c5-95f4-5032538cf29a" providerId="ADAL" clId="{840449CD-4F56-4583-A01D-39D5839EB8D2}" dt="2020-05-20T11:09:47.849" v="925" actId="20577"/>
          <ac:spMkLst>
            <pc:docMk/>
            <pc:sldMk cId="43667170" sldId="531"/>
            <ac:spMk id="48" creationId="{E477CCE0-1F62-487C-95AE-E669C54B7C30}"/>
          </ac:spMkLst>
        </pc:spChg>
        <pc:spChg chg="mod">
          <ac:chgData name="Silvestri Mirko" userId="94e3e6b0-0921-47c5-95f4-5032538cf29a" providerId="ADAL" clId="{840449CD-4F56-4583-A01D-39D5839EB8D2}" dt="2020-05-20T08:49:26.916" v="669"/>
          <ac:spMkLst>
            <pc:docMk/>
            <pc:sldMk cId="43667170" sldId="531"/>
            <ac:spMk id="49" creationId="{920B72EF-0AE7-41EF-B5FD-54E2F7FBF594}"/>
          </ac:spMkLst>
        </pc:spChg>
        <pc:spChg chg="mod">
          <ac:chgData name="Silvestri Mirko" userId="94e3e6b0-0921-47c5-95f4-5032538cf29a" providerId="ADAL" clId="{840449CD-4F56-4583-A01D-39D5839EB8D2}" dt="2020-05-20T11:10:51.852" v="927"/>
          <ac:spMkLst>
            <pc:docMk/>
            <pc:sldMk cId="43667170" sldId="531"/>
            <ac:spMk id="50" creationId="{CDF72E11-847B-4702-9A9D-06D57855AC26}"/>
          </ac:spMkLst>
        </pc:spChg>
        <pc:spChg chg="add del mod">
          <ac:chgData name="Silvestri Mirko" userId="94e3e6b0-0921-47c5-95f4-5032538cf29a" providerId="ADAL" clId="{840449CD-4F56-4583-A01D-39D5839EB8D2}" dt="2020-05-20T10:57:25.885" v="823"/>
          <ac:spMkLst>
            <pc:docMk/>
            <pc:sldMk cId="43667170" sldId="531"/>
            <ac:spMk id="51" creationId="{CA51C88E-193D-4105-9DC5-1F63A5486108}"/>
          </ac:spMkLst>
        </pc:spChg>
        <pc:spChg chg="add del mod">
          <ac:chgData name="Silvestri Mirko" userId="94e3e6b0-0921-47c5-95f4-5032538cf29a" providerId="ADAL" clId="{840449CD-4F56-4583-A01D-39D5839EB8D2}" dt="2020-05-20T10:57:25.885" v="823"/>
          <ac:spMkLst>
            <pc:docMk/>
            <pc:sldMk cId="43667170" sldId="531"/>
            <ac:spMk id="52" creationId="{9F3BEE1F-8E41-43E9-AD13-C887ADD88048}"/>
          </ac:spMkLst>
        </pc:spChg>
        <pc:spChg chg="add del mod">
          <ac:chgData name="Silvestri Mirko" userId="94e3e6b0-0921-47c5-95f4-5032538cf29a" providerId="ADAL" clId="{840449CD-4F56-4583-A01D-39D5839EB8D2}" dt="2020-05-20T10:57:25.885" v="823"/>
          <ac:spMkLst>
            <pc:docMk/>
            <pc:sldMk cId="43667170" sldId="531"/>
            <ac:spMk id="53" creationId="{DF512561-095C-47CD-9CEB-876576E8B9D1}"/>
          </ac:spMkLst>
        </pc:spChg>
        <pc:spChg chg="mod">
          <ac:chgData name="Silvestri Mirko" userId="94e3e6b0-0921-47c5-95f4-5032538cf29a" providerId="ADAL" clId="{840449CD-4F56-4583-A01D-39D5839EB8D2}" dt="2020-05-20T10:57:25.645" v="822" actId="164"/>
          <ac:spMkLst>
            <pc:docMk/>
            <pc:sldMk cId="43667170" sldId="531"/>
            <ac:spMk id="56" creationId="{14786A80-735F-44B9-A833-BC70412897CF}"/>
          </ac:spMkLst>
        </pc:spChg>
        <pc:spChg chg="mod">
          <ac:chgData name="Silvestri Mirko" userId="94e3e6b0-0921-47c5-95f4-5032538cf29a" providerId="ADAL" clId="{840449CD-4F56-4583-A01D-39D5839EB8D2}" dt="2020-05-20T10:57:25.645" v="822" actId="164"/>
          <ac:spMkLst>
            <pc:docMk/>
            <pc:sldMk cId="43667170" sldId="531"/>
            <ac:spMk id="59" creationId="{204F2EEF-169F-48F2-8EBC-7D79CBEBF005}"/>
          </ac:spMkLst>
        </pc:spChg>
        <pc:spChg chg="add del mod">
          <ac:chgData name="Silvestri Mirko" userId="94e3e6b0-0921-47c5-95f4-5032538cf29a" providerId="ADAL" clId="{840449CD-4F56-4583-A01D-39D5839EB8D2}" dt="2020-05-20T10:57:25.885" v="823"/>
          <ac:spMkLst>
            <pc:docMk/>
            <pc:sldMk cId="43667170" sldId="531"/>
            <ac:spMk id="60" creationId="{7330A88E-2638-4E47-8CD5-F29316D9FCEE}"/>
          </ac:spMkLst>
        </pc:spChg>
        <pc:spChg chg="add del mod">
          <ac:chgData name="Silvestri Mirko" userId="94e3e6b0-0921-47c5-95f4-5032538cf29a" providerId="ADAL" clId="{840449CD-4F56-4583-A01D-39D5839EB8D2}" dt="2020-05-20T10:57:25.885" v="823"/>
          <ac:spMkLst>
            <pc:docMk/>
            <pc:sldMk cId="43667170" sldId="531"/>
            <ac:spMk id="61" creationId="{C967F7B5-3B53-48F3-8B9A-F73AE6CFCE9F}"/>
          </ac:spMkLst>
        </pc:spChg>
        <pc:spChg chg="add del mod">
          <ac:chgData name="Silvestri Mirko" userId="94e3e6b0-0921-47c5-95f4-5032538cf29a" providerId="ADAL" clId="{840449CD-4F56-4583-A01D-39D5839EB8D2}" dt="2020-05-20T10:57:25.885" v="823"/>
          <ac:spMkLst>
            <pc:docMk/>
            <pc:sldMk cId="43667170" sldId="531"/>
            <ac:spMk id="62" creationId="{2AC645D9-9B56-4DEC-9619-1E80F6A14084}"/>
          </ac:spMkLst>
        </pc:spChg>
        <pc:spChg chg="add del mod">
          <ac:chgData name="Silvestri Mirko" userId="94e3e6b0-0921-47c5-95f4-5032538cf29a" providerId="ADAL" clId="{840449CD-4F56-4583-A01D-39D5839EB8D2}" dt="2020-05-20T10:57:25.885" v="823"/>
          <ac:spMkLst>
            <pc:docMk/>
            <pc:sldMk cId="43667170" sldId="531"/>
            <ac:spMk id="63" creationId="{702FF21D-C49A-46E5-BAE2-4B78741F46E2}"/>
          </ac:spMkLst>
        </pc:spChg>
        <pc:spChg chg="add del mod">
          <ac:chgData name="Silvestri Mirko" userId="94e3e6b0-0921-47c5-95f4-5032538cf29a" providerId="ADAL" clId="{840449CD-4F56-4583-A01D-39D5839EB8D2}" dt="2020-05-20T10:57:25.885" v="823"/>
          <ac:spMkLst>
            <pc:docMk/>
            <pc:sldMk cId="43667170" sldId="531"/>
            <ac:spMk id="64" creationId="{498BD442-5A70-45AD-9286-A26707BC1D6A}"/>
          </ac:spMkLst>
        </pc:spChg>
        <pc:spChg chg="add del mod">
          <ac:chgData name="Silvestri Mirko" userId="94e3e6b0-0921-47c5-95f4-5032538cf29a" providerId="ADAL" clId="{840449CD-4F56-4583-A01D-39D5839EB8D2}" dt="2020-05-20T10:57:25.885" v="823"/>
          <ac:spMkLst>
            <pc:docMk/>
            <pc:sldMk cId="43667170" sldId="531"/>
            <ac:spMk id="65" creationId="{2ADCFB01-8E8A-4FEB-AE86-D172269BEDDE}"/>
          </ac:spMkLst>
        </pc:spChg>
        <pc:spChg chg="add del mod">
          <ac:chgData name="Silvestri Mirko" userId="94e3e6b0-0921-47c5-95f4-5032538cf29a" providerId="ADAL" clId="{840449CD-4F56-4583-A01D-39D5839EB8D2}" dt="2020-05-20T10:57:25.885" v="823"/>
          <ac:spMkLst>
            <pc:docMk/>
            <pc:sldMk cId="43667170" sldId="531"/>
            <ac:spMk id="66" creationId="{3136A9F6-7D06-462B-9971-44B688389930}"/>
          </ac:spMkLst>
        </pc:spChg>
        <pc:spChg chg="add del mod">
          <ac:chgData name="Silvestri Mirko" userId="94e3e6b0-0921-47c5-95f4-5032538cf29a" providerId="ADAL" clId="{840449CD-4F56-4583-A01D-39D5839EB8D2}" dt="2020-05-20T10:57:25.885" v="823"/>
          <ac:spMkLst>
            <pc:docMk/>
            <pc:sldMk cId="43667170" sldId="531"/>
            <ac:spMk id="67" creationId="{6367BE97-7AD5-4952-AA29-711D2710FB12}"/>
          </ac:spMkLst>
        </pc:spChg>
        <pc:spChg chg="add del mod">
          <ac:chgData name="Silvestri Mirko" userId="94e3e6b0-0921-47c5-95f4-5032538cf29a" providerId="ADAL" clId="{840449CD-4F56-4583-A01D-39D5839EB8D2}" dt="2020-05-20T10:57:25.885" v="823"/>
          <ac:spMkLst>
            <pc:docMk/>
            <pc:sldMk cId="43667170" sldId="531"/>
            <ac:spMk id="68" creationId="{E6A0DDF9-5F78-4D80-8710-5065EB9045F5}"/>
          </ac:spMkLst>
        </pc:spChg>
        <pc:spChg chg="mod">
          <ac:chgData name="Silvestri Mirko" userId="94e3e6b0-0921-47c5-95f4-5032538cf29a" providerId="ADAL" clId="{840449CD-4F56-4583-A01D-39D5839EB8D2}" dt="2020-05-20T10:57:25.645" v="822" actId="164"/>
          <ac:spMkLst>
            <pc:docMk/>
            <pc:sldMk cId="43667170" sldId="531"/>
            <ac:spMk id="70" creationId="{F9209E81-5748-4CF4-9363-48671511460A}"/>
          </ac:spMkLst>
        </pc:spChg>
        <pc:spChg chg="mod">
          <ac:chgData name="Silvestri Mirko" userId="94e3e6b0-0921-47c5-95f4-5032538cf29a" providerId="ADAL" clId="{840449CD-4F56-4583-A01D-39D5839EB8D2}" dt="2020-05-20T10:57:25.645" v="822" actId="164"/>
          <ac:spMkLst>
            <pc:docMk/>
            <pc:sldMk cId="43667170" sldId="531"/>
            <ac:spMk id="71" creationId="{55D1555D-E9F4-4DF6-BE6F-1D02BA5F2383}"/>
          </ac:spMkLst>
        </pc:spChg>
        <pc:spChg chg="add del mod">
          <ac:chgData name="Silvestri Mirko" userId="94e3e6b0-0921-47c5-95f4-5032538cf29a" providerId="ADAL" clId="{840449CD-4F56-4583-A01D-39D5839EB8D2}" dt="2020-05-20T10:57:25.885" v="823"/>
          <ac:spMkLst>
            <pc:docMk/>
            <pc:sldMk cId="43667170" sldId="531"/>
            <ac:spMk id="72" creationId="{10A62B87-511E-48A4-8E8F-1FF6C1F0DA9A}"/>
          </ac:spMkLst>
        </pc:spChg>
        <pc:spChg chg="add del mod">
          <ac:chgData name="Silvestri Mirko" userId="94e3e6b0-0921-47c5-95f4-5032538cf29a" providerId="ADAL" clId="{840449CD-4F56-4583-A01D-39D5839EB8D2}" dt="2020-05-20T10:57:25.885" v="823"/>
          <ac:spMkLst>
            <pc:docMk/>
            <pc:sldMk cId="43667170" sldId="531"/>
            <ac:spMk id="73" creationId="{38B0B6E6-BBD9-41A9-9A34-4E120409301E}"/>
          </ac:spMkLst>
        </pc:spChg>
        <pc:spChg chg="add del mod">
          <ac:chgData name="Silvestri Mirko" userId="94e3e6b0-0921-47c5-95f4-5032538cf29a" providerId="ADAL" clId="{840449CD-4F56-4583-A01D-39D5839EB8D2}" dt="2020-05-20T10:57:25.885" v="823"/>
          <ac:spMkLst>
            <pc:docMk/>
            <pc:sldMk cId="43667170" sldId="531"/>
            <ac:spMk id="74" creationId="{CD16FC08-A8CE-426F-8DDB-A25E014BF346}"/>
          </ac:spMkLst>
        </pc:spChg>
        <pc:spChg chg="add del mod">
          <ac:chgData name="Silvestri Mirko" userId="94e3e6b0-0921-47c5-95f4-5032538cf29a" providerId="ADAL" clId="{840449CD-4F56-4583-A01D-39D5839EB8D2}" dt="2020-05-20T10:57:25.885" v="823"/>
          <ac:spMkLst>
            <pc:docMk/>
            <pc:sldMk cId="43667170" sldId="531"/>
            <ac:spMk id="75" creationId="{52EE7609-AE18-422F-9D4F-32553C1D11F1}"/>
          </ac:spMkLst>
        </pc:spChg>
        <pc:spChg chg="add del mod">
          <ac:chgData name="Silvestri Mirko" userId="94e3e6b0-0921-47c5-95f4-5032538cf29a" providerId="ADAL" clId="{840449CD-4F56-4583-A01D-39D5839EB8D2}" dt="2020-05-20T10:57:25.885" v="823"/>
          <ac:spMkLst>
            <pc:docMk/>
            <pc:sldMk cId="43667170" sldId="531"/>
            <ac:spMk id="76" creationId="{FD0C1524-DA75-4D4A-B0D0-AFA76F63D6D9}"/>
          </ac:spMkLst>
        </pc:spChg>
        <pc:spChg chg="add del mod">
          <ac:chgData name="Silvestri Mirko" userId="94e3e6b0-0921-47c5-95f4-5032538cf29a" providerId="ADAL" clId="{840449CD-4F56-4583-A01D-39D5839EB8D2}" dt="2020-05-20T10:57:25.885" v="823"/>
          <ac:spMkLst>
            <pc:docMk/>
            <pc:sldMk cId="43667170" sldId="531"/>
            <ac:spMk id="77" creationId="{C136A161-F1EA-4B87-9F74-68BF4DC9BA68}"/>
          </ac:spMkLst>
        </pc:spChg>
        <pc:spChg chg="add del mod">
          <ac:chgData name="Silvestri Mirko" userId="94e3e6b0-0921-47c5-95f4-5032538cf29a" providerId="ADAL" clId="{840449CD-4F56-4583-A01D-39D5839EB8D2}" dt="2020-05-20T10:57:25.885" v="823"/>
          <ac:spMkLst>
            <pc:docMk/>
            <pc:sldMk cId="43667170" sldId="531"/>
            <ac:spMk id="78" creationId="{EB8F2046-A048-474A-9B5F-E3471D13D32B}"/>
          </ac:spMkLst>
        </pc:spChg>
        <pc:spChg chg="add del mod">
          <ac:chgData name="Silvestri Mirko" userId="94e3e6b0-0921-47c5-95f4-5032538cf29a" providerId="ADAL" clId="{840449CD-4F56-4583-A01D-39D5839EB8D2}" dt="2020-05-20T10:57:25.885" v="823"/>
          <ac:spMkLst>
            <pc:docMk/>
            <pc:sldMk cId="43667170" sldId="531"/>
            <ac:spMk id="79" creationId="{A2D7EDAA-9A27-474C-ADF0-210B35234D36}"/>
          </ac:spMkLst>
        </pc:spChg>
        <pc:spChg chg="add del mod">
          <ac:chgData name="Silvestri Mirko" userId="94e3e6b0-0921-47c5-95f4-5032538cf29a" providerId="ADAL" clId="{840449CD-4F56-4583-A01D-39D5839EB8D2}" dt="2020-05-20T10:57:25.885" v="823"/>
          <ac:spMkLst>
            <pc:docMk/>
            <pc:sldMk cId="43667170" sldId="531"/>
            <ac:spMk id="80" creationId="{42FA65E9-53A4-4F6C-96DA-5DA8E6C437BC}"/>
          </ac:spMkLst>
        </pc:spChg>
        <pc:spChg chg="add del mod">
          <ac:chgData name="Silvestri Mirko" userId="94e3e6b0-0921-47c5-95f4-5032538cf29a" providerId="ADAL" clId="{840449CD-4F56-4583-A01D-39D5839EB8D2}" dt="2020-05-20T10:57:25.885" v="823"/>
          <ac:spMkLst>
            <pc:docMk/>
            <pc:sldMk cId="43667170" sldId="531"/>
            <ac:spMk id="81" creationId="{80128D38-09BB-4423-857E-5029241DBB3B}"/>
          </ac:spMkLst>
        </pc:spChg>
        <pc:spChg chg="add del mod">
          <ac:chgData name="Silvestri Mirko" userId="94e3e6b0-0921-47c5-95f4-5032538cf29a" providerId="ADAL" clId="{840449CD-4F56-4583-A01D-39D5839EB8D2}" dt="2020-05-20T10:57:25.885" v="823"/>
          <ac:spMkLst>
            <pc:docMk/>
            <pc:sldMk cId="43667170" sldId="531"/>
            <ac:spMk id="82" creationId="{AA03F087-A52C-4176-9821-AD66D479DDA1}"/>
          </ac:spMkLst>
        </pc:spChg>
        <pc:spChg chg="add del mod">
          <ac:chgData name="Silvestri Mirko" userId="94e3e6b0-0921-47c5-95f4-5032538cf29a" providerId="ADAL" clId="{840449CD-4F56-4583-A01D-39D5839EB8D2}" dt="2020-05-20T10:57:25.885" v="823"/>
          <ac:spMkLst>
            <pc:docMk/>
            <pc:sldMk cId="43667170" sldId="531"/>
            <ac:spMk id="83" creationId="{A027EECC-338B-4EF8-A026-FF8F357C6A47}"/>
          </ac:spMkLst>
        </pc:spChg>
        <pc:spChg chg="add del mod">
          <ac:chgData name="Silvestri Mirko" userId="94e3e6b0-0921-47c5-95f4-5032538cf29a" providerId="ADAL" clId="{840449CD-4F56-4583-A01D-39D5839EB8D2}" dt="2020-05-20T10:57:25.885" v="823"/>
          <ac:spMkLst>
            <pc:docMk/>
            <pc:sldMk cId="43667170" sldId="531"/>
            <ac:spMk id="84" creationId="{558C3BDE-8220-46CF-A14A-115043D20AC7}"/>
          </ac:spMkLst>
        </pc:spChg>
        <pc:spChg chg="add del mod">
          <ac:chgData name="Silvestri Mirko" userId="94e3e6b0-0921-47c5-95f4-5032538cf29a" providerId="ADAL" clId="{840449CD-4F56-4583-A01D-39D5839EB8D2}" dt="2020-05-20T10:57:25.885" v="823"/>
          <ac:spMkLst>
            <pc:docMk/>
            <pc:sldMk cId="43667170" sldId="531"/>
            <ac:spMk id="85" creationId="{A4308749-0031-4325-9200-DFE2F1AD6FC6}"/>
          </ac:spMkLst>
        </pc:spChg>
        <pc:spChg chg="add del mod">
          <ac:chgData name="Silvestri Mirko" userId="94e3e6b0-0921-47c5-95f4-5032538cf29a" providerId="ADAL" clId="{840449CD-4F56-4583-A01D-39D5839EB8D2}" dt="2020-05-20T10:57:25.885" v="823"/>
          <ac:spMkLst>
            <pc:docMk/>
            <pc:sldMk cId="43667170" sldId="531"/>
            <ac:spMk id="86" creationId="{2F4E7A0D-68C5-4E5F-B96F-C0DB39151443}"/>
          </ac:spMkLst>
        </pc:spChg>
        <pc:spChg chg="add del mod">
          <ac:chgData name="Silvestri Mirko" userId="94e3e6b0-0921-47c5-95f4-5032538cf29a" providerId="ADAL" clId="{840449CD-4F56-4583-A01D-39D5839EB8D2}" dt="2020-05-20T10:57:25.885" v="823"/>
          <ac:spMkLst>
            <pc:docMk/>
            <pc:sldMk cId="43667170" sldId="531"/>
            <ac:spMk id="87" creationId="{503FEE7E-4E29-456D-AACB-86B3F2AE0EC5}"/>
          </ac:spMkLst>
        </pc:spChg>
        <pc:spChg chg="add del mod">
          <ac:chgData name="Silvestri Mirko" userId="94e3e6b0-0921-47c5-95f4-5032538cf29a" providerId="ADAL" clId="{840449CD-4F56-4583-A01D-39D5839EB8D2}" dt="2020-05-20T10:57:25.885" v="823"/>
          <ac:spMkLst>
            <pc:docMk/>
            <pc:sldMk cId="43667170" sldId="531"/>
            <ac:spMk id="88" creationId="{58FAB6EF-B69F-4C8A-8C91-43E7472F8986}"/>
          </ac:spMkLst>
        </pc:spChg>
        <pc:spChg chg="add del mod">
          <ac:chgData name="Silvestri Mirko" userId="94e3e6b0-0921-47c5-95f4-5032538cf29a" providerId="ADAL" clId="{840449CD-4F56-4583-A01D-39D5839EB8D2}" dt="2020-05-20T10:57:25.885" v="823"/>
          <ac:spMkLst>
            <pc:docMk/>
            <pc:sldMk cId="43667170" sldId="531"/>
            <ac:spMk id="89" creationId="{DDC94C21-008D-417A-8567-3BE154349BC8}"/>
          </ac:spMkLst>
        </pc:spChg>
        <pc:spChg chg="add del mod">
          <ac:chgData name="Silvestri Mirko" userId="94e3e6b0-0921-47c5-95f4-5032538cf29a" providerId="ADAL" clId="{840449CD-4F56-4583-A01D-39D5839EB8D2}" dt="2020-05-20T10:57:25.885" v="823"/>
          <ac:spMkLst>
            <pc:docMk/>
            <pc:sldMk cId="43667170" sldId="531"/>
            <ac:spMk id="90" creationId="{4A9AF041-13F0-4102-8A69-12CD3DAA1B8F}"/>
          </ac:spMkLst>
        </pc:spChg>
        <pc:spChg chg="add del mod">
          <ac:chgData name="Silvestri Mirko" userId="94e3e6b0-0921-47c5-95f4-5032538cf29a" providerId="ADAL" clId="{840449CD-4F56-4583-A01D-39D5839EB8D2}" dt="2020-05-20T10:57:25.885" v="823"/>
          <ac:spMkLst>
            <pc:docMk/>
            <pc:sldMk cId="43667170" sldId="531"/>
            <ac:spMk id="91" creationId="{23ADE0C7-E6D8-4519-8B91-0792C47D1B08}"/>
          </ac:spMkLst>
        </pc:spChg>
        <pc:spChg chg="add del mod">
          <ac:chgData name="Silvestri Mirko" userId="94e3e6b0-0921-47c5-95f4-5032538cf29a" providerId="ADAL" clId="{840449CD-4F56-4583-A01D-39D5839EB8D2}" dt="2020-05-20T10:57:25.885" v="823"/>
          <ac:spMkLst>
            <pc:docMk/>
            <pc:sldMk cId="43667170" sldId="531"/>
            <ac:spMk id="92" creationId="{1EF2758A-B7D4-47B8-B802-407B0C9C50C8}"/>
          </ac:spMkLst>
        </pc:spChg>
        <pc:spChg chg="add del mod">
          <ac:chgData name="Silvestri Mirko" userId="94e3e6b0-0921-47c5-95f4-5032538cf29a" providerId="ADAL" clId="{840449CD-4F56-4583-A01D-39D5839EB8D2}" dt="2020-05-20T10:57:25.885" v="823"/>
          <ac:spMkLst>
            <pc:docMk/>
            <pc:sldMk cId="43667170" sldId="531"/>
            <ac:spMk id="93" creationId="{B83E77F9-0AAD-4866-A233-59A5C13F2314}"/>
          </ac:spMkLst>
        </pc:spChg>
        <pc:spChg chg="add del mod">
          <ac:chgData name="Silvestri Mirko" userId="94e3e6b0-0921-47c5-95f4-5032538cf29a" providerId="ADAL" clId="{840449CD-4F56-4583-A01D-39D5839EB8D2}" dt="2020-05-20T10:57:25.885" v="823"/>
          <ac:spMkLst>
            <pc:docMk/>
            <pc:sldMk cId="43667170" sldId="531"/>
            <ac:spMk id="94" creationId="{75788CD0-8C44-435F-BF01-1FBE47F3D95A}"/>
          </ac:spMkLst>
        </pc:spChg>
        <pc:spChg chg="add del mod">
          <ac:chgData name="Silvestri Mirko" userId="94e3e6b0-0921-47c5-95f4-5032538cf29a" providerId="ADAL" clId="{840449CD-4F56-4583-A01D-39D5839EB8D2}" dt="2020-05-20T10:57:25.885" v="823"/>
          <ac:spMkLst>
            <pc:docMk/>
            <pc:sldMk cId="43667170" sldId="531"/>
            <ac:spMk id="95" creationId="{BBC9D53B-92F9-4C91-9EC3-752925DCE55C}"/>
          </ac:spMkLst>
        </pc:spChg>
        <pc:spChg chg="add del mod">
          <ac:chgData name="Silvestri Mirko" userId="94e3e6b0-0921-47c5-95f4-5032538cf29a" providerId="ADAL" clId="{840449CD-4F56-4583-A01D-39D5839EB8D2}" dt="2020-05-20T10:57:25.885" v="823"/>
          <ac:spMkLst>
            <pc:docMk/>
            <pc:sldMk cId="43667170" sldId="531"/>
            <ac:spMk id="96" creationId="{A19848CB-00EE-4528-B862-73995C905EF4}"/>
          </ac:spMkLst>
        </pc:spChg>
        <pc:grpChg chg="add del mod">
          <ac:chgData name="Silvestri Mirko" userId="94e3e6b0-0921-47c5-95f4-5032538cf29a" providerId="ADAL" clId="{840449CD-4F56-4583-A01D-39D5839EB8D2}" dt="2020-05-20T10:58:00.876" v="836" actId="1076"/>
          <ac:grpSpMkLst>
            <pc:docMk/>
            <pc:sldMk cId="43667170" sldId="531"/>
            <ac:grpSpMk id="5" creationId="{D575FFDC-ED5B-4DB1-9ED6-2987C8B79A98}"/>
          </ac:grpSpMkLst>
        </pc:grpChg>
        <pc:grpChg chg="add del mod">
          <ac:chgData name="Silvestri Mirko" userId="94e3e6b0-0921-47c5-95f4-5032538cf29a" providerId="ADAL" clId="{840449CD-4F56-4583-A01D-39D5839EB8D2}" dt="2020-05-20T10:58:11.072" v="840"/>
          <ac:grpSpMkLst>
            <pc:docMk/>
            <pc:sldMk cId="43667170" sldId="531"/>
            <ac:grpSpMk id="8" creationId="{923D4A7A-8DBC-43A8-ACBD-188EB469C486}"/>
          </ac:grpSpMkLst>
        </pc:grpChg>
        <pc:grpChg chg="add del">
          <ac:chgData name="Silvestri Mirko" userId="94e3e6b0-0921-47c5-95f4-5032538cf29a" providerId="ADAL" clId="{840449CD-4F56-4583-A01D-39D5839EB8D2}" dt="2020-05-20T10:57:26.813" v="824" actId="478"/>
          <ac:grpSpMkLst>
            <pc:docMk/>
            <pc:sldMk cId="43667170" sldId="531"/>
            <ac:grpSpMk id="20" creationId="{B054F0EC-EE78-4A50-A8FB-6A10586AE0A7}"/>
          </ac:grpSpMkLst>
        </pc:grpChg>
        <pc:grpChg chg="add del mod">
          <ac:chgData name="Silvestri Mirko" userId="94e3e6b0-0921-47c5-95f4-5032538cf29a" providerId="ADAL" clId="{840449CD-4F56-4583-A01D-39D5839EB8D2}" dt="2020-05-20T10:57:25.885" v="823"/>
          <ac:grpSpMkLst>
            <pc:docMk/>
            <pc:sldMk cId="43667170" sldId="531"/>
            <ac:grpSpMk id="54" creationId="{C962F8B7-5B4B-4D07-AC91-EEEF4658E4F4}"/>
          </ac:grpSpMkLst>
        </pc:grpChg>
        <pc:grpChg chg="add del mod">
          <ac:chgData name="Silvestri Mirko" userId="94e3e6b0-0921-47c5-95f4-5032538cf29a" providerId="ADAL" clId="{840449CD-4F56-4583-A01D-39D5839EB8D2}" dt="2020-05-20T10:57:25.885" v="823"/>
          <ac:grpSpMkLst>
            <pc:docMk/>
            <pc:sldMk cId="43667170" sldId="531"/>
            <ac:grpSpMk id="57" creationId="{BF837E4C-20B2-4433-965C-EAB203CC65C0}"/>
          </ac:grpSpMkLst>
        </pc:grpChg>
        <pc:grpChg chg="add del mod">
          <ac:chgData name="Silvestri Mirko" userId="94e3e6b0-0921-47c5-95f4-5032538cf29a" providerId="ADAL" clId="{840449CD-4F56-4583-A01D-39D5839EB8D2}" dt="2020-05-20T10:57:25.885" v="823"/>
          <ac:grpSpMkLst>
            <pc:docMk/>
            <pc:sldMk cId="43667170" sldId="531"/>
            <ac:grpSpMk id="69" creationId="{0FA87224-2831-445B-8F27-F7D8E2D7556D}"/>
          </ac:grpSpMkLst>
        </pc:grpChg>
        <pc:grpChg chg="add mod">
          <ac:chgData name="Silvestri Mirko" userId="94e3e6b0-0921-47c5-95f4-5032538cf29a" providerId="ADAL" clId="{840449CD-4F56-4583-A01D-39D5839EB8D2}" dt="2020-05-20T10:57:25.645" v="822" actId="164"/>
          <ac:grpSpMkLst>
            <pc:docMk/>
            <pc:sldMk cId="43667170" sldId="531"/>
            <ac:grpSpMk id="97" creationId="{E20FAAE4-7D00-4F2B-ABCA-DC09D29B39D1}"/>
          </ac:grpSpMkLst>
        </pc:grpChg>
        <pc:picChg chg="mod">
          <ac:chgData name="Silvestri Mirko" userId="94e3e6b0-0921-47c5-95f4-5032538cf29a" providerId="ADAL" clId="{840449CD-4F56-4583-A01D-39D5839EB8D2}" dt="2020-05-20T10:58:00.876" v="836" actId="1076"/>
          <ac:picMkLst>
            <pc:docMk/>
            <pc:sldMk cId="43667170" sldId="531"/>
            <ac:picMk id="6" creationId="{22CBFBB2-F768-4743-8EE5-6018529D28DC}"/>
          </ac:picMkLst>
        </pc:picChg>
        <pc:picChg chg="mod">
          <ac:chgData name="Silvestri Mirko" userId="94e3e6b0-0921-47c5-95f4-5032538cf29a" providerId="ADAL" clId="{840449CD-4F56-4583-A01D-39D5839EB8D2}" dt="2020-05-20T10:58:11.072" v="840"/>
          <ac:picMkLst>
            <pc:docMk/>
            <pc:sldMk cId="43667170" sldId="531"/>
            <ac:picMk id="9" creationId="{4AB47A19-BF7E-49B2-AFB7-B67BCA382678}"/>
          </ac:picMkLst>
        </pc:picChg>
        <pc:picChg chg="mod">
          <ac:chgData name="Silvestri Mirko" userId="94e3e6b0-0921-47c5-95f4-5032538cf29a" providerId="ADAL" clId="{840449CD-4F56-4583-A01D-39D5839EB8D2}" dt="2020-05-20T10:57:25.645" v="822" actId="164"/>
          <ac:picMkLst>
            <pc:docMk/>
            <pc:sldMk cId="43667170" sldId="531"/>
            <ac:picMk id="55" creationId="{C4F74BCE-81E5-4E3B-A9D7-C227F3802B75}"/>
          </ac:picMkLst>
        </pc:picChg>
        <pc:picChg chg="mod">
          <ac:chgData name="Silvestri Mirko" userId="94e3e6b0-0921-47c5-95f4-5032538cf29a" providerId="ADAL" clId="{840449CD-4F56-4583-A01D-39D5839EB8D2}" dt="2020-05-20T10:57:25.645" v="822" actId="164"/>
          <ac:picMkLst>
            <pc:docMk/>
            <pc:sldMk cId="43667170" sldId="531"/>
            <ac:picMk id="58" creationId="{AF685090-7EF5-4680-9FD6-DA33A194719A}"/>
          </ac:picMkLst>
        </pc:picChg>
      </pc:sldChg>
      <pc:sldChg chg="addSp delSp modSp mod">
        <pc:chgData name="Silvestri Mirko" userId="94e3e6b0-0921-47c5-95f4-5032538cf29a" providerId="ADAL" clId="{840449CD-4F56-4583-A01D-39D5839EB8D2}" dt="2020-05-20T11:18:35.579" v="1088" actId="1076"/>
        <pc:sldMkLst>
          <pc:docMk/>
          <pc:sldMk cId="3391269510" sldId="532"/>
        </pc:sldMkLst>
        <pc:spChg chg="mod">
          <ac:chgData name="Silvestri Mirko" userId="94e3e6b0-0921-47c5-95f4-5032538cf29a" providerId="ADAL" clId="{840449CD-4F56-4583-A01D-39D5839EB8D2}" dt="2020-05-20T08:49:30.304" v="670"/>
          <ac:spMkLst>
            <pc:docMk/>
            <pc:sldMk cId="3391269510" sldId="532"/>
            <ac:spMk id="49" creationId="{920B72EF-0AE7-41EF-B5FD-54E2F7FBF594}"/>
          </ac:spMkLst>
        </pc:spChg>
        <pc:spChg chg="del mod">
          <ac:chgData name="Silvestri Mirko" userId="94e3e6b0-0921-47c5-95f4-5032538cf29a" providerId="ADAL" clId="{840449CD-4F56-4583-A01D-39D5839EB8D2}" dt="2020-05-20T11:12:58.861" v="1009" actId="478"/>
          <ac:spMkLst>
            <pc:docMk/>
            <pc:sldMk cId="3391269510" sldId="532"/>
            <ac:spMk id="50" creationId="{CDF72E11-847B-4702-9A9D-06D57855AC26}"/>
          </ac:spMkLst>
        </pc:spChg>
        <pc:spChg chg="mod">
          <ac:chgData name="Silvestri Mirko" userId="94e3e6b0-0921-47c5-95f4-5032538cf29a" providerId="ADAL" clId="{840449CD-4F56-4583-A01D-39D5839EB8D2}" dt="2020-05-20T11:16:31.790" v="1071"/>
          <ac:spMkLst>
            <pc:docMk/>
            <pc:sldMk cId="3391269510" sldId="532"/>
            <ac:spMk id="51" creationId="{A344903A-064F-4D08-9465-E8088F201C87}"/>
          </ac:spMkLst>
        </pc:spChg>
        <pc:spChg chg="mod">
          <ac:chgData name="Silvestri Mirko" userId="94e3e6b0-0921-47c5-95f4-5032538cf29a" providerId="ADAL" clId="{840449CD-4F56-4583-A01D-39D5839EB8D2}" dt="2020-05-20T11:14:45.971" v="1053" actId="14100"/>
          <ac:spMkLst>
            <pc:docMk/>
            <pc:sldMk cId="3391269510" sldId="532"/>
            <ac:spMk id="54" creationId="{E9C8775C-FE76-4FCE-84F3-45FE9CCFBE40}"/>
          </ac:spMkLst>
        </pc:spChg>
        <pc:spChg chg="mod">
          <ac:chgData name="Silvestri Mirko" userId="94e3e6b0-0921-47c5-95f4-5032538cf29a" providerId="ADAL" clId="{840449CD-4F56-4583-A01D-39D5839EB8D2}" dt="2020-05-20T11:14:52.737" v="1054"/>
          <ac:spMkLst>
            <pc:docMk/>
            <pc:sldMk cId="3391269510" sldId="532"/>
            <ac:spMk id="57" creationId="{43E41055-BA27-4147-AA3C-CF7236A756E1}"/>
          </ac:spMkLst>
        </pc:spChg>
        <pc:spChg chg="add del mod">
          <ac:chgData name="Silvestri Mirko" userId="94e3e6b0-0921-47c5-95f4-5032538cf29a" providerId="ADAL" clId="{840449CD-4F56-4583-A01D-39D5839EB8D2}" dt="2020-05-20T11:15:02.961" v="1057"/>
          <ac:spMkLst>
            <pc:docMk/>
            <pc:sldMk cId="3391269510" sldId="532"/>
            <ac:spMk id="58" creationId="{16B9EADF-FC7F-4C48-9F5B-881FA87A3BFE}"/>
          </ac:spMkLst>
        </pc:spChg>
        <pc:spChg chg="add del mod">
          <ac:chgData name="Silvestri Mirko" userId="94e3e6b0-0921-47c5-95f4-5032538cf29a" providerId="ADAL" clId="{840449CD-4F56-4583-A01D-39D5839EB8D2}" dt="2020-05-20T11:18:09.850" v="1084"/>
          <ac:spMkLst>
            <pc:docMk/>
            <pc:sldMk cId="3391269510" sldId="532"/>
            <ac:spMk id="59" creationId="{F3FC80FD-CCA8-44E4-A3A8-D261E0E59C36}"/>
          </ac:spMkLst>
        </pc:spChg>
        <pc:spChg chg="add del mod">
          <ac:chgData name="Silvestri Mirko" userId="94e3e6b0-0921-47c5-95f4-5032538cf29a" providerId="ADAL" clId="{840449CD-4F56-4583-A01D-39D5839EB8D2}" dt="2020-05-20T11:15:10.069" v="1058"/>
          <ac:spMkLst>
            <pc:docMk/>
            <pc:sldMk cId="3391269510" sldId="532"/>
            <ac:spMk id="60" creationId="{997B91D2-DDE7-479E-96B0-AFD95A6AD250}"/>
          </ac:spMkLst>
        </pc:spChg>
        <pc:spChg chg="add del">
          <ac:chgData name="Silvestri Mirko" userId="94e3e6b0-0921-47c5-95f4-5032538cf29a" providerId="ADAL" clId="{840449CD-4F56-4583-A01D-39D5839EB8D2}" dt="2020-05-20T11:14:36.115" v="1051" actId="478"/>
          <ac:spMkLst>
            <pc:docMk/>
            <pc:sldMk cId="3391269510" sldId="532"/>
            <ac:spMk id="61" creationId="{E1685E85-6061-4BD4-9717-B210734D471F}"/>
          </ac:spMkLst>
        </pc:spChg>
        <pc:spChg chg="add del">
          <ac:chgData name="Silvestri Mirko" userId="94e3e6b0-0921-47c5-95f4-5032538cf29a" providerId="ADAL" clId="{840449CD-4F56-4583-A01D-39D5839EB8D2}" dt="2020-05-20T11:14:36.115" v="1051" actId="478"/>
          <ac:spMkLst>
            <pc:docMk/>
            <pc:sldMk cId="3391269510" sldId="532"/>
            <ac:spMk id="62" creationId="{4BD6D50A-8D19-406E-B5ED-D399EB126695}"/>
          </ac:spMkLst>
        </pc:spChg>
        <pc:spChg chg="add del">
          <ac:chgData name="Silvestri Mirko" userId="94e3e6b0-0921-47c5-95f4-5032538cf29a" providerId="ADAL" clId="{840449CD-4F56-4583-A01D-39D5839EB8D2}" dt="2020-05-20T11:14:36.115" v="1051" actId="478"/>
          <ac:spMkLst>
            <pc:docMk/>
            <pc:sldMk cId="3391269510" sldId="532"/>
            <ac:spMk id="63" creationId="{21299135-DB62-42C4-B9C4-4DA518572B9A}"/>
          </ac:spMkLst>
        </pc:spChg>
        <pc:spChg chg="add del">
          <ac:chgData name="Silvestri Mirko" userId="94e3e6b0-0921-47c5-95f4-5032538cf29a" providerId="ADAL" clId="{840449CD-4F56-4583-A01D-39D5839EB8D2}" dt="2020-05-20T11:14:36.115" v="1051" actId="478"/>
          <ac:spMkLst>
            <pc:docMk/>
            <pc:sldMk cId="3391269510" sldId="532"/>
            <ac:spMk id="64" creationId="{561FD6A8-B3FD-40C9-A0F1-F3739E850338}"/>
          </ac:spMkLst>
        </pc:spChg>
        <pc:spChg chg="add del">
          <ac:chgData name="Silvestri Mirko" userId="94e3e6b0-0921-47c5-95f4-5032538cf29a" providerId="ADAL" clId="{840449CD-4F56-4583-A01D-39D5839EB8D2}" dt="2020-05-20T11:14:36.115" v="1051" actId="478"/>
          <ac:spMkLst>
            <pc:docMk/>
            <pc:sldMk cId="3391269510" sldId="532"/>
            <ac:spMk id="65" creationId="{4C3761B3-1C83-4153-BFBB-5DB79B904A55}"/>
          </ac:spMkLst>
        </pc:spChg>
        <pc:spChg chg="add del">
          <ac:chgData name="Silvestri Mirko" userId="94e3e6b0-0921-47c5-95f4-5032538cf29a" providerId="ADAL" clId="{840449CD-4F56-4583-A01D-39D5839EB8D2}" dt="2020-05-20T11:14:36.115" v="1051" actId="478"/>
          <ac:spMkLst>
            <pc:docMk/>
            <pc:sldMk cId="3391269510" sldId="532"/>
            <ac:spMk id="66" creationId="{0C260936-FECB-44A8-9D96-2EB295C2B44D}"/>
          </ac:spMkLst>
        </pc:spChg>
        <pc:spChg chg="add del">
          <ac:chgData name="Silvestri Mirko" userId="94e3e6b0-0921-47c5-95f4-5032538cf29a" providerId="ADAL" clId="{840449CD-4F56-4583-A01D-39D5839EB8D2}" dt="2020-05-20T11:14:36.115" v="1051" actId="478"/>
          <ac:spMkLst>
            <pc:docMk/>
            <pc:sldMk cId="3391269510" sldId="532"/>
            <ac:spMk id="67" creationId="{210F5313-F809-407F-AD6E-01C5EF76CFDB}"/>
          </ac:spMkLst>
        </pc:spChg>
        <pc:spChg chg="add del">
          <ac:chgData name="Silvestri Mirko" userId="94e3e6b0-0921-47c5-95f4-5032538cf29a" providerId="ADAL" clId="{840449CD-4F56-4583-A01D-39D5839EB8D2}" dt="2020-05-20T11:14:36.115" v="1051" actId="478"/>
          <ac:spMkLst>
            <pc:docMk/>
            <pc:sldMk cId="3391269510" sldId="532"/>
            <ac:spMk id="68" creationId="{2CB62B0E-7151-4A1E-A19C-1113FD95E0E5}"/>
          </ac:spMkLst>
        </pc:spChg>
        <pc:spChg chg="add del mod">
          <ac:chgData name="Silvestri Mirko" userId="94e3e6b0-0921-47c5-95f4-5032538cf29a" providerId="ADAL" clId="{840449CD-4F56-4583-A01D-39D5839EB8D2}" dt="2020-05-20T11:18:15.808" v="1085"/>
          <ac:spMkLst>
            <pc:docMk/>
            <pc:sldMk cId="3391269510" sldId="532"/>
            <ac:spMk id="69" creationId="{7CAED24C-C77C-44E0-8690-A72E2360A529}"/>
          </ac:spMkLst>
        </pc:spChg>
        <pc:spChg chg="add del">
          <ac:chgData name="Silvestri Mirko" userId="94e3e6b0-0921-47c5-95f4-5032538cf29a" providerId="ADAL" clId="{840449CD-4F56-4583-A01D-39D5839EB8D2}" dt="2020-05-20T11:14:36.115" v="1051" actId="478"/>
          <ac:spMkLst>
            <pc:docMk/>
            <pc:sldMk cId="3391269510" sldId="532"/>
            <ac:spMk id="70" creationId="{37A781B8-E9D7-426C-909B-A8B6C56FB662}"/>
          </ac:spMkLst>
        </pc:spChg>
        <pc:spChg chg="add del mod">
          <ac:chgData name="Silvestri Mirko" userId="94e3e6b0-0921-47c5-95f4-5032538cf29a" providerId="ADAL" clId="{840449CD-4F56-4583-A01D-39D5839EB8D2}" dt="2020-05-20T11:15:23.706" v="1060"/>
          <ac:spMkLst>
            <pc:docMk/>
            <pc:sldMk cId="3391269510" sldId="532"/>
            <ac:spMk id="71" creationId="{711D23E4-429B-455C-AF12-EEEB1C3DB720}"/>
          </ac:spMkLst>
        </pc:spChg>
        <pc:spChg chg="add del">
          <ac:chgData name="Silvestri Mirko" userId="94e3e6b0-0921-47c5-95f4-5032538cf29a" providerId="ADAL" clId="{840449CD-4F56-4583-A01D-39D5839EB8D2}" dt="2020-05-20T11:14:36.115" v="1051" actId="478"/>
          <ac:spMkLst>
            <pc:docMk/>
            <pc:sldMk cId="3391269510" sldId="532"/>
            <ac:spMk id="72" creationId="{CCCA9CC6-AF3B-47BA-95EF-394687CB3010}"/>
          </ac:spMkLst>
        </pc:spChg>
        <pc:spChg chg="add del">
          <ac:chgData name="Silvestri Mirko" userId="94e3e6b0-0921-47c5-95f4-5032538cf29a" providerId="ADAL" clId="{840449CD-4F56-4583-A01D-39D5839EB8D2}" dt="2020-05-20T11:14:36.115" v="1051" actId="478"/>
          <ac:spMkLst>
            <pc:docMk/>
            <pc:sldMk cId="3391269510" sldId="532"/>
            <ac:spMk id="73" creationId="{48A284E5-CAB5-4DB7-84D3-BC6746DDD199}"/>
          </ac:spMkLst>
        </pc:spChg>
        <pc:spChg chg="add del">
          <ac:chgData name="Silvestri Mirko" userId="94e3e6b0-0921-47c5-95f4-5032538cf29a" providerId="ADAL" clId="{840449CD-4F56-4583-A01D-39D5839EB8D2}" dt="2020-05-20T11:14:36.115" v="1051" actId="478"/>
          <ac:spMkLst>
            <pc:docMk/>
            <pc:sldMk cId="3391269510" sldId="532"/>
            <ac:spMk id="74" creationId="{1B7A67EB-4984-4A87-B4A2-7DAA10F05873}"/>
          </ac:spMkLst>
        </pc:spChg>
        <pc:spChg chg="add del">
          <ac:chgData name="Silvestri Mirko" userId="94e3e6b0-0921-47c5-95f4-5032538cf29a" providerId="ADAL" clId="{840449CD-4F56-4583-A01D-39D5839EB8D2}" dt="2020-05-20T11:14:36.115" v="1051" actId="478"/>
          <ac:spMkLst>
            <pc:docMk/>
            <pc:sldMk cId="3391269510" sldId="532"/>
            <ac:spMk id="75" creationId="{7A50FF79-EB14-4F2C-BF6A-C4AEB80B2AC8}"/>
          </ac:spMkLst>
        </pc:spChg>
        <pc:spChg chg="add del mod">
          <ac:chgData name="Silvestri Mirko" userId="94e3e6b0-0921-47c5-95f4-5032538cf29a" providerId="ADAL" clId="{840449CD-4F56-4583-A01D-39D5839EB8D2}" dt="2020-05-20T11:15:47.078" v="1066"/>
          <ac:spMkLst>
            <pc:docMk/>
            <pc:sldMk cId="3391269510" sldId="532"/>
            <ac:spMk id="76" creationId="{E3A8FB2C-443C-4BEA-A9F0-AFA2352A7C9D}"/>
          </ac:spMkLst>
        </pc:spChg>
        <pc:spChg chg="add del">
          <ac:chgData name="Silvestri Mirko" userId="94e3e6b0-0921-47c5-95f4-5032538cf29a" providerId="ADAL" clId="{840449CD-4F56-4583-A01D-39D5839EB8D2}" dt="2020-05-20T11:14:36.115" v="1051" actId="478"/>
          <ac:spMkLst>
            <pc:docMk/>
            <pc:sldMk cId="3391269510" sldId="532"/>
            <ac:spMk id="77" creationId="{D27FABA3-97EB-4D69-835B-9AB1AD65266D}"/>
          </ac:spMkLst>
        </pc:spChg>
        <pc:spChg chg="add del">
          <ac:chgData name="Silvestri Mirko" userId="94e3e6b0-0921-47c5-95f4-5032538cf29a" providerId="ADAL" clId="{840449CD-4F56-4583-A01D-39D5839EB8D2}" dt="2020-05-20T11:14:36.115" v="1051" actId="478"/>
          <ac:spMkLst>
            <pc:docMk/>
            <pc:sldMk cId="3391269510" sldId="532"/>
            <ac:spMk id="78" creationId="{9BF8107C-CDEA-4FC1-9675-2BA25B940A66}"/>
          </ac:spMkLst>
        </pc:spChg>
        <pc:spChg chg="add del">
          <ac:chgData name="Silvestri Mirko" userId="94e3e6b0-0921-47c5-95f4-5032538cf29a" providerId="ADAL" clId="{840449CD-4F56-4583-A01D-39D5839EB8D2}" dt="2020-05-20T11:14:36.115" v="1051" actId="478"/>
          <ac:spMkLst>
            <pc:docMk/>
            <pc:sldMk cId="3391269510" sldId="532"/>
            <ac:spMk id="79" creationId="{85496EBC-74FC-44E0-B39C-2EEB844018D7}"/>
          </ac:spMkLst>
        </pc:spChg>
        <pc:spChg chg="add del">
          <ac:chgData name="Silvestri Mirko" userId="94e3e6b0-0921-47c5-95f4-5032538cf29a" providerId="ADAL" clId="{840449CD-4F56-4583-A01D-39D5839EB8D2}" dt="2020-05-20T11:14:36.115" v="1051" actId="478"/>
          <ac:spMkLst>
            <pc:docMk/>
            <pc:sldMk cId="3391269510" sldId="532"/>
            <ac:spMk id="80" creationId="{40BD4D6E-DA14-4A0B-B4AD-8E8BB2D04782}"/>
          </ac:spMkLst>
        </pc:spChg>
        <pc:spChg chg="add del mod">
          <ac:chgData name="Silvestri Mirko" userId="94e3e6b0-0921-47c5-95f4-5032538cf29a" providerId="ADAL" clId="{840449CD-4F56-4583-A01D-39D5839EB8D2}" dt="2020-05-20T11:16:02.449" v="1068"/>
          <ac:spMkLst>
            <pc:docMk/>
            <pc:sldMk cId="3391269510" sldId="532"/>
            <ac:spMk id="81" creationId="{542738FA-6AA1-4AFD-A8D5-475C57DD4151}"/>
          </ac:spMkLst>
        </pc:spChg>
        <pc:spChg chg="add del">
          <ac:chgData name="Silvestri Mirko" userId="94e3e6b0-0921-47c5-95f4-5032538cf29a" providerId="ADAL" clId="{840449CD-4F56-4583-A01D-39D5839EB8D2}" dt="2020-05-20T11:14:36.115" v="1051" actId="478"/>
          <ac:spMkLst>
            <pc:docMk/>
            <pc:sldMk cId="3391269510" sldId="532"/>
            <ac:spMk id="82" creationId="{52F5E64A-FCE8-4845-AF60-2C9B913BCAAC}"/>
          </ac:spMkLst>
        </pc:spChg>
        <pc:spChg chg="add del">
          <ac:chgData name="Silvestri Mirko" userId="94e3e6b0-0921-47c5-95f4-5032538cf29a" providerId="ADAL" clId="{840449CD-4F56-4583-A01D-39D5839EB8D2}" dt="2020-05-20T11:14:36.115" v="1051" actId="478"/>
          <ac:spMkLst>
            <pc:docMk/>
            <pc:sldMk cId="3391269510" sldId="532"/>
            <ac:spMk id="83" creationId="{34AF482B-ADFE-4B08-BC38-3250CFDE5EE3}"/>
          </ac:spMkLst>
        </pc:spChg>
        <pc:spChg chg="add del">
          <ac:chgData name="Silvestri Mirko" userId="94e3e6b0-0921-47c5-95f4-5032538cf29a" providerId="ADAL" clId="{840449CD-4F56-4583-A01D-39D5839EB8D2}" dt="2020-05-20T11:14:36.115" v="1051" actId="478"/>
          <ac:spMkLst>
            <pc:docMk/>
            <pc:sldMk cId="3391269510" sldId="532"/>
            <ac:spMk id="84" creationId="{C6145E74-52AB-4F83-A21E-B67F4408A333}"/>
          </ac:spMkLst>
        </pc:spChg>
        <pc:spChg chg="add del mod">
          <ac:chgData name="Silvestri Mirko" userId="94e3e6b0-0921-47c5-95f4-5032538cf29a" providerId="ADAL" clId="{840449CD-4F56-4583-A01D-39D5839EB8D2}" dt="2020-05-20T11:15:16.339" v="1059"/>
          <ac:spMkLst>
            <pc:docMk/>
            <pc:sldMk cId="3391269510" sldId="532"/>
            <ac:spMk id="85" creationId="{D5A44647-FF19-41D4-9951-7077583DFF7D}"/>
          </ac:spMkLst>
        </pc:spChg>
        <pc:spChg chg="add del mod">
          <ac:chgData name="Silvestri Mirko" userId="94e3e6b0-0921-47c5-95f4-5032538cf29a" providerId="ADAL" clId="{840449CD-4F56-4583-A01D-39D5839EB8D2}" dt="2020-05-20T11:16:49.120" v="1072"/>
          <ac:spMkLst>
            <pc:docMk/>
            <pc:sldMk cId="3391269510" sldId="532"/>
            <ac:spMk id="86" creationId="{63567089-3D4F-4EBB-A0DC-A1BE713F3F05}"/>
          </ac:spMkLst>
        </pc:spChg>
        <pc:spChg chg="add del mod">
          <ac:chgData name="Silvestri Mirko" userId="94e3e6b0-0921-47c5-95f4-5032538cf29a" providerId="ADAL" clId="{840449CD-4F56-4583-A01D-39D5839EB8D2}" dt="2020-05-20T11:16:55.861" v="1073"/>
          <ac:spMkLst>
            <pc:docMk/>
            <pc:sldMk cId="3391269510" sldId="532"/>
            <ac:spMk id="87" creationId="{9F1BFC4C-16CC-4F4B-8CE9-D8D5FFFF7AE2}"/>
          </ac:spMkLst>
        </pc:spChg>
        <pc:spChg chg="add del">
          <ac:chgData name="Silvestri Mirko" userId="94e3e6b0-0921-47c5-95f4-5032538cf29a" providerId="ADAL" clId="{840449CD-4F56-4583-A01D-39D5839EB8D2}" dt="2020-05-20T11:14:36.115" v="1051" actId="478"/>
          <ac:spMkLst>
            <pc:docMk/>
            <pc:sldMk cId="3391269510" sldId="532"/>
            <ac:spMk id="88" creationId="{A9AAD1CC-4219-4DE3-8554-FFCFF75BD0A0}"/>
          </ac:spMkLst>
        </pc:spChg>
        <pc:spChg chg="add del mod">
          <ac:chgData name="Silvestri Mirko" userId="94e3e6b0-0921-47c5-95f4-5032538cf29a" providerId="ADAL" clId="{840449CD-4F56-4583-A01D-39D5839EB8D2}" dt="2020-05-20T11:15:38.562" v="1063" actId="1076"/>
          <ac:spMkLst>
            <pc:docMk/>
            <pc:sldMk cId="3391269510" sldId="532"/>
            <ac:spMk id="89" creationId="{F571617E-B0EE-4A73-AC1C-43C9881F0EC0}"/>
          </ac:spMkLst>
        </pc:spChg>
        <pc:spChg chg="add del mod">
          <ac:chgData name="Silvestri Mirko" userId="94e3e6b0-0921-47c5-95f4-5032538cf29a" providerId="ADAL" clId="{840449CD-4F56-4583-A01D-39D5839EB8D2}" dt="2020-05-20T11:17:02.404" v="1074"/>
          <ac:spMkLst>
            <pc:docMk/>
            <pc:sldMk cId="3391269510" sldId="532"/>
            <ac:spMk id="90" creationId="{8C175A34-9751-4F34-8271-05F8B2DECCFB}"/>
          </ac:spMkLst>
        </pc:spChg>
        <pc:spChg chg="add del mod">
          <ac:chgData name="Silvestri Mirko" userId="94e3e6b0-0921-47c5-95f4-5032538cf29a" providerId="ADAL" clId="{840449CD-4F56-4583-A01D-39D5839EB8D2}" dt="2020-05-20T11:17:10.557" v="1075"/>
          <ac:spMkLst>
            <pc:docMk/>
            <pc:sldMk cId="3391269510" sldId="532"/>
            <ac:spMk id="91" creationId="{771CD938-DEE4-40DB-98A5-9FCFCB676BDB}"/>
          </ac:spMkLst>
        </pc:spChg>
        <pc:spChg chg="add del mod">
          <ac:chgData name="Silvestri Mirko" userId="94e3e6b0-0921-47c5-95f4-5032538cf29a" providerId="ADAL" clId="{840449CD-4F56-4583-A01D-39D5839EB8D2}" dt="2020-05-20T11:17:16.632" v="1076"/>
          <ac:spMkLst>
            <pc:docMk/>
            <pc:sldMk cId="3391269510" sldId="532"/>
            <ac:spMk id="92" creationId="{F6BA933A-394D-443D-B208-F8D47B8E5E07}"/>
          </ac:spMkLst>
        </pc:spChg>
        <pc:spChg chg="add del mod">
          <ac:chgData name="Silvestri Mirko" userId="94e3e6b0-0921-47c5-95f4-5032538cf29a" providerId="ADAL" clId="{840449CD-4F56-4583-A01D-39D5839EB8D2}" dt="2020-05-20T11:17:24.434" v="1077"/>
          <ac:spMkLst>
            <pc:docMk/>
            <pc:sldMk cId="3391269510" sldId="532"/>
            <ac:spMk id="93" creationId="{229F4A40-DA8A-4613-9A7D-4095421A3F92}"/>
          </ac:spMkLst>
        </pc:spChg>
        <pc:spChg chg="add del mod">
          <ac:chgData name="Silvestri Mirko" userId="94e3e6b0-0921-47c5-95f4-5032538cf29a" providerId="ADAL" clId="{840449CD-4F56-4583-A01D-39D5839EB8D2}" dt="2020-05-20T11:15:53.096" v="1067"/>
          <ac:spMkLst>
            <pc:docMk/>
            <pc:sldMk cId="3391269510" sldId="532"/>
            <ac:spMk id="94" creationId="{CE8B4E80-85E3-4947-AEAC-F203E3E56C63}"/>
          </ac:spMkLst>
        </pc:spChg>
        <pc:spChg chg="add del mod">
          <ac:chgData name="Silvestri Mirko" userId="94e3e6b0-0921-47c5-95f4-5032538cf29a" providerId="ADAL" clId="{840449CD-4F56-4583-A01D-39D5839EB8D2}" dt="2020-05-20T11:18:22.995" v="1086"/>
          <ac:spMkLst>
            <pc:docMk/>
            <pc:sldMk cId="3391269510" sldId="532"/>
            <ac:spMk id="95" creationId="{2C6C6CA4-BC5E-4B16-8417-9F56CE051C76}"/>
          </ac:spMkLst>
        </pc:spChg>
        <pc:spChg chg="add del mod">
          <ac:chgData name="Silvestri Mirko" userId="94e3e6b0-0921-47c5-95f4-5032538cf29a" providerId="ADAL" clId="{840449CD-4F56-4583-A01D-39D5839EB8D2}" dt="2020-05-20T11:18:35.579" v="1088" actId="1076"/>
          <ac:spMkLst>
            <pc:docMk/>
            <pc:sldMk cId="3391269510" sldId="532"/>
            <ac:spMk id="96" creationId="{C0BF09FD-DC38-44D9-96B1-BC3396CBCF85}"/>
          </ac:spMkLst>
        </pc:spChg>
        <pc:spChg chg="add del">
          <ac:chgData name="Silvestri Mirko" userId="94e3e6b0-0921-47c5-95f4-5032538cf29a" providerId="ADAL" clId="{840449CD-4F56-4583-A01D-39D5839EB8D2}" dt="2020-05-20T11:14:36.115" v="1051" actId="478"/>
          <ac:spMkLst>
            <pc:docMk/>
            <pc:sldMk cId="3391269510" sldId="532"/>
            <ac:spMk id="97" creationId="{3DCB9FD9-7CA6-4964-AAAD-F37179D65B32}"/>
          </ac:spMkLst>
        </pc:spChg>
        <pc:spChg chg="add del">
          <ac:chgData name="Silvestri Mirko" userId="94e3e6b0-0921-47c5-95f4-5032538cf29a" providerId="ADAL" clId="{840449CD-4F56-4583-A01D-39D5839EB8D2}" dt="2020-05-20T11:14:36.115" v="1051" actId="478"/>
          <ac:spMkLst>
            <pc:docMk/>
            <pc:sldMk cId="3391269510" sldId="532"/>
            <ac:spMk id="98" creationId="{4F65F113-86D1-4419-A090-4D4BBD07075B}"/>
          </ac:spMkLst>
        </pc:spChg>
        <pc:spChg chg="add del mod">
          <ac:chgData name="Silvestri Mirko" userId="94e3e6b0-0921-47c5-95f4-5032538cf29a" providerId="ADAL" clId="{840449CD-4F56-4583-A01D-39D5839EB8D2}" dt="2020-05-20T11:16:11.916" v="1069"/>
          <ac:spMkLst>
            <pc:docMk/>
            <pc:sldMk cId="3391269510" sldId="532"/>
            <ac:spMk id="99" creationId="{D074BB1F-7A4B-4C34-849E-CCFAF32568B7}"/>
          </ac:spMkLst>
        </pc:spChg>
        <pc:spChg chg="add del mod">
          <ac:chgData name="Silvestri Mirko" userId="94e3e6b0-0921-47c5-95f4-5032538cf29a" providerId="ADAL" clId="{840449CD-4F56-4583-A01D-39D5839EB8D2}" dt="2020-05-20T11:16:19.813" v="1070"/>
          <ac:spMkLst>
            <pc:docMk/>
            <pc:sldMk cId="3391269510" sldId="532"/>
            <ac:spMk id="100" creationId="{552C1B26-70C7-40CE-B60F-B885F0BE4E6D}"/>
          </ac:spMkLst>
        </pc:spChg>
        <pc:spChg chg="add del">
          <ac:chgData name="Silvestri Mirko" userId="94e3e6b0-0921-47c5-95f4-5032538cf29a" providerId="ADAL" clId="{840449CD-4F56-4583-A01D-39D5839EB8D2}" dt="2020-05-20T11:14:36.115" v="1051" actId="478"/>
          <ac:spMkLst>
            <pc:docMk/>
            <pc:sldMk cId="3391269510" sldId="532"/>
            <ac:spMk id="101" creationId="{3A49B28B-0B37-4B99-848F-8DEA2E993FB9}"/>
          </ac:spMkLst>
        </pc:spChg>
        <pc:spChg chg="add del mod">
          <ac:chgData name="Silvestri Mirko" userId="94e3e6b0-0921-47c5-95f4-5032538cf29a" providerId="ADAL" clId="{840449CD-4F56-4583-A01D-39D5839EB8D2}" dt="2020-05-20T11:17:32.787" v="1078"/>
          <ac:spMkLst>
            <pc:docMk/>
            <pc:sldMk cId="3391269510" sldId="532"/>
            <ac:spMk id="102" creationId="{F9EBE1AE-DC43-47AC-9B48-CA0AA5BF7281}"/>
          </ac:spMkLst>
        </pc:spChg>
        <pc:spChg chg="add del mod">
          <ac:chgData name="Silvestri Mirko" userId="94e3e6b0-0921-47c5-95f4-5032538cf29a" providerId="ADAL" clId="{840449CD-4F56-4583-A01D-39D5839EB8D2}" dt="2020-05-20T11:17:52.457" v="1080" actId="1076"/>
          <ac:spMkLst>
            <pc:docMk/>
            <pc:sldMk cId="3391269510" sldId="532"/>
            <ac:spMk id="103" creationId="{1B7A5C86-0301-46D4-8CD6-13565637E1D5}"/>
          </ac:spMkLst>
        </pc:spChg>
        <pc:spChg chg="add del">
          <ac:chgData name="Silvestri Mirko" userId="94e3e6b0-0921-47c5-95f4-5032538cf29a" providerId="ADAL" clId="{840449CD-4F56-4583-A01D-39D5839EB8D2}" dt="2020-05-20T11:14:36.115" v="1051" actId="478"/>
          <ac:spMkLst>
            <pc:docMk/>
            <pc:sldMk cId="3391269510" sldId="532"/>
            <ac:spMk id="104" creationId="{6731BCBC-A8A9-48DD-A5F8-3B32BA975517}"/>
          </ac:spMkLst>
        </pc:spChg>
        <pc:spChg chg="add del mod">
          <ac:chgData name="Silvestri Mirko" userId="94e3e6b0-0921-47c5-95f4-5032538cf29a" providerId="ADAL" clId="{840449CD-4F56-4583-A01D-39D5839EB8D2}" dt="2020-05-20T11:17:59.568" v="1081"/>
          <ac:spMkLst>
            <pc:docMk/>
            <pc:sldMk cId="3391269510" sldId="532"/>
            <ac:spMk id="105" creationId="{4666D5C3-F390-449F-B940-1B0023B543B9}"/>
          </ac:spMkLst>
        </pc:spChg>
        <pc:spChg chg="add mod">
          <ac:chgData name="Silvestri Mirko" userId="94e3e6b0-0921-47c5-95f4-5032538cf29a" providerId="ADAL" clId="{840449CD-4F56-4583-A01D-39D5839EB8D2}" dt="2020-05-20T11:13:28.689" v="1036" actId="1076"/>
          <ac:spMkLst>
            <pc:docMk/>
            <pc:sldMk cId="3391269510" sldId="532"/>
            <ac:spMk id="106" creationId="{7081EF99-36CA-420F-B37F-5090E455FB41}"/>
          </ac:spMkLst>
        </pc:spChg>
        <pc:spChg chg="mod">
          <ac:chgData name="Silvestri Mirko" userId="94e3e6b0-0921-47c5-95f4-5032538cf29a" providerId="ADAL" clId="{840449CD-4F56-4583-A01D-39D5839EB8D2}" dt="2020-05-20T11:13:49.568" v="1038" actId="1076"/>
          <ac:spMkLst>
            <pc:docMk/>
            <pc:sldMk cId="3391269510" sldId="532"/>
            <ac:spMk id="109" creationId="{7B5C39A7-5A6F-48B6-8815-7D20A3D4C38A}"/>
          </ac:spMkLst>
        </pc:spChg>
        <pc:spChg chg="mod">
          <ac:chgData name="Silvestri Mirko" userId="94e3e6b0-0921-47c5-95f4-5032538cf29a" providerId="ADAL" clId="{840449CD-4F56-4583-A01D-39D5839EB8D2}" dt="2020-05-20T11:13:49.568" v="1038" actId="1076"/>
          <ac:spMkLst>
            <pc:docMk/>
            <pc:sldMk cId="3391269510" sldId="532"/>
            <ac:spMk id="112" creationId="{59C6A952-513F-42C1-ACD2-568225E09769}"/>
          </ac:spMkLst>
        </pc:spChg>
        <pc:spChg chg="add del mod">
          <ac:chgData name="Silvestri Mirko" userId="94e3e6b0-0921-47c5-95f4-5032538cf29a" providerId="ADAL" clId="{840449CD-4F56-4583-A01D-39D5839EB8D2}" dt="2020-05-20T11:13:50.739" v="1039" actId="21"/>
          <ac:spMkLst>
            <pc:docMk/>
            <pc:sldMk cId="3391269510" sldId="532"/>
            <ac:spMk id="113" creationId="{193BCA0F-5A6A-49C9-B88E-F3A7893711F3}"/>
          </ac:spMkLst>
        </pc:spChg>
        <pc:spChg chg="add del mod">
          <ac:chgData name="Silvestri Mirko" userId="94e3e6b0-0921-47c5-95f4-5032538cf29a" providerId="ADAL" clId="{840449CD-4F56-4583-A01D-39D5839EB8D2}" dt="2020-05-20T11:13:50.739" v="1039" actId="21"/>
          <ac:spMkLst>
            <pc:docMk/>
            <pc:sldMk cId="3391269510" sldId="532"/>
            <ac:spMk id="114" creationId="{B2F91F75-6130-42EC-9E70-C4752610E5DF}"/>
          </ac:spMkLst>
        </pc:spChg>
        <pc:spChg chg="add del mod">
          <ac:chgData name="Silvestri Mirko" userId="94e3e6b0-0921-47c5-95f4-5032538cf29a" providerId="ADAL" clId="{840449CD-4F56-4583-A01D-39D5839EB8D2}" dt="2020-05-20T11:13:50.739" v="1039" actId="21"/>
          <ac:spMkLst>
            <pc:docMk/>
            <pc:sldMk cId="3391269510" sldId="532"/>
            <ac:spMk id="115" creationId="{7769CA66-2A7B-4760-A142-CACF47CA4E97}"/>
          </ac:spMkLst>
        </pc:spChg>
        <pc:spChg chg="add del mod">
          <ac:chgData name="Silvestri Mirko" userId="94e3e6b0-0921-47c5-95f4-5032538cf29a" providerId="ADAL" clId="{840449CD-4F56-4583-A01D-39D5839EB8D2}" dt="2020-05-20T11:13:50.739" v="1039" actId="21"/>
          <ac:spMkLst>
            <pc:docMk/>
            <pc:sldMk cId="3391269510" sldId="532"/>
            <ac:spMk id="116" creationId="{0F80F154-0366-4A27-9E4E-976963CB469E}"/>
          </ac:spMkLst>
        </pc:spChg>
        <pc:spChg chg="add del mod">
          <ac:chgData name="Silvestri Mirko" userId="94e3e6b0-0921-47c5-95f4-5032538cf29a" providerId="ADAL" clId="{840449CD-4F56-4583-A01D-39D5839EB8D2}" dt="2020-05-20T11:13:50.739" v="1039" actId="21"/>
          <ac:spMkLst>
            <pc:docMk/>
            <pc:sldMk cId="3391269510" sldId="532"/>
            <ac:spMk id="117" creationId="{FCE46E32-6327-4F87-A892-A13115DE3B62}"/>
          </ac:spMkLst>
        </pc:spChg>
        <pc:spChg chg="add del mod">
          <ac:chgData name="Silvestri Mirko" userId="94e3e6b0-0921-47c5-95f4-5032538cf29a" providerId="ADAL" clId="{840449CD-4F56-4583-A01D-39D5839EB8D2}" dt="2020-05-20T11:13:50.739" v="1039" actId="21"/>
          <ac:spMkLst>
            <pc:docMk/>
            <pc:sldMk cId="3391269510" sldId="532"/>
            <ac:spMk id="118" creationId="{2DF4A583-D1E1-49D9-9F97-485561CE9DA2}"/>
          </ac:spMkLst>
        </pc:spChg>
        <pc:spChg chg="add del mod">
          <ac:chgData name="Silvestri Mirko" userId="94e3e6b0-0921-47c5-95f4-5032538cf29a" providerId="ADAL" clId="{840449CD-4F56-4583-A01D-39D5839EB8D2}" dt="2020-05-20T11:13:50.739" v="1039" actId="21"/>
          <ac:spMkLst>
            <pc:docMk/>
            <pc:sldMk cId="3391269510" sldId="532"/>
            <ac:spMk id="119" creationId="{D1747F77-6BD3-4D14-8EC0-DA2A2EB9B495}"/>
          </ac:spMkLst>
        </pc:spChg>
        <pc:spChg chg="add del mod">
          <ac:chgData name="Silvestri Mirko" userId="94e3e6b0-0921-47c5-95f4-5032538cf29a" providerId="ADAL" clId="{840449CD-4F56-4583-A01D-39D5839EB8D2}" dt="2020-05-20T11:13:50.739" v="1039" actId="21"/>
          <ac:spMkLst>
            <pc:docMk/>
            <pc:sldMk cId="3391269510" sldId="532"/>
            <ac:spMk id="120" creationId="{B9F36B69-797B-45C2-9CD4-D33399AA7904}"/>
          </ac:spMkLst>
        </pc:spChg>
        <pc:spChg chg="add del mod">
          <ac:chgData name="Silvestri Mirko" userId="94e3e6b0-0921-47c5-95f4-5032538cf29a" providerId="ADAL" clId="{840449CD-4F56-4583-A01D-39D5839EB8D2}" dt="2020-05-20T11:13:50.739" v="1039" actId="21"/>
          <ac:spMkLst>
            <pc:docMk/>
            <pc:sldMk cId="3391269510" sldId="532"/>
            <ac:spMk id="121" creationId="{2B2E757D-F822-4FB5-8639-13B393EDABFB}"/>
          </ac:spMkLst>
        </pc:spChg>
        <pc:spChg chg="add del mod">
          <ac:chgData name="Silvestri Mirko" userId="94e3e6b0-0921-47c5-95f4-5032538cf29a" providerId="ADAL" clId="{840449CD-4F56-4583-A01D-39D5839EB8D2}" dt="2020-05-20T11:13:50.739" v="1039" actId="21"/>
          <ac:spMkLst>
            <pc:docMk/>
            <pc:sldMk cId="3391269510" sldId="532"/>
            <ac:spMk id="122" creationId="{7F293616-A3AC-4EDB-9659-3BCDB9A6F501}"/>
          </ac:spMkLst>
        </pc:spChg>
        <pc:spChg chg="add del mod">
          <ac:chgData name="Silvestri Mirko" userId="94e3e6b0-0921-47c5-95f4-5032538cf29a" providerId="ADAL" clId="{840449CD-4F56-4583-A01D-39D5839EB8D2}" dt="2020-05-20T11:13:50.739" v="1039" actId="21"/>
          <ac:spMkLst>
            <pc:docMk/>
            <pc:sldMk cId="3391269510" sldId="532"/>
            <ac:spMk id="123" creationId="{5CA63DBD-AA76-43A6-9CCF-02F8C4C869CC}"/>
          </ac:spMkLst>
        </pc:spChg>
        <pc:spChg chg="add del mod">
          <ac:chgData name="Silvestri Mirko" userId="94e3e6b0-0921-47c5-95f4-5032538cf29a" providerId="ADAL" clId="{840449CD-4F56-4583-A01D-39D5839EB8D2}" dt="2020-05-20T11:13:50.739" v="1039" actId="21"/>
          <ac:spMkLst>
            <pc:docMk/>
            <pc:sldMk cId="3391269510" sldId="532"/>
            <ac:spMk id="124" creationId="{1CC8FDFC-FF4B-4604-9BC9-44AC1FE19F38}"/>
          </ac:spMkLst>
        </pc:spChg>
        <pc:spChg chg="add del mod">
          <ac:chgData name="Silvestri Mirko" userId="94e3e6b0-0921-47c5-95f4-5032538cf29a" providerId="ADAL" clId="{840449CD-4F56-4583-A01D-39D5839EB8D2}" dt="2020-05-20T11:13:50.739" v="1039" actId="21"/>
          <ac:spMkLst>
            <pc:docMk/>
            <pc:sldMk cId="3391269510" sldId="532"/>
            <ac:spMk id="125" creationId="{5168FC59-B26E-4EF5-AAC8-E508AAD17513}"/>
          </ac:spMkLst>
        </pc:spChg>
        <pc:spChg chg="add del mod">
          <ac:chgData name="Silvestri Mirko" userId="94e3e6b0-0921-47c5-95f4-5032538cf29a" providerId="ADAL" clId="{840449CD-4F56-4583-A01D-39D5839EB8D2}" dt="2020-05-20T11:13:50.739" v="1039" actId="21"/>
          <ac:spMkLst>
            <pc:docMk/>
            <pc:sldMk cId="3391269510" sldId="532"/>
            <ac:spMk id="126" creationId="{BD794B8F-ABB3-4F92-88CE-3504D673A243}"/>
          </ac:spMkLst>
        </pc:spChg>
        <pc:spChg chg="add del mod">
          <ac:chgData name="Silvestri Mirko" userId="94e3e6b0-0921-47c5-95f4-5032538cf29a" providerId="ADAL" clId="{840449CD-4F56-4583-A01D-39D5839EB8D2}" dt="2020-05-20T11:13:50.739" v="1039" actId="21"/>
          <ac:spMkLst>
            <pc:docMk/>
            <pc:sldMk cId="3391269510" sldId="532"/>
            <ac:spMk id="127" creationId="{847EE66A-1187-4D3D-B229-CDB4310656A0}"/>
          </ac:spMkLst>
        </pc:spChg>
        <pc:spChg chg="add del mod">
          <ac:chgData name="Silvestri Mirko" userId="94e3e6b0-0921-47c5-95f4-5032538cf29a" providerId="ADAL" clId="{840449CD-4F56-4583-A01D-39D5839EB8D2}" dt="2020-05-20T11:13:50.739" v="1039" actId="21"/>
          <ac:spMkLst>
            <pc:docMk/>
            <pc:sldMk cId="3391269510" sldId="532"/>
            <ac:spMk id="128" creationId="{3CAAC655-85B1-47BC-A303-DA53E736DB11}"/>
          </ac:spMkLst>
        </pc:spChg>
        <pc:spChg chg="add del mod">
          <ac:chgData name="Silvestri Mirko" userId="94e3e6b0-0921-47c5-95f4-5032538cf29a" providerId="ADAL" clId="{840449CD-4F56-4583-A01D-39D5839EB8D2}" dt="2020-05-20T11:13:50.739" v="1039" actId="21"/>
          <ac:spMkLst>
            <pc:docMk/>
            <pc:sldMk cId="3391269510" sldId="532"/>
            <ac:spMk id="129" creationId="{5A946566-8A3F-4D33-9FB1-3FBE16B274CF}"/>
          </ac:spMkLst>
        </pc:spChg>
        <pc:spChg chg="add del mod">
          <ac:chgData name="Silvestri Mirko" userId="94e3e6b0-0921-47c5-95f4-5032538cf29a" providerId="ADAL" clId="{840449CD-4F56-4583-A01D-39D5839EB8D2}" dt="2020-05-20T11:13:50.739" v="1039" actId="21"/>
          <ac:spMkLst>
            <pc:docMk/>
            <pc:sldMk cId="3391269510" sldId="532"/>
            <ac:spMk id="130" creationId="{5CDD0995-31DE-4B9E-9A87-581E9B490DDC}"/>
          </ac:spMkLst>
        </pc:spChg>
        <pc:spChg chg="add del mod">
          <ac:chgData name="Silvestri Mirko" userId="94e3e6b0-0921-47c5-95f4-5032538cf29a" providerId="ADAL" clId="{840449CD-4F56-4583-A01D-39D5839EB8D2}" dt="2020-05-20T11:13:50.739" v="1039" actId="21"/>
          <ac:spMkLst>
            <pc:docMk/>
            <pc:sldMk cId="3391269510" sldId="532"/>
            <ac:spMk id="131" creationId="{08BAEEBF-796A-436A-A62D-AFD06AF457D8}"/>
          </ac:spMkLst>
        </pc:spChg>
        <pc:spChg chg="add del mod">
          <ac:chgData name="Silvestri Mirko" userId="94e3e6b0-0921-47c5-95f4-5032538cf29a" providerId="ADAL" clId="{840449CD-4F56-4583-A01D-39D5839EB8D2}" dt="2020-05-20T11:13:50.739" v="1039" actId="21"/>
          <ac:spMkLst>
            <pc:docMk/>
            <pc:sldMk cId="3391269510" sldId="532"/>
            <ac:spMk id="132" creationId="{05DA8252-EC37-4245-8235-B817DC390676}"/>
          </ac:spMkLst>
        </pc:spChg>
        <pc:spChg chg="add del mod">
          <ac:chgData name="Silvestri Mirko" userId="94e3e6b0-0921-47c5-95f4-5032538cf29a" providerId="ADAL" clId="{840449CD-4F56-4583-A01D-39D5839EB8D2}" dt="2020-05-20T11:13:50.739" v="1039" actId="21"/>
          <ac:spMkLst>
            <pc:docMk/>
            <pc:sldMk cId="3391269510" sldId="532"/>
            <ac:spMk id="133" creationId="{50A46AEB-D110-470F-88A7-BF398B469B5A}"/>
          </ac:spMkLst>
        </pc:spChg>
        <pc:spChg chg="add del mod">
          <ac:chgData name="Silvestri Mirko" userId="94e3e6b0-0921-47c5-95f4-5032538cf29a" providerId="ADAL" clId="{840449CD-4F56-4583-A01D-39D5839EB8D2}" dt="2020-05-20T11:13:50.739" v="1039" actId="21"/>
          <ac:spMkLst>
            <pc:docMk/>
            <pc:sldMk cId="3391269510" sldId="532"/>
            <ac:spMk id="134" creationId="{FD3EAD1A-E39A-4187-B0C9-672F12DC8CF4}"/>
          </ac:spMkLst>
        </pc:spChg>
        <pc:spChg chg="add del mod">
          <ac:chgData name="Silvestri Mirko" userId="94e3e6b0-0921-47c5-95f4-5032538cf29a" providerId="ADAL" clId="{840449CD-4F56-4583-A01D-39D5839EB8D2}" dt="2020-05-20T11:13:50.739" v="1039" actId="21"/>
          <ac:spMkLst>
            <pc:docMk/>
            <pc:sldMk cId="3391269510" sldId="532"/>
            <ac:spMk id="135" creationId="{F80F6AD4-5C7F-4697-8A1D-4E30D2BD538B}"/>
          </ac:spMkLst>
        </pc:spChg>
        <pc:spChg chg="add del mod">
          <ac:chgData name="Silvestri Mirko" userId="94e3e6b0-0921-47c5-95f4-5032538cf29a" providerId="ADAL" clId="{840449CD-4F56-4583-A01D-39D5839EB8D2}" dt="2020-05-20T11:13:50.739" v="1039" actId="21"/>
          <ac:spMkLst>
            <pc:docMk/>
            <pc:sldMk cId="3391269510" sldId="532"/>
            <ac:spMk id="136" creationId="{74137C78-0CC3-4EF5-A5D4-C5A3AF4B25E0}"/>
          </ac:spMkLst>
        </pc:spChg>
        <pc:spChg chg="add del mod">
          <ac:chgData name="Silvestri Mirko" userId="94e3e6b0-0921-47c5-95f4-5032538cf29a" providerId="ADAL" clId="{840449CD-4F56-4583-A01D-39D5839EB8D2}" dt="2020-05-20T11:13:50.739" v="1039" actId="21"/>
          <ac:spMkLst>
            <pc:docMk/>
            <pc:sldMk cId="3391269510" sldId="532"/>
            <ac:spMk id="137" creationId="{F2072ECF-DFA3-4499-B753-82C3B9D54DAF}"/>
          </ac:spMkLst>
        </pc:spChg>
        <pc:spChg chg="add del mod">
          <ac:chgData name="Silvestri Mirko" userId="94e3e6b0-0921-47c5-95f4-5032538cf29a" providerId="ADAL" clId="{840449CD-4F56-4583-A01D-39D5839EB8D2}" dt="2020-05-20T11:13:50.739" v="1039" actId="21"/>
          <ac:spMkLst>
            <pc:docMk/>
            <pc:sldMk cId="3391269510" sldId="532"/>
            <ac:spMk id="138" creationId="{C4CA7ED9-0634-47E5-9A05-995D0A7EFCCC}"/>
          </ac:spMkLst>
        </pc:spChg>
        <pc:spChg chg="add del mod">
          <ac:chgData name="Silvestri Mirko" userId="94e3e6b0-0921-47c5-95f4-5032538cf29a" providerId="ADAL" clId="{840449CD-4F56-4583-A01D-39D5839EB8D2}" dt="2020-05-20T11:13:50.739" v="1039" actId="21"/>
          <ac:spMkLst>
            <pc:docMk/>
            <pc:sldMk cId="3391269510" sldId="532"/>
            <ac:spMk id="139" creationId="{C4695F40-E3E9-437A-A72A-D1F7F39D5749}"/>
          </ac:spMkLst>
        </pc:spChg>
        <pc:spChg chg="add del mod">
          <ac:chgData name="Silvestri Mirko" userId="94e3e6b0-0921-47c5-95f4-5032538cf29a" providerId="ADAL" clId="{840449CD-4F56-4583-A01D-39D5839EB8D2}" dt="2020-05-20T11:13:50.739" v="1039" actId="21"/>
          <ac:spMkLst>
            <pc:docMk/>
            <pc:sldMk cId="3391269510" sldId="532"/>
            <ac:spMk id="140" creationId="{6305CE0E-7371-4E6C-9FED-BFA3DF9E5BB0}"/>
          </ac:spMkLst>
        </pc:spChg>
        <pc:spChg chg="add del mod">
          <ac:chgData name="Silvestri Mirko" userId="94e3e6b0-0921-47c5-95f4-5032538cf29a" providerId="ADAL" clId="{840449CD-4F56-4583-A01D-39D5839EB8D2}" dt="2020-05-20T11:13:50.739" v="1039" actId="21"/>
          <ac:spMkLst>
            <pc:docMk/>
            <pc:sldMk cId="3391269510" sldId="532"/>
            <ac:spMk id="141" creationId="{479BAA6C-397B-43D0-99E6-66245F485FFF}"/>
          </ac:spMkLst>
        </pc:spChg>
        <pc:spChg chg="add del mod">
          <ac:chgData name="Silvestri Mirko" userId="94e3e6b0-0921-47c5-95f4-5032538cf29a" providerId="ADAL" clId="{840449CD-4F56-4583-A01D-39D5839EB8D2}" dt="2020-05-20T11:13:50.739" v="1039" actId="21"/>
          <ac:spMkLst>
            <pc:docMk/>
            <pc:sldMk cId="3391269510" sldId="532"/>
            <ac:spMk id="142" creationId="{2AAB7753-6951-45C9-8B31-D35FB912E0BF}"/>
          </ac:spMkLst>
        </pc:spChg>
        <pc:spChg chg="add del mod">
          <ac:chgData name="Silvestri Mirko" userId="94e3e6b0-0921-47c5-95f4-5032538cf29a" providerId="ADAL" clId="{840449CD-4F56-4583-A01D-39D5839EB8D2}" dt="2020-05-20T11:13:50.739" v="1039" actId="21"/>
          <ac:spMkLst>
            <pc:docMk/>
            <pc:sldMk cId="3391269510" sldId="532"/>
            <ac:spMk id="143" creationId="{67766F3A-3E85-402B-AD22-39AD074E0B92}"/>
          </ac:spMkLst>
        </pc:spChg>
        <pc:spChg chg="add del mod">
          <ac:chgData name="Silvestri Mirko" userId="94e3e6b0-0921-47c5-95f4-5032538cf29a" providerId="ADAL" clId="{840449CD-4F56-4583-A01D-39D5839EB8D2}" dt="2020-05-20T11:13:50.739" v="1039" actId="21"/>
          <ac:spMkLst>
            <pc:docMk/>
            <pc:sldMk cId="3391269510" sldId="532"/>
            <ac:spMk id="144" creationId="{90647EB0-6F21-4E23-9AD0-FE1AA675B6E3}"/>
          </ac:spMkLst>
        </pc:spChg>
        <pc:spChg chg="add del mod">
          <ac:chgData name="Silvestri Mirko" userId="94e3e6b0-0921-47c5-95f4-5032538cf29a" providerId="ADAL" clId="{840449CD-4F56-4583-A01D-39D5839EB8D2}" dt="2020-05-20T11:13:50.739" v="1039" actId="21"/>
          <ac:spMkLst>
            <pc:docMk/>
            <pc:sldMk cId="3391269510" sldId="532"/>
            <ac:spMk id="145" creationId="{A172FAB0-3B8A-4D58-BBC8-2DA88C7DA316}"/>
          </ac:spMkLst>
        </pc:spChg>
        <pc:spChg chg="add del mod">
          <ac:chgData name="Silvestri Mirko" userId="94e3e6b0-0921-47c5-95f4-5032538cf29a" providerId="ADAL" clId="{840449CD-4F56-4583-A01D-39D5839EB8D2}" dt="2020-05-20T11:13:50.739" v="1039" actId="21"/>
          <ac:spMkLst>
            <pc:docMk/>
            <pc:sldMk cId="3391269510" sldId="532"/>
            <ac:spMk id="146" creationId="{D461C05D-DFE6-419F-B2E3-2D6F62D64951}"/>
          </ac:spMkLst>
        </pc:spChg>
        <pc:spChg chg="add del mod">
          <ac:chgData name="Silvestri Mirko" userId="94e3e6b0-0921-47c5-95f4-5032538cf29a" providerId="ADAL" clId="{840449CD-4F56-4583-A01D-39D5839EB8D2}" dt="2020-05-20T11:13:50.739" v="1039" actId="21"/>
          <ac:spMkLst>
            <pc:docMk/>
            <pc:sldMk cId="3391269510" sldId="532"/>
            <ac:spMk id="147" creationId="{B512E308-A15F-475F-879A-9B41D32EB4BE}"/>
          </ac:spMkLst>
        </pc:spChg>
        <pc:spChg chg="add del mod">
          <ac:chgData name="Silvestri Mirko" userId="94e3e6b0-0921-47c5-95f4-5032538cf29a" providerId="ADAL" clId="{840449CD-4F56-4583-A01D-39D5839EB8D2}" dt="2020-05-20T11:13:50.739" v="1039" actId="21"/>
          <ac:spMkLst>
            <pc:docMk/>
            <pc:sldMk cId="3391269510" sldId="532"/>
            <ac:spMk id="148" creationId="{5BA4F082-2314-4A37-96E4-FB1059F9C8BF}"/>
          </ac:spMkLst>
        </pc:spChg>
        <pc:spChg chg="add del mod">
          <ac:chgData name="Silvestri Mirko" userId="94e3e6b0-0921-47c5-95f4-5032538cf29a" providerId="ADAL" clId="{840449CD-4F56-4583-A01D-39D5839EB8D2}" dt="2020-05-20T11:13:50.739" v="1039" actId="21"/>
          <ac:spMkLst>
            <pc:docMk/>
            <pc:sldMk cId="3391269510" sldId="532"/>
            <ac:spMk id="149" creationId="{E32CD923-3EFB-409A-BDFB-591131AAF543}"/>
          </ac:spMkLst>
        </pc:spChg>
        <pc:spChg chg="add del mod">
          <ac:chgData name="Silvestri Mirko" userId="94e3e6b0-0921-47c5-95f4-5032538cf29a" providerId="ADAL" clId="{840449CD-4F56-4583-A01D-39D5839EB8D2}" dt="2020-05-20T11:13:50.739" v="1039" actId="21"/>
          <ac:spMkLst>
            <pc:docMk/>
            <pc:sldMk cId="3391269510" sldId="532"/>
            <ac:spMk id="150" creationId="{83AB62A4-0339-4541-9863-5BE5B33793C9}"/>
          </ac:spMkLst>
        </pc:spChg>
        <pc:spChg chg="add del mod">
          <ac:chgData name="Silvestri Mirko" userId="94e3e6b0-0921-47c5-95f4-5032538cf29a" providerId="ADAL" clId="{840449CD-4F56-4583-A01D-39D5839EB8D2}" dt="2020-05-20T11:13:50.739" v="1039" actId="21"/>
          <ac:spMkLst>
            <pc:docMk/>
            <pc:sldMk cId="3391269510" sldId="532"/>
            <ac:spMk id="151" creationId="{A68BA47C-F7FA-43AD-A0DA-67E145328695}"/>
          </ac:spMkLst>
        </pc:spChg>
        <pc:spChg chg="add del mod">
          <ac:chgData name="Silvestri Mirko" userId="94e3e6b0-0921-47c5-95f4-5032538cf29a" providerId="ADAL" clId="{840449CD-4F56-4583-A01D-39D5839EB8D2}" dt="2020-05-20T11:13:50.739" v="1039" actId="21"/>
          <ac:spMkLst>
            <pc:docMk/>
            <pc:sldMk cId="3391269510" sldId="532"/>
            <ac:spMk id="152" creationId="{74920EEA-6345-4FDA-9BBD-A2D8B2A316C8}"/>
          </ac:spMkLst>
        </pc:spChg>
        <pc:spChg chg="add del mod">
          <ac:chgData name="Silvestri Mirko" userId="94e3e6b0-0921-47c5-95f4-5032538cf29a" providerId="ADAL" clId="{840449CD-4F56-4583-A01D-39D5839EB8D2}" dt="2020-05-20T11:13:50.739" v="1039" actId="21"/>
          <ac:spMkLst>
            <pc:docMk/>
            <pc:sldMk cId="3391269510" sldId="532"/>
            <ac:spMk id="153" creationId="{66545479-748D-4A6E-8EE8-06D17BAF6734}"/>
          </ac:spMkLst>
        </pc:spChg>
        <pc:spChg chg="add del mod">
          <ac:chgData name="Silvestri Mirko" userId="94e3e6b0-0921-47c5-95f4-5032538cf29a" providerId="ADAL" clId="{840449CD-4F56-4583-A01D-39D5839EB8D2}" dt="2020-05-20T11:13:50.739" v="1039" actId="21"/>
          <ac:spMkLst>
            <pc:docMk/>
            <pc:sldMk cId="3391269510" sldId="532"/>
            <ac:spMk id="154" creationId="{82BC4372-66C5-4FAF-8411-BF475BAE607E}"/>
          </ac:spMkLst>
        </pc:spChg>
        <pc:spChg chg="add del mod">
          <ac:chgData name="Silvestri Mirko" userId="94e3e6b0-0921-47c5-95f4-5032538cf29a" providerId="ADAL" clId="{840449CD-4F56-4583-A01D-39D5839EB8D2}" dt="2020-05-20T11:13:50.739" v="1039" actId="21"/>
          <ac:spMkLst>
            <pc:docMk/>
            <pc:sldMk cId="3391269510" sldId="532"/>
            <ac:spMk id="155" creationId="{FD9E0B0E-1F31-48C6-89AD-3EEFA6453EDF}"/>
          </ac:spMkLst>
        </pc:spChg>
        <pc:spChg chg="add del mod">
          <ac:chgData name="Silvestri Mirko" userId="94e3e6b0-0921-47c5-95f4-5032538cf29a" providerId="ADAL" clId="{840449CD-4F56-4583-A01D-39D5839EB8D2}" dt="2020-05-20T11:13:50.739" v="1039" actId="21"/>
          <ac:spMkLst>
            <pc:docMk/>
            <pc:sldMk cId="3391269510" sldId="532"/>
            <ac:spMk id="156" creationId="{38A5EEAF-92EE-4979-A34B-D133F268FEA7}"/>
          </ac:spMkLst>
        </pc:spChg>
        <pc:spChg chg="add del mod">
          <ac:chgData name="Silvestri Mirko" userId="94e3e6b0-0921-47c5-95f4-5032538cf29a" providerId="ADAL" clId="{840449CD-4F56-4583-A01D-39D5839EB8D2}" dt="2020-05-20T11:13:50.739" v="1039" actId="21"/>
          <ac:spMkLst>
            <pc:docMk/>
            <pc:sldMk cId="3391269510" sldId="532"/>
            <ac:spMk id="157" creationId="{160C2A2B-0F5E-4823-9EC1-D2B9DB9D9071}"/>
          </ac:spMkLst>
        </pc:spChg>
        <pc:spChg chg="add del mod">
          <ac:chgData name="Silvestri Mirko" userId="94e3e6b0-0921-47c5-95f4-5032538cf29a" providerId="ADAL" clId="{840449CD-4F56-4583-A01D-39D5839EB8D2}" dt="2020-05-20T11:13:50.739" v="1039" actId="21"/>
          <ac:spMkLst>
            <pc:docMk/>
            <pc:sldMk cId="3391269510" sldId="532"/>
            <ac:spMk id="158" creationId="{1694D650-9B6D-44E4-A976-28CAEEE73345}"/>
          </ac:spMkLst>
        </pc:spChg>
        <pc:spChg chg="add del mod">
          <ac:chgData name="Silvestri Mirko" userId="94e3e6b0-0921-47c5-95f4-5032538cf29a" providerId="ADAL" clId="{840449CD-4F56-4583-A01D-39D5839EB8D2}" dt="2020-05-20T11:13:50.739" v="1039" actId="21"/>
          <ac:spMkLst>
            <pc:docMk/>
            <pc:sldMk cId="3391269510" sldId="532"/>
            <ac:spMk id="159" creationId="{1675D24D-AA58-4B02-B08C-7C3F4A5CDCCD}"/>
          </ac:spMkLst>
        </pc:spChg>
        <pc:spChg chg="add del mod">
          <ac:chgData name="Silvestri Mirko" userId="94e3e6b0-0921-47c5-95f4-5032538cf29a" providerId="ADAL" clId="{840449CD-4F56-4583-A01D-39D5839EB8D2}" dt="2020-05-20T11:13:50.739" v="1039" actId="21"/>
          <ac:spMkLst>
            <pc:docMk/>
            <pc:sldMk cId="3391269510" sldId="532"/>
            <ac:spMk id="160" creationId="{47CB5DD4-36EC-40EB-BEA2-325A61E1B15E}"/>
          </ac:spMkLst>
        </pc:spChg>
        <pc:spChg chg="mod">
          <ac:chgData name="Silvestri Mirko" userId="94e3e6b0-0921-47c5-95f4-5032538cf29a" providerId="ADAL" clId="{840449CD-4F56-4583-A01D-39D5839EB8D2}" dt="2020-05-20T11:14:34.768" v="1049" actId="2711"/>
          <ac:spMkLst>
            <pc:docMk/>
            <pc:sldMk cId="3391269510" sldId="532"/>
            <ac:spMk id="163" creationId="{50E6A72E-26A7-4D20-86F9-DB038369DF02}"/>
          </ac:spMkLst>
        </pc:spChg>
        <pc:spChg chg="mod">
          <ac:chgData name="Silvestri Mirko" userId="94e3e6b0-0921-47c5-95f4-5032538cf29a" providerId="ADAL" clId="{840449CD-4F56-4583-A01D-39D5839EB8D2}" dt="2020-05-20T11:14:34.768" v="1049" actId="2711"/>
          <ac:spMkLst>
            <pc:docMk/>
            <pc:sldMk cId="3391269510" sldId="532"/>
            <ac:spMk id="166" creationId="{8DEF9E3B-BCCC-4FDD-9D0B-39791B10571C}"/>
          </ac:spMkLst>
        </pc:spChg>
        <pc:spChg chg="add del mod">
          <ac:chgData name="Silvestri Mirko" userId="94e3e6b0-0921-47c5-95f4-5032538cf29a" providerId="ADAL" clId="{840449CD-4F56-4583-A01D-39D5839EB8D2}" dt="2020-05-20T11:14:35.141" v="1050"/>
          <ac:spMkLst>
            <pc:docMk/>
            <pc:sldMk cId="3391269510" sldId="532"/>
            <ac:spMk id="167" creationId="{6B23AAFD-40B7-4992-8C62-D67235682650}"/>
          </ac:spMkLst>
        </pc:spChg>
        <pc:spChg chg="add del mod">
          <ac:chgData name="Silvestri Mirko" userId="94e3e6b0-0921-47c5-95f4-5032538cf29a" providerId="ADAL" clId="{840449CD-4F56-4583-A01D-39D5839EB8D2}" dt="2020-05-20T11:14:35.141" v="1050"/>
          <ac:spMkLst>
            <pc:docMk/>
            <pc:sldMk cId="3391269510" sldId="532"/>
            <ac:spMk id="168" creationId="{C9F09551-DB31-4E62-9D30-CEF16AFFA90F}"/>
          </ac:spMkLst>
        </pc:spChg>
        <pc:spChg chg="add del mod">
          <ac:chgData name="Silvestri Mirko" userId="94e3e6b0-0921-47c5-95f4-5032538cf29a" providerId="ADAL" clId="{840449CD-4F56-4583-A01D-39D5839EB8D2}" dt="2020-05-20T11:14:35.141" v="1050"/>
          <ac:spMkLst>
            <pc:docMk/>
            <pc:sldMk cId="3391269510" sldId="532"/>
            <ac:spMk id="169" creationId="{E9AEAA97-ADCF-4F42-BDE6-05F108B618C9}"/>
          </ac:spMkLst>
        </pc:spChg>
        <pc:spChg chg="add del mod">
          <ac:chgData name="Silvestri Mirko" userId="94e3e6b0-0921-47c5-95f4-5032538cf29a" providerId="ADAL" clId="{840449CD-4F56-4583-A01D-39D5839EB8D2}" dt="2020-05-20T11:14:35.141" v="1050"/>
          <ac:spMkLst>
            <pc:docMk/>
            <pc:sldMk cId="3391269510" sldId="532"/>
            <ac:spMk id="170" creationId="{50DA39FE-9188-44BA-931A-1414C836D4ED}"/>
          </ac:spMkLst>
        </pc:spChg>
        <pc:spChg chg="add del mod">
          <ac:chgData name="Silvestri Mirko" userId="94e3e6b0-0921-47c5-95f4-5032538cf29a" providerId="ADAL" clId="{840449CD-4F56-4583-A01D-39D5839EB8D2}" dt="2020-05-20T11:14:35.141" v="1050"/>
          <ac:spMkLst>
            <pc:docMk/>
            <pc:sldMk cId="3391269510" sldId="532"/>
            <ac:spMk id="171" creationId="{681C22B0-D609-4A24-98B4-BA00512B20EE}"/>
          </ac:spMkLst>
        </pc:spChg>
        <pc:spChg chg="add del mod">
          <ac:chgData name="Silvestri Mirko" userId="94e3e6b0-0921-47c5-95f4-5032538cf29a" providerId="ADAL" clId="{840449CD-4F56-4583-A01D-39D5839EB8D2}" dt="2020-05-20T11:14:35.141" v="1050"/>
          <ac:spMkLst>
            <pc:docMk/>
            <pc:sldMk cId="3391269510" sldId="532"/>
            <ac:spMk id="172" creationId="{694655F6-ECA5-4340-B200-3A08EA5864A9}"/>
          </ac:spMkLst>
        </pc:spChg>
        <pc:spChg chg="add del mod">
          <ac:chgData name="Silvestri Mirko" userId="94e3e6b0-0921-47c5-95f4-5032538cf29a" providerId="ADAL" clId="{840449CD-4F56-4583-A01D-39D5839EB8D2}" dt="2020-05-20T11:14:35.141" v="1050"/>
          <ac:spMkLst>
            <pc:docMk/>
            <pc:sldMk cId="3391269510" sldId="532"/>
            <ac:spMk id="173" creationId="{A977237C-35A6-4727-B0D7-0860EE1002BE}"/>
          </ac:spMkLst>
        </pc:spChg>
        <pc:spChg chg="add del mod">
          <ac:chgData name="Silvestri Mirko" userId="94e3e6b0-0921-47c5-95f4-5032538cf29a" providerId="ADAL" clId="{840449CD-4F56-4583-A01D-39D5839EB8D2}" dt="2020-05-20T11:14:35.141" v="1050"/>
          <ac:spMkLst>
            <pc:docMk/>
            <pc:sldMk cId="3391269510" sldId="532"/>
            <ac:spMk id="174" creationId="{ABCD23DF-BD86-4158-BA24-DE5FE8ADF67C}"/>
          </ac:spMkLst>
        </pc:spChg>
        <pc:spChg chg="add del mod">
          <ac:chgData name="Silvestri Mirko" userId="94e3e6b0-0921-47c5-95f4-5032538cf29a" providerId="ADAL" clId="{840449CD-4F56-4583-A01D-39D5839EB8D2}" dt="2020-05-20T11:14:35.141" v="1050"/>
          <ac:spMkLst>
            <pc:docMk/>
            <pc:sldMk cId="3391269510" sldId="532"/>
            <ac:spMk id="175" creationId="{E6D3A4CF-FAEA-41DB-A9B4-ECCF66F2AC55}"/>
          </ac:spMkLst>
        </pc:spChg>
        <pc:spChg chg="add del mod">
          <ac:chgData name="Silvestri Mirko" userId="94e3e6b0-0921-47c5-95f4-5032538cf29a" providerId="ADAL" clId="{840449CD-4F56-4583-A01D-39D5839EB8D2}" dt="2020-05-20T11:14:35.141" v="1050"/>
          <ac:spMkLst>
            <pc:docMk/>
            <pc:sldMk cId="3391269510" sldId="532"/>
            <ac:spMk id="176" creationId="{ED758FFE-458F-4304-8810-76298A98F291}"/>
          </ac:spMkLst>
        </pc:spChg>
        <pc:spChg chg="add del mod">
          <ac:chgData name="Silvestri Mirko" userId="94e3e6b0-0921-47c5-95f4-5032538cf29a" providerId="ADAL" clId="{840449CD-4F56-4583-A01D-39D5839EB8D2}" dt="2020-05-20T11:14:35.141" v="1050"/>
          <ac:spMkLst>
            <pc:docMk/>
            <pc:sldMk cId="3391269510" sldId="532"/>
            <ac:spMk id="177" creationId="{2EDFC5DF-0A33-4ECD-8F67-772416FF70D8}"/>
          </ac:spMkLst>
        </pc:spChg>
        <pc:spChg chg="add del mod">
          <ac:chgData name="Silvestri Mirko" userId="94e3e6b0-0921-47c5-95f4-5032538cf29a" providerId="ADAL" clId="{840449CD-4F56-4583-A01D-39D5839EB8D2}" dt="2020-05-20T11:14:35.141" v="1050"/>
          <ac:spMkLst>
            <pc:docMk/>
            <pc:sldMk cId="3391269510" sldId="532"/>
            <ac:spMk id="178" creationId="{3504BA94-8221-46F8-B11B-1098D730544B}"/>
          </ac:spMkLst>
        </pc:spChg>
        <pc:spChg chg="add del mod">
          <ac:chgData name="Silvestri Mirko" userId="94e3e6b0-0921-47c5-95f4-5032538cf29a" providerId="ADAL" clId="{840449CD-4F56-4583-A01D-39D5839EB8D2}" dt="2020-05-20T11:14:35.141" v="1050"/>
          <ac:spMkLst>
            <pc:docMk/>
            <pc:sldMk cId="3391269510" sldId="532"/>
            <ac:spMk id="179" creationId="{7F4D314D-B853-40E2-B088-321A3BDB4B83}"/>
          </ac:spMkLst>
        </pc:spChg>
        <pc:spChg chg="add del mod">
          <ac:chgData name="Silvestri Mirko" userId="94e3e6b0-0921-47c5-95f4-5032538cf29a" providerId="ADAL" clId="{840449CD-4F56-4583-A01D-39D5839EB8D2}" dt="2020-05-20T11:14:35.141" v="1050"/>
          <ac:spMkLst>
            <pc:docMk/>
            <pc:sldMk cId="3391269510" sldId="532"/>
            <ac:spMk id="180" creationId="{3807CAF9-DD0E-4F0B-826D-62B6D1F32E37}"/>
          </ac:spMkLst>
        </pc:spChg>
        <pc:spChg chg="add del mod">
          <ac:chgData name="Silvestri Mirko" userId="94e3e6b0-0921-47c5-95f4-5032538cf29a" providerId="ADAL" clId="{840449CD-4F56-4583-A01D-39D5839EB8D2}" dt="2020-05-20T11:14:35.141" v="1050"/>
          <ac:spMkLst>
            <pc:docMk/>
            <pc:sldMk cId="3391269510" sldId="532"/>
            <ac:spMk id="181" creationId="{7CFB7344-65C4-4F14-BBE2-C0D28A5707F3}"/>
          </ac:spMkLst>
        </pc:spChg>
        <pc:spChg chg="add del mod">
          <ac:chgData name="Silvestri Mirko" userId="94e3e6b0-0921-47c5-95f4-5032538cf29a" providerId="ADAL" clId="{840449CD-4F56-4583-A01D-39D5839EB8D2}" dt="2020-05-20T11:14:35.141" v="1050"/>
          <ac:spMkLst>
            <pc:docMk/>
            <pc:sldMk cId="3391269510" sldId="532"/>
            <ac:spMk id="182" creationId="{62D86497-4D28-4578-B28F-FD5A5E8C8981}"/>
          </ac:spMkLst>
        </pc:spChg>
        <pc:spChg chg="add del mod">
          <ac:chgData name="Silvestri Mirko" userId="94e3e6b0-0921-47c5-95f4-5032538cf29a" providerId="ADAL" clId="{840449CD-4F56-4583-A01D-39D5839EB8D2}" dt="2020-05-20T11:14:35.141" v="1050"/>
          <ac:spMkLst>
            <pc:docMk/>
            <pc:sldMk cId="3391269510" sldId="532"/>
            <ac:spMk id="183" creationId="{5D8EDE1C-4C7C-4041-8643-9F49BFE3A9AF}"/>
          </ac:spMkLst>
        </pc:spChg>
        <pc:spChg chg="add del mod">
          <ac:chgData name="Silvestri Mirko" userId="94e3e6b0-0921-47c5-95f4-5032538cf29a" providerId="ADAL" clId="{840449CD-4F56-4583-A01D-39D5839EB8D2}" dt="2020-05-20T11:14:35.141" v="1050"/>
          <ac:spMkLst>
            <pc:docMk/>
            <pc:sldMk cId="3391269510" sldId="532"/>
            <ac:spMk id="184" creationId="{1A55C2DB-9A67-4C44-A764-DECE123E01C8}"/>
          </ac:spMkLst>
        </pc:spChg>
        <pc:spChg chg="add del mod">
          <ac:chgData name="Silvestri Mirko" userId="94e3e6b0-0921-47c5-95f4-5032538cf29a" providerId="ADAL" clId="{840449CD-4F56-4583-A01D-39D5839EB8D2}" dt="2020-05-20T11:14:35.141" v="1050"/>
          <ac:spMkLst>
            <pc:docMk/>
            <pc:sldMk cId="3391269510" sldId="532"/>
            <ac:spMk id="185" creationId="{97D681C9-F60F-421D-8E88-5D998A704B53}"/>
          </ac:spMkLst>
        </pc:spChg>
        <pc:spChg chg="add del mod">
          <ac:chgData name="Silvestri Mirko" userId="94e3e6b0-0921-47c5-95f4-5032538cf29a" providerId="ADAL" clId="{840449CD-4F56-4583-A01D-39D5839EB8D2}" dt="2020-05-20T11:14:35.141" v="1050"/>
          <ac:spMkLst>
            <pc:docMk/>
            <pc:sldMk cId="3391269510" sldId="532"/>
            <ac:spMk id="186" creationId="{BB38E2F6-4F6F-4790-A416-C5F6AFC117BD}"/>
          </ac:spMkLst>
        </pc:spChg>
        <pc:spChg chg="add del mod">
          <ac:chgData name="Silvestri Mirko" userId="94e3e6b0-0921-47c5-95f4-5032538cf29a" providerId="ADAL" clId="{840449CD-4F56-4583-A01D-39D5839EB8D2}" dt="2020-05-20T11:14:35.141" v="1050"/>
          <ac:spMkLst>
            <pc:docMk/>
            <pc:sldMk cId="3391269510" sldId="532"/>
            <ac:spMk id="187" creationId="{71E3E89C-A871-451F-8A7E-0B4B2036DAB0}"/>
          </ac:spMkLst>
        </pc:spChg>
        <pc:spChg chg="add del mod">
          <ac:chgData name="Silvestri Mirko" userId="94e3e6b0-0921-47c5-95f4-5032538cf29a" providerId="ADAL" clId="{840449CD-4F56-4583-A01D-39D5839EB8D2}" dt="2020-05-20T11:14:35.141" v="1050"/>
          <ac:spMkLst>
            <pc:docMk/>
            <pc:sldMk cId="3391269510" sldId="532"/>
            <ac:spMk id="188" creationId="{0CD5E2B6-2B32-46AA-926B-B9A95882C1C1}"/>
          </ac:spMkLst>
        </pc:spChg>
        <pc:spChg chg="add del mod">
          <ac:chgData name="Silvestri Mirko" userId="94e3e6b0-0921-47c5-95f4-5032538cf29a" providerId="ADAL" clId="{840449CD-4F56-4583-A01D-39D5839EB8D2}" dt="2020-05-20T11:14:35.141" v="1050"/>
          <ac:spMkLst>
            <pc:docMk/>
            <pc:sldMk cId="3391269510" sldId="532"/>
            <ac:spMk id="189" creationId="{16EB0B69-1D67-470A-8B06-43ED46357032}"/>
          </ac:spMkLst>
        </pc:spChg>
        <pc:spChg chg="add del mod">
          <ac:chgData name="Silvestri Mirko" userId="94e3e6b0-0921-47c5-95f4-5032538cf29a" providerId="ADAL" clId="{840449CD-4F56-4583-A01D-39D5839EB8D2}" dt="2020-05-20T11:14:35.141" v="1050"/>
          <ac:spMkLst>
            <pc:docMk/>
            <pc:sldMk cId="3391269510" sldId="532"/>
            <ac:spMk id="190" creationId="{B2269584-0888-429D-A75B-66CC84424890}"/>
          </ac:spMkLst>
        </pc:spChg>
        <pc:spChg chg="add del mod">
          <ac:chgData name="Silvestri Mirko" userId="94e3e6b0-0921-47c5-95f4-5032538cf29a" providerId="ADAL" clId="{840449CD-4F56-4583-A01D-39D5839EB8D2}" dt="2020-05-20T11:14:35.141" v="1050"/>
          <ac:spMkLst>
            <pc:docMk/>
            <pc:sldMk cId="3391269510" sldId="532"/>
            <ac:spMk id="191" creationId="{B3862FDF-1CF4-46AF-A64E-90348C2F6000}"/>
          </ac:spMkLst>
        </pc:spChg>
        <pc:spChg chg="add del mod">
          <ac:chgData name="Silvestri Mirko" userId="94e3e6b0-0921-47c5-95f4-5032538cf29a" providerId="ADAL" clId="{840449CD-4F56-4583-A01D-39D5839EB8D2}" dt="2020-05-20T11:14:35.141" v="1050"/>
          <ac:spMkLst>
            <pc:docMk/>
            <pc:sldMk cId="3391269510" sldId="532"/>
            <ac:spMk id="192" creationId="{C4E63381-7F53-4895-A592-44EA0C39C2E7}"/>
          </ac:spMkLst>
        </pc:spChg>
        <pc:spChg chg="add del mod">
          <ac:chgData name="Silvestri Mirko" userId="94e3e6b0-0921-47c5-95f4-5032538cf29a" providerId="ADAL" clId="{840449CD-4F56-4583-A01D-39D5839EB8D2}" dt="2020-05-20T11:14:35.141" v="1050"/>
          <ac:spMkLst>
            <pc:docMk/>
            <pc:sldMk cId="3391269510" sldId="532"/>
            <ac:spMk id="193" creationId="{BF91DFD2-DB6D-4E31-BD98-8937C421F740}"/>
          </ac:spMkLst>
        </pc:spChg>
        <pc:spChg chg="add del mod">
          <ac:chgData name="Silvestri Mirko" userId="94e3e6b0-0921-47c5-95f4-5032538cf29a" providerId="ADAL" clId="{840449CD-4F56-4583-A01D-39D5839EB8D2}" dt="2020-05-20T11:14:35.141" v="1050"/>
          <ac:spMkLst>
            <pc:docMk/>
            <pc:sldMk cId="3391269510" sldId="532"/>
            <ac:spMk id="194" creationId="{FB3A4129-49F5-4191-99BD-B162C703D29B}"/>
          </ac:spMkLst>
        </pc:spChg>
        <pc:spChg chg="add del mod">
          <ac:chgData name="Silvestri Mirko" userId="94e3e6b0-0921-47c5-95f4-5032538cf29a" providerId="ADAL" clId="{840449CD-4F56-4583-A01D-39D5839EB8D2}" dt="2020-05-20T11:14:35.141" v="1050"/>
          <ac:spMkLst>
            <pc:docMk/>
            <pc:sldMk cId="3391269510" sldId="532"/>
            <ac:spMk id="195" creationId="{90D57434-47CD-42D9-B2FB-E32C5C29C3B3}"/>
          </ac:spMkLst>
        </pc:spChg>
        <pc:spChg chg="add del mod">
          <ac:chgData name="Silvestri Mirko" userId="94e3e6b0-0921-47c5-95f4-5032538cf29a" providerId="ADAL" clId="{840449CD-4F56-4583-A01D-39D5839EB8D2}" dt="2020-05-20T11:14:35.141" v="1050"/>
          <ac:spMkLst>
            <pc:docMk/>
            <pc:sldMk cId="3391269510" sldId="532"/>
            <ac:spMk id="196" creationId="{B27E1D18-7100-4043-8883-828E01416C56}"/>
          </ac:spMkLst>
        </pc:spChg>
        <pc:spChg chg="add del mod">
          <ac:chgData name="Silvestri Mirko" userId="94e3e6b0-0921-47c5-95f4-5032538cf29a" providerId="ADAL" clId="{840449CD-4F56-4583-A01D-39D5839EB8D2}" dt="2020-05-20T11:14:35.141" v="1050"/>
          <ac:spMkLst>
            <pc:docMk/>
            <pc:sldMk cId="3391269510" sldId="532"/>
            <ac:spMk id="197" creationId="{D4DCF88C-BC5C-42B5-B573-7D73C35035B1}"/>
          </ac:spMkLst>
        </pc:spChg>
        <pc:spChg chg="add del mod">
          <ac:chgData name="Silvestri Mirko" userId="94e3e6b0-0921-47c5-95f4-5032538cf29a" providerId="ADAL" clId="{840449CD-4F56-4583-A01D-39D5839EB8D2}" dt="2020-05-20T11:14:35.141" v="1050"/>
          <ac:spMkLst>
            <pc:docMk/>
            <pc:sldMk cId="3391269510" sldId="532"/>
            <ac:spMk id="198" creationId="{3FC83B3A-F906-4763-A498-88A28F702DFE}"/>
          </ac:spMkLst>
        </pc:spChg>
        <pc:spChg chg="add del mod">
          <ac:chgData name="Silvestri Mirko" userId="94e3e6b0-0921-47c5-95f4-5032538cf29a" providerId="ADAL" clId="{840449CD-4F56-4583-A01D-39D5839EB8D2}" dt="2020-05-20T11:14:35.141" v="1050"/>
          <ac:spMkLst>
            <pc:docMk/>
            <pc:sldMk cId="3391269510" sldId="532"/>
            <ac:spMk id="199" creationId="{F8000186-DE2F-4B4F-AF74-D4131EBBDFAE}"/>
          </ac:spMkLst>
        </pc:spChg>
        <pc:spChg chg="add del mod">
          <ac:chgData name="Silvestri Mirko" userId="94e3e6b0-0921-47c5-95f4-5032538cf29a" providerId="ADAL" clId="{840449CD-4F56-4583-A01D-39D5839EB8D2}" dt="2020-05-20T11:14:35.141" v="1050"/>
          <ac:spMkLst>
            <pc:docMk/>
            <pc:sldMk cId="3391269510" sldId="532"/>
            <ac:spMk id="200" creationId="{4150551E-0F7B-4AA2-A9E9-4204DCED3D44}"/>
          </ac:spMkLst>
        </pc:spChg>
        <pc:spChg chg="add del mod">
          <ac:chgData name="Silvestri Mirko" userId="94e3e6b0-0921-47c5-95f4-5032538cf29a" providerId="ADAL" clId="{840449CD-4F56-4583-A01D-39D5839EB8D2}" dt="2020-05-20T11:14:35.141" v="1050"/>
          <ac:spMkLst>
            <pc:docMk/>
            <pc:sldMk cId="3391269510" sldId="532"/>
            <ac:spMk id="201" creationId="{79707166-83E3-4874-96E8-F00FACA178FF}"/>
          </ac:spMkLst>
        </pc:spChg>
        <pc:spChg chg="add del mod">
          <ac:chgData name="Silvestri Mirko" userId="94e3e6b0-0921-47c5-95f4-5032538cf29a" providerId="ADAL" clId="{840449CD-4F56-4583-A01D-39D5839EB8D2}" dt="2020-05-20T11:14:35.141" v="1050"/>
          <ac:spMkLst>
            <pc:docMk/>
            <pc:sldMk cId="3391269510" sldId="532"/>
            <ac:spMk id="202" creationId="{E8947DD9-8BAC-45C3-B473-D9167F02A776}"/>
          </ac:spMkLst>
        </pc:spChg>
        <pc:spChg chg="add del mod">
          <ac:chgData name="Silvestri Mirko" userId="94e3e6b0-0921-47c5-95f4-5032538cf29a" providerId="ADAL" clId="{840449CD-4F56-4583-A01D-39D5839EB8D2}" dt="2020-05-20T11:14:35.141" v="1050"/>
          <ac:spMkLst>
            <pc:docMk/>
            <pc:sldMk cId="3391269510" sldId="532"/>
            <ac:spMk id="203" creationId="{540F9850-D5D3-4978-A9B7-F82C2F873B91}"/>
          </ac:spMkLst>
        </pc:spChg>
        <pc:spChg chg="add del mod">
          <ac:chgData name="Silvestri Mirko" userId="94e3e6b0-0921-47c5-95f4-5032538cf29a" providerId="ADAL" clId="{840449CD-4F56-4583-A01D-39D5839EB8D2}" dt="2020-05-20T11:14:35.141" v="1050"/>
          <ac:spMkLst>
            <pc:docMk/>
            <pc:sldMk cId="3391269510" sldId="532"/>
            <ac:spMk id="204" creationId="{74330D03-6932-49EE-9C35-9680CCCDA776}"/>
          </ac:spMkLst>
        </pc:spChg>
        <pc:spChg chg="add del mod">
          <ac:chgData name="Silvestri Mirko" userId="94e3e6b0-0921-47c5-95f4-5032538cf29a" providerId="ADAL" clId="{840449CD-4F56-4583-A01D-39D5839EB8D2}" dt="2020-05-20T11:14:35.141" v="1050"/>
          <ac:spMkLst>
            <pc:docMk/>
            <pc:sldMk cId="3391269510" sldId="532"/>
            <ac:spMk id="205" creationId="{2D64036A-6A5E-4C6F-AF34-4BE811FE0DC6}"/>
          </ac:spMkLst>
        </pc:spChg>
        <pc:spChg chg="add del mod">
          <ac:chgData name="Silvestri Mirko" userId="94e3e6b0-0921-47c5-95f4-5032538cf29a" providerId="ADAL" clId="{840449CD-4F56-4583-A01D-39D5839EB8D2}" dt="2020-05-20T11:14:35.141" v="1050"/>
          <ac:spMkLst>
            <pc:docMk/>
            <pc:sldMk cId="3391269510" sldId="532"/>
            <ac:spMk id="206" creationId="{8B759CA8-4CF4-49E9-AA68-743C7903C19C}"/>
          </ac:spMkLst>
        </pc:spChg>
        <pc:spChg chg="add del mod">
          <ac:chgData name="Silvestri Mirko" userId="94e3e6b0-0921-47c5-95f4-5032538cf29a" providerId="ADAL" clId="{840449CD-4F56-4583-A01D-39D5839EB8D2}" dt="2020-05-20T11:14:35.141" v="1050"/>
          <ac:spMkLst>
            <pc:docMk/>
            <pc:sldMk cId="3391269510" sldId="532"/>
            <ac:spMk id="207" creationId="{AF16FF52-1FFF-4E36-B472-9CBE7F7EFF48}"/>
          </ac:spMkLst>
        </pc:spChg>
        <pc:spChg chg="add del mod">
          <ac:chgData name="Silvestri Mirko" userId="94e3e6b0-0921-47c5-95f4-5032538cf29a" providerId="ADAL" clId="{840449CD-4F56-4583-A01D-39D5839EB8D2}" dt="2020-05-20T11:14:35.141" v="1050"/>
          <ac:spMkLst>
            <pc:docMk/>
            <pc:sldMk cId="3391269510" sldId="532"/>
            <ac:spMk id="208" creationId="{9B17A4D3-B088-4498-8B1D-8C5AC4811B77}"/>
          </ac:spMkLst>
        </pc:spChg>
        <pc:spChg chg="add del mod">
          <ac:chgData name="Silvestri Mirko" userId="94e3e6b0-0921-47c5-95f4-5032538cf29a" providerId="ADAL" clId="{840449CD-4F56-4583-A01D-39D5839EB8D2}" dt="2020-05-20T11:14:35.141" v="1050"/>
          <ac:spMkLst>
            <pc:docMk/>
            <pc:sldMk cId="3391269510" sldId="532"/>
            <ac:spMk id="209" creationId="{4DDF0B7D-CA97-4C3D-BF19-50330E6EA203}"/>
          </ac:spMkLst>
        </pc:spChg>
        <pc:spChg chg="add del mod">
          <ac:chgData name="Silvestri Mirko" userId="94e3e6b0-0921-47c5-95f4-5032538cf29a" providerId="ADAL" clId="{840449CD-4F56-4583-A01D-39D5839EB8D2}" dt="2020-05-20T11:14:35.141" v="1050"/>
          <ac:spMkLst>
            <pc:docMk/>
            <pc:sldMk cId="3391269510" sldId="532"/>
            <ac:spMk id="210" creationId="{39C4C592-2999-4F0C-81C3-9B7D3D1D8C27}"/>
          </ac:spMkLst>
        </pc:spChg>
        <pc:spChg chg="add del mod">
          <ac:chgData name="Silvestri Mirko" userId="94e3e6b0-0921-47c5-95f4-5032538cf29a" providerId="ADAL" clId="{840449CD-4F56-4583-A01D-39D5839EB8D2}" dt="2020-05-20T11:14:35.141" v="1050"/>
          <ac:spMkLst>
            <pc:docMk/>
            <pc:sldMk cId="3391269510" sldId="532"/>
            <ac:spMk id="211" creationId="{4CF9F457-75F0-472C-AFAE-6941064B0262}"/>
          </ac:spMkLst>
        </pc:spChg>
        <pc:spChg chg="add del mod">
          <ac:chgData name="Silvestri Mirko" userId="94e3e6b0-0921-47c5-95f4-5032538cf29a" providerId="ADAL" clId="{840449CD-4F56-4583-A01D-39D5839EB8D2}" dt="2020-05-20T11:14:35.141" v="1050"/>
          <ac:spMkLst>
            <pc:docMk/>
            <pc:sldMk cId="3391269510" sldId="532"/>
            <ac:spMk id="212" creationId="{592E5EFD-6499-4C3B-9073-25F23E0ED485}"/>
          </ac:spMkLst>
        </pc:spChg>
        <pc:spChg chg="add del mod">
          <ac:chgData name="Silvestri Mirko" userId="94e3e6b0-0921-47c5-95f4-5032538cf29a" providerId="ADAL" clId="{840449CD-4F56-4583-A01D-39D5839EB8D2}" dt="2020-05-20T11:14:35.141" v="1050"/>
          <ac:spMkLst>
            <pc:docMk/>
            <pc:sldMk cId="3391269510" sldId="532"/>
            <ac:spMk id="213" creationId="{FE7CD477-4E94-41E5-8274-7D9DBAF234A1}"/>
          </ac:spMkLst>
        </pc:spChg>
        <pc:spChg chg="add del mod">
          <ac:chgData name="Silvestri Mirko" userId="94e3e6b0-0921-47c5-95f4-5032538cf29a" providerId="ADAL" clId="{840449CD-4F56-4583-A01D-39D5839EB8D2}" dt="2020-05-20T11:14:35.141" v="1050"/>
          <ac:spMkLst>
            <pc:docMk/>
            <pc:sldMk cId="3391269510" sldId="532"/>
            <ac:spMk id="214" creationId="{1F3CDA61-F7BB-480D-AD87-F9707FB9CC28}"/>
          </ac:spMkLst>
        </pc:spChg>
        <pc:grpChg chg="add del mod">
          <ac:chgData name="Silvestri Mirko" userId="94e3e6b0-0921-47c5-95f4-5032538cf29a" providerId="ADAL" clId="{840449CD-4F56-4583-A01D-39D5839EB8D2}" dt="2020-05-20T11:14:45.971" v="1053" actId="14100"/>
          <ac:grpSpMkLst>
            <pc:docMk/>
            <pc:sldMk cId="3391269510" sldId="532"/>
            <ac:grpSpMk id="52" creationId="{98E38F94-762C-4D3A-A75B-8D75ACBF7461}"/>
          </ac:grpSpMkLst>
        </pc:grpChg>
        <pc:grpChg chg="add del">
          <ac:chgData name="Silvestri Mirko" userId="94e3e6b0-0921-47c5-95f4-5032538cf29a" providerId="ADAL" clId="{840449CD-4F56-4583-A01D-39D5839EB8D2}" dt="2020-05-20T11:14:36.115" v="1051" actId="478"/>
          <ac:grpSpMkLst>
            <pc:docMk/>
            <pc:sldMk cId="3391269510" sldId="532"/>
            <ac:grpSpMk id="55" creationId="{C8A3B2B8-25C7-4A88-8978-666238F0AAC3}"/>
          </ac:grpSpMkLst>
        </pc:grpChg>
        <pc:grpChg chg="add del mod">
          <ac:chgData name="Silvestri Mirko" userId="94e3e6b0-0921-47c5-95f4-5032538cf29a" providerId="ADAL" clId="{840449CD-4F56-4583-A01D-39D5839EB8D2}" dt="2020-05-20T11:13:50.739" v="1039" actId="21"/>
          <ac:grpSpMkLst>
            <pc:docMk/>
            <pc:sldMk cId="3391269510" sldId="532"/>
            <ac:grpSpMk id="107" creationId="{F7B4F145-80D1-443E-9E60-D087520AB9C1}"/>
          </ac:grpSpMkLst>
        </pc:grpChg>
        <pc:grpChg chg="add del mod">
          <ac:chgData name="Silvestri Mirko" userId="94e3e6b0-0921-47c5-95f4-5032538cf29a" providerId="ADAL" clId="{840449CD-4F56-4583-A01D-39D5839EB8D2}" dt="2020-05-20T11:13:50.739" v="1039" actId="21"/>
          <ac:grpSpMkLst>
            <pc:docMk/>
            <pc:sldMk cId="3391269510" sldId="532"/>
            <ac:grpSpMk id="110" creationId="{7FF0F280-1E01-4363-8E5D-0B592A60EC40}"/>
          </ac:grpSpMkLst>
        </pc:grpChg>
        <pc:grpChg chg="add del mod">
          <ac:chgData name="Silvestri Mirko" userId="94e3e6b0-0921-47c5-95f4-5032538cf29a" providerId="ADAL" clId="{840449CD-4F56-4583-A01D-39D5839EB8D2}" dt="2020-05-20T11:14:35.141" v="1050"/>
          <ac:grpSpMkLst>
            <pc:docMk/>
            <pc:sldMk cId="3391269510" sldId="532"/>
            <ac:grpSpMk id="161" creationId="{795A0832-0FC3-4347-955C-2820B3C2043A}"/>
          </ac:grpSpMkLst>
        </pc:grpChg>
        <pc:grpChg chg="add del mod">
          <ac:chgData name="Silvestri Mirko" userId="94e3e6b0-0921-47c5-95f4-5032538cf29a" providerId="ADAL" clId="{840449CD-4F56-4583-A01D-39D5839EB8D2}" dt="2020-05-20T11:14:35.141" v="1050"/>
          <ac:grpSpMkLst>
            <pc:docMk/>
            <pc:sldMk cId="3391269510" sldId="532"/>
            <ac:grpSpMk id="164" creationId="{7D79776E-B176-43B6-89FA-92B54DD22A29}"/>
          </ac:grpSpMkLst>
        </pc:grpChg>
        <pc:picChg chg="mod">
          <ac:chgData name="Silvestri Mirko" userId="94e3e6b0-0921-47c5-95f4-5032538cf29a" providerId="ADAL" clId="{840449CD-4F56-4583-A01D-39D5839EB8D2}" dt="2020-05-20T11:14:45.971" v="1053" actId="14100"/>
          <ac:picMkLst>
            <pc:docMk/>
            <pc:sldMk cId="3391269510" sldId="532"/>
            <ac:picMk id="53" creationId="{5D62C833-E594-4693-A3CF-9B5C48F004AF}"/>
          </ac:picMkLst>
        </pc:picChg>
        <pc:picChg chg="mod">
          <ac:chgData name="Silvestri Mirko" userId="94e3e6b0-0921-47c5-95f4-5032538cf29a" providerId="ADAL" clId="{840449CD-4F56-4583-A01D-39D5839EB8D2}" dt="2020-05-20T11:13:49.568" v="1038" actId="1076"/>
          <ac:picMkLst>
            <pc:docMk/>
            <pc:sldMk cId="3391269510" sldId="532"/>
            <ac:picMk id="108" creationId="{605B74BC-A808-4E9C-9AA6-257E56B50F46}"/>
          </ac:picMkLst>
        </pc:picChg>
        <pc:picChg chg="mod">
          <ac:chgData name="Silvestri Mirko" userId="94e3e6b0-0921-47c5-95f4-5032538cf29a" providerId="ADAL" clId="{840449CD-4F56-4583-A01D-39D5839EB8D2}" dt="2020-05-20T11:13:49.568" v="1038" actId="1076"/>
          <ac:picMkLst>
            <pc:docMk/>
            <pc:sldMk cId="3391269510" sldId="532"/>
            <ac:picMk id="111" creationId="{47E02526-8871-4BCE-9098-987FE0622AEB}"/>
          </ac:picMkLst>
        </pc:picChg>
        <pc:picChg chg="mod">
          <ac:chgData name="Silvestri Mirko" userId="94e3e6b0-0921-47c5-95f4-5032538cf29a" providerId="ADAL" clId="{840449CD-4F56-4583-A01D-39D5839EB8D2}" dt="2020-05-20T11:14:34.768" v="1049" actId="2711"/>
          <ac:picMkLst>
            <pc:docMk/>
            <pc:sldMk cId="3391269510" sldId="532"/>
            <ac:picMk id="162" creationId="{F73D52B6-A21B-4554-8E88-A41A012C1050}"/>
          </ac:picMkLst>
        </pc:picChg>
        <pc:picChg chg="mod">
          <ac:chgData name="Silvestri Mirko" userId="94e3e6b0-0921-47c5-95f4-5032538cf29a" providerId="ADAL" clId="{840449CD-4F56-4583-A01D-39D5839EB8D2}" dt="2020-05-20T11:14:34.768" v="1049" actId="2711"/>
          <ac:picMkLst>
            <pc:docMk/>
            <pc:sldMk cId="3391269510" sldId="532"/>
            <ac:picMk id="165" creationId="{4075A16C-233C-4927-B549-F92563AFFC3D}"/>
          </ac:picMkLst>
        </pc:picChg>
      </pc:sldChg>
      <pc:sldChg chg="modSp mod">
        <pc:chgData name="Silvestri Mirko" userId="94e3e6b0-0921-47c5-95f4-5032538cf29a" providerId="ADAL" clId="{840449CD-4F56-4583-A01D-39D5839EB8D2}" dt="2020-05-20T11:22:18.193" v="1125" actId="207"/>
        <pc:sldMkLst>
          <pc:docMk/>
          <pc:sldMk cId="1787287525" sldId="533"/>
        </pc:sldMkLst>
        <pc:spChg chg="mod">
          <ac:chgData name="Silvestri Mirko" userId="94e3e6b0-0921-47c5-95f4-5032538cf29a" providerId="ADAL" clId="{840449CD-4F56-4583-A01D-39D5839EB8D2}" dt="2020-05-20T08:49:33.852" v="671"/>
          <ac:spMkLst>
            <pc:docMk/>
            <pc:sldMk cId="1787287525" sldId="533"/>
            <ac:spMk id="2" creationId="{88D9CDF6-00B9-44AE-B635-16028C492E52}"/>
          </ac:spMkLst>
        </pc:spChg>
        <pc:spChg chg="mod">
          <ac:chgData name="Silvestri Mirko" userId="94e3e6b0-0921-47c5-95f4-5032538cf29a" providerId="ADAL" clId="{840449CD-4F56-4583-A01D-39D5839EB8D2}" dt="2020-05-20T11:19:30.921" v="1108" actId="20577"/>
          <ac:spMkLst>
            <pc:docMk/>
            <pc:sldMk cId="1787287525" sldId="533"/>
            <ac:spMk id="3" creationId="{DE5927C7-CEDE-458C-90A8-057082B974EF}"/>
          </ac:spMkLst>
        </pc:spChg>
        <pc:spChg chg="mod">
          <ac:chgData name="Silvestri Mirko" userId="94e3e6b0-0921-47c5-95f4-5032538cf29a" providerId="ADAL" clId="{840449CD-4F56-4583-A01D-39D5839EB8D2}" dt="2020-05-20T11:21:09.118" v="1122" actId="14100"/>
          <ac:spMkLst>
            <pc:docMk/>
            <pc:sldMk cId="1787287525" sldId="533"/>
            <ac:spMk id="4" creationId="{7E493A5B-93E3-4905-91E0-4A42EAE0EED0}"/>
          </ac:spMkLst>
        </pc:spChg>
        <pc:spChg chg="mod">
          <ac:chgData name="Silvestri Mirko" userId="94e3e6b0-0921-47c5-95f4-5032538cf29a" providerId="ADAL" clId="{840449CD-4F56-4583-A01D-39D5839EB8D2}" dt="2020-05-20T11:22:18.193" v="1125" actId="207"/>
          <ac:spMkLst>
            <pc:docMk/>
            <pc:sldMk cId="1787287525" sldId="533"/>
            <ac:spMk id="5" creationId="{F0781FA2-D642-4EB2-A1CE-C382B33B59DC}"/>
          </ac:spMkLst>
        </pc:spChg>
        <pc:spChg chg="mod">
          <ac:chgData name="Silvestri Mirko" userId="94e3e6b0-0921-47c5-95f4-5032538cf29a" providerId="ADAL" clId="{840449CD-4F56-4583-A01D-39D5839EB8D2}" dt="2020-05-20T11:19:51.298" v="1111"/>
          <ac:spMkLst>
            <pc:docMk/>
            <pc:sldMk cId="1787287525" sldId="533"/>
            <ac:spMk id="6" creationId="{C0364163-040D-40E9-A8C8-A98C563FFE4C}"/>
          </ac:spMkLst>
        </pc:spChg>
      </pc:sldChg>
      <pc:sldChg chg="addSp delSp modSp mod">
        <pc:chgData name="Silvestri Mirko" userId="94e3e6b0-0921-47c5-95f4-5032538cf29a" providerId="ADAL" clId="{840449CD-4F56-4583-A01D-39D5839EB8D2}" dt="2020-05-20T11:23:11.963" v="1137" actId="113"/>
        <pc:sldMkLst>
          <pc:docMk/>
          <pc:sldMk cId="3965019981" sldId="534"/>
        </pc:sldMkLst>
        <pc:spChg chg="mod">
          <ac:chgData name="Silvestri Mirko" userId="94e3e6b0-0921-47c5-95f4-5032538cf29a" providerId="ADAL" clId="{840449CD-4F56-4583-A01D-39D5839EB8D2}" dt="2020-05-20T08:49:38.226" v="672"/>
          <ac:spMkLst>
            <pc:docMk/>
            <pc:sldMk cId="3965019981" sldId="534"/>
            <ac:spMk id="2" creationId="{88D9CDF6-00B9-44AE-B635-16028C492E52}"/>
          </ac:spMkLst>
        </pc:spChg>
        <pc:spChg chg="del">
          <ac:chgData name="Silvestri Mirko" userId="94e3e6b0-0921-47c5-95f4-5032538cf29a" providerId="ADAL" clId="{840449CD-4F56-4583-A01D-39D5839EB8D2}" dt="2020-05-20T11:19:38.920" v="1109" actId="478"/>
          <ac:spMkLst>
            <pc:docMk/>
            <pc:sldMk cId="3965019981" sldId="534"/>
            <ac:spMk id="3" creationId="{DE5927C7-CEDE-458C-90A8-057082B974EF}"/>
          </ac:spMkLst>
        </pc:spChg>
        <pc:spChg chg="mod">
          <ac:chgData name="Silvestri Mirko" userId="94e3e6b0-0921-47c5-95f4-5032538cf29a" providerId="ADAL" clId="{840449CD-4F56-4583-A01D-39D5839EB8D2}" dt="2020-05-20T11:23:11.963" v="1137" actId="113"/>
          <ac:spMkLst>
            <pc:docMk/>
            <pc:sldMk cId="3965019981" sldId="534"/>
            <ac:spMk id="5" creationId="{F0781FA2-D642-4EB2-A1CE-C382B33B59DC}"/>
          </ac:spMkLst>
        </pc:spChg>
        <pc:spChg chg="mod">
          <ac:chgData name="Silvestri Mirko" userId="94e3e6b0-0921-47c5-95f4-5032538cf29a" providerId="ADAL" clId="{840449CD-4F56-4583-A01D-39D5839EB8D2}" dt="2020-05-20T11:20:05.899" v="1114" actId="20577"/>
          <ac:spMkLst>
            <pc:docMk/>
            <pc:sldMk cId="3965019981" sldId="534"/>
            <ac:spMk id="6" creationId="{C0364163-040D-40E9-A8C8-A98C563FFE4C}"/>
          </ac:spMkLst>
        </pc:spChg>
        <pc:spChg chg="add mod">
          <ac:chgData name="Silvestri Mirko" userId="94e3e6b0-0921-47c5-95f4-5032538cf29a" providerId="ADAL" clId="{840449CD-4F56-4583-A01D-39D5839EB8D2}" dt="2020-05-20T11:19:39.724" v="1110"/>
          <ac:spMkLst>
            <pc:docMk/>
            <pc:sldMk cId="3965019981" sldId="534"/>
            <ac:spMk id="7" creationId="{F71EDEE2-0ECF-4418-B575-235BECCE0575}"/>
          </ac:spMkLst>
        </pc:spChg>
      </pc:sldChg>
      <pc:sldChg chg="addSp delSp modSp mod">
        <pc:chgData name="Silvestri Mirko" userId="94e3e6b0-0921-47c5-95f4-5032538cf29a" providerId="ADAL" clId="{840449CD-4F56-4583-A01D-39D5839EB8D2}" dt="2020-05-20T11:28:54.122" v="1402"/>
        <pc:sldMkLst>
          <pc:docMk/>
          <pc:sldMk cId="771761058" sldId="535"/>
        </pc:sldMkLst>
        <pc:spChg chg="mod">
          <ac:chgData name="Silvestri Mirko" userId="94e3e6b0-0921-47c5-95f4-5032538cf29a" providerId="ADAL" clId="{840449CD-4F56-4583-A01D-39D5839EB8D2}" dt="2020-05-20T08:49:42.288" v="673"/>
          <ac:spMkLst>
            <pc:docMk/>
            <pc:sldMk cId="771761058" sldId="535"/>
            <ac:spMk id="2" creationId="{88D9CDF6-00B9-44AE-B635-16028C492E52}"/>
          </ac:spMkLst>
        </pc:spChg>
        <pc:spChg chg="del">
          <ac:chgData name="Silvestri Mirko" userId="94e3e6b0-0921-47c5-95f4-5032538cf29a" providerId="ADAL" clId="{840449CD-4F56-4583-A01D-39D5839EB8D2}" dt="2020-05-20T11:23:57.203" v="1138" actId="478"/>
          <ac:spMkLst>
            <pc:docMk/>
            <pc:sldMk cId="771761058" sldId="535"/>
            <ac:spMk id="3" creationId="{DE5927C7-CEDE-458C-90A8-057082B974EF}"/>
          </ac:spMkLst>
        </pc:spChg>
        <pc:spChg chg="mod">
          <ac:chgData name="Silvestri Mirko" userId="94e3e6b0-0921-47c5-95f4-5032538cf29a" providerId="ADAL" clId="{840449CD-4F56-4583-A01D-39D5839EB8D2}" dt="2020-05-20T11:25:06.256" v="1278" actId="20577"/>
          <ac:spMkLst>
            <pc:docMk/>
            <pc:sldMk cId="771761058" sldId="535"/>
            <ac:spMk id="21" creationId="{390832D2-DEBA-4066-A2D7-BD18E6DE1180}"/>
          </ac:spMkLst>
        </pc:spChg>
        <pc:spChg chg="mod">
          <ac:chgData name="Silvestri Mirko" userId="94e3e6b0-0921-47c5-95f4-5032538cf29a" providerId="ADAL" clId="{840449CD-4F56-4583-A01D-39D5839EB8D2}" dt="2020-05-20T11:24:39.778" v="1191" actId="20577"/>
          <ac:spMkLst>
            <pc:docMk/>
            <pc:sldMk cId="771761058" sldId="535"/>
            <ac:spMk id="22" creationId="{BA053379-02CA-43F5-B29F-2A8FCC5AA1B8}"/>
          </ac:spMkLst>
        </pc:spChg>
        <pc:spChg chg="mod">
          <ac:chgData name="Silvestri Mirko" userId="94e3e6b0-0921-47c5-95f4-5032538cf29a" providerId="ADAL" clId="{840449CD-4F56-4583-A01D-39D5839EB8D2}" dt="2020-05-20T11:24:55.895" v="1241" actId="20577"/>
          <ac:spMkLst>
            <pc:docMk/>
            <pc:sldMk cId="771761058" sldId="535"/>
            <ac:spMk id="23" creationId="{38F7518E-D1A3-4D88-8E2D-211602303181}"/>
          </ac:spMkLst>
        </pc:spChg>
        <pc:spChg chg="mod">
          <ac:chgData name="Silvestri Mirko" userId="94e3e6b0-0921-47c5-95f4-5032538cf29a" providerId="ADAL" clId="{840449CD-4F56-4583-A01D-39D5839EB8D2}" dt="2020-05-20T11:24:35.122" v="1182"/>
          <ac:spMkLst>
            <pc:docMk/>
            <pc:sldMk cId="771761058" sldId="535"/>
            <ac:spMk id="24" creationId="{87ED678F-11D5-46F6-B824-41452050E157}"/>
          </ac:spMkLst>
        </pc:spChg>
        <pc:spChg chg="mod">
          <ac:chgData name="Silvestri Mirko" userId="94e3e6b0-0921-47c5-95f4-5032538cf29a" providerId="ADAL" clId="{840449CD-4F56-4583-A01D-39D5839EB8D2}" dt="2020-05-20T11:25:28.755" v="1299" actId="20577"/>
          <ac:spMkLst>
            <pc:docMk/>
            <pc:sldMk cId="771761058" sldId="535"/>
            <ac:spMk id="28" creationId="{1A63EDA3-6892-43C7-AAF9-3986C9FFFA61}"/>
          </ac:spMkLst>
        </pc:spChg>
        <pc:spChg chg="mod">
          <ac:chgData name="Silvestri Mirko" userId="94e3e6b0-0921-47c5-95f4-5032538cf29a" providerId="ADAL" clId="{840449CD-4F56-4583-A01D-39D5839EB8D2}" dt="2020-05-20T11:28:06.060" v="1396" actId="20577"/>
          <ac:spMkLst>
            <pc:docMk/>
            <pc:sldMk cId="771761058" sldId="535"/>
            <ac:spMk id="31" creationId="{D944F42D-E60C-4308-A436-498AF4A060DD}"/>
          </ac:spMkLst>
        </pc:spChg>
        <pc:spChg chg="mod">
          <ac:chgData name="Silvestri Mirko" userId="94e3e6b0-0921-47c5-95f4-5032538cf29a" providerId="ADAL" clId="{840449CD-4F56-4583-A01D-39D5839EB8D2}" dt="2020-05-20T11:28:36.866" v="1400"/>
          <ac:spMkLst>
            <pc:docMk/>
            <pc:sldMk cId="771761058" sldId="535"/>
            <ac:spMk id="33" creationId="{7D7794A9-3433-479D-81F4-A7D02FCDB4BC}"/>
          </ac:spMkLst>
        </pc:spChg>
        <pc:spChg chg="mod">
          <ac:chgData name="Silvestri Mirko" userId="94e3e6b0-0921-47c5-95f4-5032538cf29a" providerId="ADAL" clId="{840449CD-4F56-4583-A01D-39D5839EB8D2}" dt="2020-05-20T11:25:17.346" v="1280" actId="1076"/>
          <ac:spMkLst>
            <pc:docMk/>
            <pc:sldMk cId="771761058" sldId="535"/>
            <ac:spMk id="35" creationId="{9AC40346-7CD7-4DE5-865D-BD3C0EDE7445}"/>
          </ac:spMkLst>
        </pc:spChg>
        <pc:spChg chg="mod">
          <ac:chgData name="Silvestri Mirko" userId="94e3e6b0-0921-47c5-95f4-5032538cf29a" providerId="ADAL" clId="{840449CD-4F56-4583-A01D-39D5839EB8D2}" dt="2020-05-20T11:28:15.601" v="1397"/>
          <ac:spMkLst>
            <pc:docMk/>
            <pc:sldMk cId="771761058" sldId="535"/>
            <ac:spMk id="36" creationId="{51000612-0A9E-47B2-A5FC-9F7718F90519}"/>
          </ac:spMkLst>
        </pc:spChg>
        <pc:spChg chg="mod">
          <ac:chgData name="Silvestri Mirko" userId="94e3e6b0-0921-47c5-95f4-5032538cf29a" providerId="ADAL" clId="{840449CD-4F56-4583-A01D-39D5839EB8D2}" dt="2020-05-20T11:26:07.431" v="1383" actId="1076"/>
          <ac:spMkLst>
            <pc:docMk/>
            <pc:sldMk cId="771761058" sldId="535"/>
            <ac:spMk id="37" creationId="{81B33CD1-E951-4B23-B202-9F93D403DA8F}"/>
          </ac:spMkLst>
        </pc:spChg>
        <pc:spChg chg="mod">
          <ac:chgData name="Silvestri Mirko" userId="94e3e6b0-0921-47c5-95f4-5032538cf29a" providerId="ADAL" clId="{840449CD-4F56-4583-A01D-39D5839EB8D2}" dt="2020-05-20T11:24:44.438" v="1204" actId="20577"/>
          <ac:spMkLst>
            <pc:docMk/>
            <pc:sldMk cId="771761058" sldId="535"/>
            <ac:spMk id="39" creationId="{2C294931-925B-402C-AF53-89D1A9F7A117}"/>
          </ac:spMkLst>
        </pc:spChg>
        <pc:spChg chg="mod">
          <ac:chgData name="Silvestri Mirko" userId="94e3e6b0-0921-47c5-95f4-5032538cf29a" providerId="ADAL" clId="{840449CD-4F56-4583-A01D-39D5839EB8D2}" dt="2020-05-20T11:25:37.493" v="1316" actId="20577"/>
          <ac:spMkLst>
            <pc:docMk/>
            <pc:sldMk cId="771761058" sldId="535"/>
            <ac:spMk id="43" creationId="{3C1E7349-7F36-444F-B9AB-6DE52E76B5DB}"/>
          </ac:spMkLst>
        </pc:spChg>
        <pc:spChg chg="mod">
          <ac:chgData name="Silvestri Mirko" userId="94e3e6b0-0921-47c5-95f4-5032538cf29a" providerId="ADAL" clId="{840449CD-4F56-4583-A01D-39D5839EB8D2}" dt="2020-05-20T11:25:45.482" v="1340" actId="20577"/>
          <ac:spMkLst>
            <pc:docMk/>
            <pc:sldMk cId="771761058" sldId="535"/>
            <ac:spMk id="44" creationId="{A9D36131-A380-45AD-A047-8B77CF02A47C}"/>
          </ac:spMkLst>
        </pc:spChg>
        <pc:spChg chg="mod">
          <ac:chgData name="Silvestri Mirko" userId="94e3e6b0-0921-47c5-95f4-5032538cf29a" providerId="ADAL" clId="{840449CD-4F56-4583-A01D-39D5839EB8D2}" dt="2020-05-20T11:26:13.854" v="1384" actId="1076"/>
          <ac:spMkLst>
            <pc:docMk/>
            <pc:sldMk cId="771761058" sldId="535"/>
            <ac:spMk id="45" creationId="{068B4881-9A98-42EC-B839-CA5D519FDB09}"/>
          </ac:spMkLst>
        </pc:spChg>
        <pc:spChg chg="mod">
          <ac:chgData name="Silvestri Mirko" userId="94e3e6b0-0921-47c5-95f4-5032538cf29a" providerId="ADAL" clId="{840449CD-4F56-4583-A01D-39D5839EB8D2}" dt="2020-05-20T11:24:26.974" v="1181" actId="20577"/>
          <ac:spMkLst>
            <pc:docMk/>
            <pc:sldMk cId="771761058" sldId="535"/>
            <ac:spMk id="59" creationId="{C9933851-9EF2-49BA-9E5B-5674C3DB00F7}"/>
          </ac:spMkLst>
        </pc:spChg>
        <pc:spChg chg="mod">
          <ac:chgData name="Silvestri Mirko" userId="94e3e6b0-0921-47c5-95f4-5032538cf29a" providerId="ADAL" clId="{840449CD-4F56-4583-A01D-39D5839EB8D2}" dt="2020-05-20T11:28:54.122" v="1402"/>
          <ac:spMkLst>
            <pc:docMk/>
            <pc:sldMk cId="771761058" sldId="535"/>
            <ac:spMk id="64" creationId="{627BDE16-D6B9-4D96-9F30-390D9B27B109}"/>
          </ac:spMkLst>
        </pc:spChg>
        <pc:spChg chg="mod">
          <ac:chgData name="Silvestri Mirko" userId="94e3e6b0-0921-47c5-95f4-5032538cf29a" providerId="ADAL" clId="{840449CD-4F56-4583-A01D-39D5839EB8D2}" dt="2020-05-20T11:28:24.312" v="1398"/>
          <ac:spMkLst>
            <pc:docMk/>
            <pc:sldMk cId="771761058" sldId="535"/>
            <ac:spMk id="65" creationId="{6DF8F213-7FAB-4EB5-93A3-00FC094707B5}"/>
          </ac:spMkLst>
        </pc:spChg>
        <pc:spChg chg="mod">
          <ac:chgData name="Silvestri Mirko" userId="94e3e6b0-0921-47c5-95f4-5032538cf29a" providerId="ADAL" clId="{840449CD-4F56-4583-A01D-39D5839EB8D2}" dt="2020-05-20T11:28:45.177" v="1401"/>
          <ac:spMkLst>
            <pc:docMk/>
            <pc:sldMk cId="771761058" sldId="535"/>
            <ac:spMk id="68" creationId="{14400D6D-FF30-45FB-9F0F-B492E22A00B3}"/>
          </ac:spMkLst>
        </pc:spChg>
        <pc:spChg chg="mod">
          <ac:chgData name="Silvestri Mirko" userId="94e3e6b0-0921-47c5-95f4-5032538cf29a" providerId="ADAL" clId="{840449CD-4F56-4583-A01D-39D5839EB8D2}" dt="2020-05-20T11:28:27.415" v="1399"/>
          <ac:spMkLst>
            <pc:docMk/>
            <pc:sldMk cId="771761058" sldId="535"/>
            <ac:spMk id="70" creationId="{98414A0C-3894-48E9-9430-4561651BEBAA}"/>
          </ac:spMkLst>
        </pc:spChg>
        <pc:spChg chg="add mod">
          <ac:chgData name="Silvestri Mirko" userId="94e3e6b0-0921-47c5-95f4-5032538cf29a" providerId="ADAL" clId="{840449CD-4F56-4583-A01D-39D5839EB8D2}" dt="2020-05-20T11:24:11.265" v="1171" actId="20577"/>
          <ac:spMkLst>
            <pc:docMk/>
            <pc:sldMk cId="771761058" sldId="535"/>
            <ac:spMk id="71" creationId="{F2BA50A6-5221-415A-AEFA-6EA07EB426E3}"/>
          </ac:spMkLst>
        </pc:spChg>
        <pc:cxnChg chg="mod">
          <ac:chgData name="Silvestri Mirko" userId="94e3e6b0-0921-47c5-95f4-5032538cf29a" providerId="ADAL" clId="{840449CD-4F56-4583-A01D-39D5839EB8D2}" dt="2020-05-20T11:26:17.350" v="1385" actId="1076"/>
          <ac:cxnSpMkLst>
            <pc:docMk/>
            <pc:sldMk cId="771761058" sldId="535"/>
            <ac:cxnSpMk id="69" creationId="{BEEA1E41-AF85-405D-A37D-8956A843F959}"/>
          </ac:cxnSpMkLst>
        </pc:cxnChg>
      </pc:sldChg>
      <pc:sldChg chg="addSp delSp modSp mod">
        <pc:chgData name="Silvestri Mirko" userId="94e3e6b0-0921-47c5-95f4-5032538cf29a" providerId="ADAL" clId="{840449CD-4F56-4583-A01D-39D5839EB8D2}" dt="2020-05-20T11:29:49.639" v="1446"/>
        <pc:sldMkLst>
          <pc:docMk/>
          <pc:sldMk cId="3089543594" sldId="536"/>
        </pc:sldMkLst>
        <pc:spChg chg="mod">
          <ac:chgData name="Silvestri Mirko" userId="94e3e6b0-0921-47c5-95f4-5032538cf29a" providerId="ADAL" clId="{840449CD-4F56-4583-A01D-39D5839EB8D2}" dt="2020-05-20T08:49:46.071" v="674"/>
          <ac:spMkLst>
            <pc:docMk/>
            <pc:sldMk cId="3089543594" sldId="536"/>
            <ac:spMk id="2" creationId="{88D9CDF6-00B9-44AE-B635-16028C492E52}"/>
          </ac:spMkLst>
        </pc:spChg>
        <pc:spChg chg="del">
          <ac:chgData name="Silvestri Mirko" userId="94e3e6b0-0921-47c5-95f4-5032538cf29a" providerId="ADAL" clId="{840449CD-4F56-4583-A01D-39D5839EB8D2}" dt="2020-05-20T11:29:17.611" v="1403" actId="478"/>
          <ac:spMkLst>
            <pc:docMk/>
            <pc:sldMk cId="3089543594" sldId="536"/>
            <ac:spMk id="3" creationId="{DE5927C7-CEDE-458C-90A8-057082B974EF}"/>
          </ac:spMkLst>
        </pc:spChg>
        <pc:spChg chg="mod">
          <ac:chgData name="Silvestri Mirko" userId="94e3e6b0-0921-47c5-95f4-5032538cf29a" providerId="ADAL" clId="{840449CD-4F56-4583-A01D-39D5839EB8D2}" dt="2020-05-20T11:29:49.639" v="1446"/>
          <ac:spMkLst>
            <pc:docMk/>
            <pc:sldMk cId="3089543594" sldId="536"/>
            <ac:spMk id="5" creationId="{F0781FA2-D642-4EB2-A1CE-C382B33B59DC}"/>
          </ac:spMkLst>
        </pc:spChg>
        <pc:spChg chg="mod">
          <ac:chgData name="Silvestri Mirko" userId="94e3e6b0-0921-47c5-95f4-5032538cf29a" providerId="ADAL" clId="{840449CD-4F56-4583-A01D-39D5839EB8D2}" dt="2020-05-20T11:29:31.755" v="1444" actId="20577"/>
          <ac:spMkLst>
            <pc:docMk/>
            <pc:sldMk cId="3089543594" sldId="536"/>
            <ac:spMk id="6" creationId="{C0364163-040D-40E9-A8C8-A98C563FFE4C}"/>
          </ac:spMkLst>
        </pc:spChg>
        <pc:spChg chg="add mod">
          <ac:chgData name="Silvestri Mirko" userId="94e3e6b0-0921-47c5-95f4-5032538cf29a" providerId="ADAL" clId="{840449CD-4F56-4583-A01D-39D5839EB8D2}" dt="2020-05-20T11:29:25.601" v="1422" actId="20577"/>
          <ac:spMkLst>
            <pc:docMk/>
            <pc:sldMk cId="3089543594" sldId="536"/>
            <ac:spMk id="7" creationId="{D0D4CC78-5F02-405D-AD1E-C4C586AF46F9}"/>
          </ac:spMkLst>
        </pc:spChg>
      </pc:sldChg>
      <pc:sldChg chg="addSp delSp modSp mod">
        <pc:chgData name="Silvestri Mirko" userId="94e3e6b0-0921-47c5-95f4-5032538cf29a" providerId="ADAL" clId="{840449CD-4F56-4583-A01D-39D5839EB8D2}" dt="2020-05-20T12:34:42.131" v="2291" actId="115"/>
        <pc:sldMkLst>
          <pc:docMk/>
          <pc:sldMk cId="3200126780" sldId="537"/>
        </pc:sldMkLst>
        <pc:spChg chg="mod">
          <ac:chgData name="Silvestri Mirko" userId="94e3e6b0-0921-47c5-95f4-5032538cf29a" providerId="ADAL" clId="{840449CD-4F56-4583-A01D-39D5839EB8D2}" dt="2020-05-20T08:49:53.567" v="676"/>
          <ac:spMkLst>
            <pc:docMk/>
            <pc:sldMk cId="3200126780" sldId="537"/>
            <ac:spMk id="2" creationId="{88D9CDF6-00B9-44AE-B635-16028C492E52}"/>
          </ac:spMkLst>
        </pc:spChg>
        <pc:spChg chg="del">
          <ac:chgData name="Silvestri Mirko" userId="94e3e6b0-0921-47c5-95f4-5032538cf29a" providerId="ADAL" clId="{840449CD-4F56-4583-A01D-39D5839EB8D2}" dt="2020-05-20T12:29:34.079" v="2057" actId="478"/>
          <ac:spMkLst>
            <pc:docMk/>
            <pc:sldMk cId="3200126780" sldId="537"/>
            <ac:spMk id="3" creationId="{DE5927C7-CEDE-458C-90A8-057082B974EF}"/>
          </ac:spMkLst>
        </pc:spChg>
        <pc:spChg chg="mod">
          <ac:chgData name="Silvestri Mirko" userId="94e3e6b0-0921-47c5-95f4-5032538cf29a" providerId="ADAL" clId="{840449CD-4F56-4583-A01D-39D5839EB8D2}" dt="2020-05-20T12:31:19.131" v="2151"/>
          <ac:spMkLst>
            <pc:docMk/>
            <pc:sldMk cId="3200126780" sldId="537"/>
            <ac:spMk id="7" creationId="{FB95FAE5-9F03-4753-942B-142E625AFFD8}"/>
          </ac:spMkLst>
        </pc:spChg>
        <pc:spChg chg="mod">
          <ac:chgData name="Silvestri Mirko" userId="94e3e6b0-0921-47c5-95f4-5032538cf29a" providerId="ADAL" clId="{840449CD-4F56-4583-A01D-39D5839EB8D2}" dt="2020-05-20T12:31:40.369" v="2175" actId="20577"/>
          <ac:spMkLst>
            <pc:docMk/>
            <pc:sldMk cId="3200126780" sldId="537"/>
            <ac:spMk id="14" creationId="{F2ADD027-37DC-4806-9984-AB956DA3AD85}"/>
          </ac:spMkLst>
        </pc:spChg>
        <pc:spChg chg="mod">
          <ac:chgData name="Silvestri Mirko" userId="94e3e6b0-0921-47c5-95f4-5032538cf29a" providerId="ADAL" clId="{840449CD-4F56-4583-A01D-39D5839EB8D2}" dt="2020-05-20T12:32:15.336" v="2207" actId="20577"/>
          <ac:spMkLst>
            <pc:docMk/>
            <pc:sldMk cId="3200126780" sldId="537"/>
            <ac:spMk id="15" creationId="{80133D7C-9E00-4AF1-B3D9-0AB64B9549E8}"/>
          </ac:spMkLst>
        </pc:spChg>
        <pc:spChg chg="mod">
          <ac:chgData name="Silvestri Mirko" userId="94e3e6b0-0921-47c5-95f4-5032538cf29a" providerId="ADAL" clId="{840449CD-4F56-4583-A01D-39D5839EB8D2}" dt="2020-05-20T12:32:50.020" v="2231" actId="20577"/>
          <ac:spMkLst>
            <pc:docMk/>
            <pc:sldMk cId="3200126780" sldId="537"/>
            <ac:spMk id="16" creationId="{78AE17B0-928B-4A35-B948-2CA404042B5B}"/>
          </ac:spMkLst>
        </pc:spChg>
        <pc:spChg chg="mod">
          <ac:chgData name="Silvestri Mirko" userId="94e3e6b0-0921-47c5-95f4-5032538cf29a" providerId="ADAL" clId="{840449CD-4F56-4583-A01D-39D5839EB8D2}" dt="2020-05-20T12:31:31.409" v="2163" actId="20577"/>
          <ac:spMkLst>
            <pc:docMk/>
            <pc:sldMk cId="3200126780" sldId="537"/>
            <ac:spMk id="23" creationId="{261BB8D6-0A80-4712-A4C1-21D7F58DEFFE}"/>
          </ac:spMkLst>
        </pc:spChg>
        <pc:spChg chg="mod">
          <ac:chgData name="Silvestri Mirko" userId="94e3e6b0-0921-47c5-95f4-5032538cf29a" providerId="ADAL" clId="{840449CD-4F56-4583-A01D-39D5839EB8D2}" dt="2020-05-20T12:32:03.157" v="2203" actId="20577"/>
          <ac:spMkLst>
            <pc:docMk/>
            <pc:sldMk cId="3200126780" sldId="537"/>
            <ac:spMk id="24" creationId="{6B011E27-EB29-4762-A504-1EE5D116F515}"/>
          </ac:spMkLst>
        </pc:spChg>
        <pc:spChg chg="mod">
          <ac:chgData name="Silvestri Mirko" userId="94e3e6b0-0921-47c5-95f4-5032538cf29a" providerId="ADAL" clId="{840449CD-4F56-4583-A01D-39D5839EB8D2}" dt="2020-05-20T12:32:47.556" v="2230" actId="20577"/>
          <ac:spMkLst>
            <pc:docMk/>
            <pc:sldMk cId="3200126780" sldId="537"/>
            <ac:spMk id="25" creationId="{ECBC35DC-53BF-4BFF-8DC6-3D1FF3B6569D}"/>
          </ac:spMkLst>
        </pc:spChg>
        <pc:spChg chg="mod">
          <ac:chgData name="Silvestri Mirko" userId="94e3e6b0-0921-47c5-95f4-5032538cf29a" providerId="ADAL" clId="{840449CD-4F56-4583-A01D-39D5839EB8D2}" dt="2020-05-20T12:34:31.069" v="2289" actId="115"/>
          <ac:spMkLst>
            <pc:docMk/>
            <pc:sldMk cId="3200126780" sldId="537"/>
            <ac:spMk id="31" creationId="{F814AA3A-B7A4-40C3-B01E-EF0CB119070C}"/>
          </ac:spMkLst>
        </pc:spChg>
        <pc:spChg chg="mod">
          <ac:chgData name="Silvestri Mirko" userId="94e3e6b0-0921-47c5-95f4-5032538cf29a" providerId="ADAL" clId="{840449CD-4F56-4583-A01D-39D5839EB8D2}" dt="2020-05-20T12:34:36.508" v="2290" actId="115"/>
          <ac:spMkLst>
            <pc:docMk/>
            <pc:sldMk cId="3200126780" sldId="537"/>
            <ac:spMk id="32" creationId="{A18C5D7F-E1F3-4B00-A5E9-AA90421DE49D}"/>
          </ac:spMkLst>
        </pc:spChg>
        <pc:spChg chg="mod">
          <ac:chgData name="Silvestri Mirko" userId="94e3e6b0-0921-47c5-95f4-5032538cf29a" providerId="ADAL" clId="{840449CD-4F56-4583-A01D-39D5839EB8D2}" dt="2020-05-20T12:31:51.519" v="2189" actId="20577"/>
          <ac:spMkLst>
            <pc:docMk/>
            <pc:sldMk cId="3200126780" sldId="537"/>
            <ac:spMk id="35" creationId="{A1B5C22C-5653-468E-A0A1-AF8C385A5021}"/>
          </ac:spMkLst>
        </pc:spChg>
        <pc:spChg chg="mod">
          <ac:chgData name="Silvestri Mirko" userId="94e3e6b0-0921-47c5-95f4-5032538cf29a" providerId="ADAL" clId="{840449CD-4F56-4583-A01D-39D5839EB8D2}" dt="2020-05-20T12:32:13.984" v="2206" actId="20577"/>
          <ac:spMkLst>
            <pc:docMk/>
            <pc:sldMk cId="3200126780" sldId="537"/>
            <ac:spMk id="36" creationId="{AF709F94-DB1A-4882-A4E8-69EAF6768E74}"/>
          </ac:spMkLst>
        </pc:spChg>
        <pc:spChg chg="mod">
          <ac:chgData name="Silvestri Mirko" userId="94e3e6b0-0921-47c5-95f4-5032538cf29a" providerId="ADAL" clId="{840449CD-4F56-4583-A01D-39D5839EB8D2}" dt="2020-05-20T12:32:59.846" v="2248" actId="20577"/>
          <ac:spMkLst>
            <pc:docMk/>
            <pc:sldMk cId="3200126780" sldId="537"/>
            <ac:spMk id="37" creationId="{8B9C13CA-42B4-42B0-8135-33F33862B42D}"/>
          </ac:spMkLst>
        </pc:spChg>
        <pc:spChg chg="mod">
          <ac:chgData name="Silvestri Mirko" userId="94e3e6b0-0921-47c5-95f4-5032538cf29a" providerId="ADAL" clId="{840449CD-4F56-4583-A01D-39D5839EB8D2}" dt="2020-05-20T12:34:42.131" v="2291" actId="115"/>
          <ac:spMkLst>
            <pc:docMk/>
            <pc:sldMk cId="3200126780" sldId="537"/>
            <ac:spMk id="43" creationId="{FB78EAE5-9282-46DA-9BE0-BA07B01D1AA6}"/>
          </ac:spMkLst>
        </pc:spChg>
        <pc:spChg chg="add mod">
          <ac:chgData name="Silvestri Mirko" userId="94e3e6b0-0921-47c5-95f4-5032538cf29a" providerId="ADAL" clId="{840449CD-4F56-4583-A01D-39D5839EB8D2}" dt="2020-05-20T12:29:47.361" v="2088" actId="20577"/>
          <ac:spMkLst>
            <pc:docMk/>
            <pc:sldMk cId="3200126780" sldId="537"/>
            <ac:spMk id="44" creationId="{E37145CC-541D-4428-BE6B-9FB709E5B913}"/>
          </ac:spMkLst>
        </pc:spChg>
      </pc:sldChg>
      <pc:sldChg chg="addSp delSp modSp mod">
        <pc:chgData name="Silvestri Mirko" userId="94e3e6b0-0921-47c5-95f4-5032538cf29a" providerId="ADAL" clId="{840449CD-4F56-4583-A01D-39D5839EB8D2}" dt="2020-05-20T12:36:10.448" v="2327"/>
        <pc:sldMkLst>
          <pc:docMk/>
          <pc:sldMk cId="841379025" sldId="538"/>
        </pc:sldMkLst>
        <pc:spChg chg="mod">
          <ac:chgData name="Silvestri Mirko" userId="94e3e6b0-0921-47c5-95f4-5032538cf29a" providerId="ADAL" clId="{840449CD-4F56-4583-A01D-39D5839EB8D2}" dt="2020-05-20T08:49:59.249" v="677"/>
          <ac:spMkLst>
            <pc:docMk/>
            <pc:sldMk cId="841379025" sldId="538"/>
            <ac:spMk id="2" creationId="{88D9CDF6-00B9-44AE-B635-16028C492E52}"/>
          </ac:spMkLst>
        </pc:spChg>
        <pc:spChg chg="del">
          <ac:chgData name="Silvestri Mirko" userId="94e3e6b0-0921-47c5-95f4-5032538cf29a" providerId="ADAL" clId="{840449CD-4F56-4583-A01D-39D5839EB8D2}" dt="2020-05-20T12:33:22.668" v="2249" actId="478"/>
          <ac:spMkLst>
            <pc:docMk/>
            <pc:sldMk cId="841379025" sldId="538"/>
            <ac:spMk id="3" creationId="{DE5927C7-CEDE-458C-90A8-057082B974EF}"/>
          </ac:spMkLst>
        </pc:spChg>
        <pc:spChg chg="mod">
          <ac:chgData name="Silvestri Mirko" userId="94e3e6b0-0921-47c5-95f4-5032538cf29a" providerId="ADAL" clId="{840449CD-4F56-4583-A01D-39D5839EB8D2}" dt="2020-05-20T12:33:43.287" v="2281"/>
          <ac:spMkLst>
            <pc:docMk/>
            <pc:sldMk cId="841379025" sldId="538"/>
            <ac:spMk id="9" creationId="{9B7ECC95-141E-4402-82EC-B7A9B12BAE37}"/>
          </ac:spMkLst>
        </pc:spChg>
        <pc:spChg chg="mod">
          <ac:chgData name="Silvestri Mirko" userId="94e3e6b0-0921-47c5-95f4-5032538cf29a" providerId="ADAL" clId="{840449CD-4F56-4583-A01D-39D5839EB8D2}" dt="2020-05-20T12:35:00.683" v="2297" actId="20577"/>
          <ac:spMkLst>
            <pc:docMk/>
            <pc:sldMk cId="841379025" sldId="538"/>
            <ac:spMk id="12" creationId="{2E083A86-1DAA-41BC-975F-FA8B1D26CB18}"/>
          </ac:spMkLst>
        </pc:spChg>
        <pc:spChg chg="mod">
          <ac:chgData name="Silvestri Mirko" userId="94e3e6b0-0921-47c5-95f4-5032538cf29a" providerId="ADAL" clId="{840449CD-4F56-4583-A01D-39D5839EB8D2}" dt="2020-05-20T12:35:20.001" v="2300"/>
          <ac:spMkLst>
            <pc:docMk/>
            <pc:sldMk cId="841379025" sldId="538"/>
            <ac:spMk id="13" creationId="{ACA09EDA-A707-4AEA-93E9-5CF646ACBD2C}"/>
          </ac:spMkLst>
        </pc:spChg>
        <pc:spChg chg="mod">
          <ac:chgData name="Silvestri Mirko" userId="94e3e6b0-0921-47c5-95f4-5032538cf29a" providerId="ADAL" clId="{840449CD-4F56-4583-A01D-39D5839EB8D2}" dt="2020-05-20T12:35:50.790" v="2321" actId="20577"/>
          <ac:spMkLst>
            <pc:docMk/>
            <pc:sldMk cId="841379025" sldId="538"/>
            <ac:spMk id="14" creationId="{85107166-450D-40EF-BC1F-06EEE815FE76}"/>
          </ac:spMkLst>
        </pc:spChg>
        <pc:spChg chg="add del mod">
          <ac:chgData name="Silvestri Mirko" userId="94e3e6b0-0921-47c5-95f4-5032538cf29a" providerId="ADAL" clId="{840449CD-4F56-4583-A01D-39D5839EB8D2}" dt="2020-05-20T12:34:23.293" v="2288" actId="115"/>
          <ac:spMkLst>
            <pc:docMk/>
            <pc:sldMk cId="841379025" sldId="538"/>
            <ac:spMk id="20" creationId="{797E7586-642A-4902-AE5D-A12929B2D263}"/>
          </ac:spMkLst>
        </pc:spChg>
        <pc:spChg chg="mod">
          <ac:chgData name="Silvestri Mirko" userId="94e3e6b0-0921-47c5-95f4-5032538cf29a" providerId="ADAL" clId="{840449CD-4F56-4583-A01D-39D5839EB8D2}" dt="2020-05-20T12:33:46.410" v="2282"/>
          <ac:spMkLst>
            <pc:docMk/>
            <pc:sldMk cId="841379025" sldId="538"/>
            <ac:spMk id="21" creationId="{62AEC86E-C47E-4A09-B10E-850D6120171C}"/>
          </ac:spMkLst>
        </pc:spChg>
        <pc:spChg chg="mod">
          <ac:chgData name="Silvestri Mirko" userId="94e3e6b0-0921-47c5-95f4-5032538cf29a" providerId="ADAL" clId="{840449CD-4F56-4583-A01D-39D5839EB8D2}" dt="2020-05-20T12:35:05.153" v="2298"/>
          <ac:spMkLst>
            <pc:docMk/>
            <pc:sldMk cId="841379025" sldId="538"/>
            <ac:spMk id="24" creationId="{AF36E740-F381-4424-AE2E-71600AE2B66D}"/>
          </ac:spMkLst>
        </pc:spChg>
        <pc:spChg chg="mod">
          <ac:chgData name="Silvestri Mirko" userId="94e3e6b0-0921-47c5-95f4-5032538cf29a" providerId="ADAL" clId="{840449CD-4F56-4583-A01D-39D5839EB8D2}" dt="2020-05-20T12:35:22.259" v="2301"/>
          <ac:spMkLst>
            <pc:docMk/>
            <pc:sldMk cId="841379025" sldId="538"/>
            <ac:spMk id="25" creationId="{0E69D8F4-10B9-43F4-A3DD-1EBAF163B69B}"/>
          </ac:spMkLst>
        </pc:spChg>
        <pc:spChg chg="mod">
          <ac:chgData name="Silvestri Mirko" userId="94e3e6b0-0921-47c5-95f4-5032538cf29a" providerId="ADAL" clId="{840449CD-4F56-4583-A01D-39D5839EB8D2}" dt="2020-05-20T12:35:53.872" v="2325" actId="20577"/>
          <ac:spMkLst>
            <pc:docMk/>
            <pc:sldMk cId="841379025" sldId="538"/>
            <ac:spMk id="26" creationId="{A3D616AE-A28F-4E9E-AFF3-22ADBCD6CBE9}"/>
          </ac:spMkLst>
        </pc:spChg>
        <pc:spChg chg="mod">
          <ac:chgData name="Silvestri Mirko" userId="94e3e6b0-0921-47c5-95f4-5032538cf29a" providerId="ADAL" clId="{840449CD-4F56-4583-A01D-39D5839EB8D2}" dt="2020-05-20T12:36:10.448" v="2327"/>
          <ac:spMkLst>
            <pc:docMk/>
            <pc:sldMk cId="841379025" sldId="538"/>
            <ac:spMk id="27" creationId="{6057EC47-C4DE-4910-98D0-A153FC66BE23}"/>
          </ac:spMkLst>
        </pc:spChg>
        <pc:spChg chg="add mod">
          <ac:chgData name="Silvestri Mirko" userId="94e3e6b0-0921-47c5-95f4-5032538cf29a" providerId="ADAL" clId="{840449CD-4F56-4583-A01D-39D5839EB8D2}" dt="2020-05-20T12:33:34.310" v="2277" actId="20577"/>
          <ac:spMkLst>
            <pc:docMk/>
            <pc:sldMk cId="841379025" sldId="538"/>
            <ac:spMk id="33" creationId="{B69C0734-2AF5-4086-B794-BE9F92E8C01E}"/>
          </ac:spMkLst>
        </pc:spChg>
      </pc:sldChg>
      <pc:sldChg chg="addSp delSp modSp mod">
        <pc:chgData name="Silvestri Mirko" userId="94e3e6b0-0921-47c5-95f4-5032538cf29a" providerId="ADAL" clId="{840449CD-4F56-4583-A01D-39D5839EB8D2}" dt="2020-05-20T12:42:47.016" v="2447" actId="20577"/>
        <pc:sldMkLst>
          <pc:docMk/>
          <pc:sldMk cId="287686800" sldId="539"/>
        </pc:sldMkLst>
        <pc:spChg chg="mod">
          <ac:chgData name="Silvestri Mirko" userId="94e3e6b0-0921-47c5-95f4-5032538cf29a" providerId="ADAL" clId="{840449CD-4F56-4583-A01D-39D5839EB8D2}" dt="2020-05-20T08:50:03.037" v="678"/>
          <ac:spMkLst>
            <pc:docMk/>
            <pc:sldMk cId="287686800" sldId="539"/>
            <ac:spMk id="2" creationId="{88D9CDF6-00B9-44AE-B635-16028C492E52}"/>
          </ac:spMkLst>
        </pc:spChg>
        <pc:spChg chg="del">
          <ac:chgData name="Silvestri Mirko" userId="94e3e6b0-0921-47c5-95f4-5032538cf29a" providerId="ADAL" clId="{840449CD-4F56-4583-A01D-39D5839EB8D2}" dt="2020-05-20T12:40:40.071" v="2328" actId="478"/>
          <ac:spMkLst>
            <pc:docMk/>
            <pc:sldMk cId="287686800" sldId="539"/>
            <ac:spMk id="3" creationId="{DE5927C7-CEDE-458C-90A8-057082B974EF}"/>
          </ac:spMkLst>
        </pc:spChg>
        <pc:spChg chg="add mod">
          <ac:chgData name="Silvestri Mirko" userId="94e3e6b0-0921-47c5-95f4-5032538cf29a" providerId="ADAL" clId="{840449CD-4F56-4583-A01D-39D5839EB8D2}" dt="2020-05-20T12:41:06.678" v="2376" actId="1076"/>
          <ac:spMkLst>
            <pc:docMk/>
            <pc:sldMk cId="287686800" sldId="539"/>
            <ac:spMk id="28" creationId="{C49FF285-97E7-48DB-A9AE-A41D4905687E}"/>
          </ac:spMkLst>
        </pc:spChg>
        <pc:spChg chg="mod">
          <ac:chgData name="Silvestri Mirko" userId="94e3e6b0-0921-47c5-95f4-5032538cf29a" providerId="ADAL" clId="{840449CD-4F56-4583-A01D-39D5839EB8D2}" dt="2020-05-20T12:41:14.081" v="2377" actId="1076"/>
          <ac:spMkLst>
            <pc:docMk/>
            <pc:sldMk cId="287686800" sldId="539"/>
            <ac:spMk id="33" creationId="{103415B7-3163-40B2-83D9-550583CEDB73}"/>
          </ac:spMkLst>
        </pc:spChg>
        <pc:spChg chg="mod">
          <ac:chgData name="Silvestri Mirko" userId="94e3e6b0-0921-47c5-95f4-5032538cf29a" providerId="ADAL" clId="{840449CD-4F56-4583-A01D-39D5839EB8D2}" dt="2020-05-20T12:41:14.081" v="2377" actId="1076"/>
          <ac:spMkLst>
            <pc:docMk/>
            <pc:sldMk cId="287686800" sldId="539"/>
            <ac:spMk id="34" creationId="{A7501EE7-C325-423B-B302-932D4CC954F2}"/>
          </ac:spMkLst>
        </pc:spChg>
        <pc:spChg chg="mod">
          <ac:chgData name="Silvestri Mirko" userId="94e3e6b0-0921-47c5-95f4-5032538cf29a" providerId="ADAL" clId="{840449CD-4F56-4583-A01D-39D5839EB8D2}" dt="2020-05-20T12:42:04.532" v="2384"/>
          <ac:spMkLst>
            <pc:docMk/>
            <pc:sldMk cId="287686800" sldId="539"/>
            <ac:spMk id="35" creationId="{5BB94452-8579-48CE-8850-2AD7244FBC5E}"/>
          </ac:spMkLst>
        </pc:spChg>
        <pc:spChg chg="mod">
          <ac:chgData name="Silvestri Mirko" userId="94e3e6b0-0921-47c5-95f4-5032538cf29a" providerId="ADAL" clId="{840449CD-4F56-4583-A01D-39D5839EB8D2}" dt="2020-05-20T12:42:24.469" v="2396"/>
          <ac:spMkLst>
            <pc:docMk/>
            <pc:sldMk cId="287686800" sldId="539"/>
            <ac:spMk id="36" creationId="{67548A90-2DEE-4FBD-971B-BF1AAD15F62A}"/>
          </ac:spMkLst>
        </pc:spChg>
        <pc:spChg chg="mod">
          <ac:chgData name="Silvestri Mirko" userId="94e3e6b0-0921-47c5-95f4-5032538cf29a" providerId="ADAL" clId="{840449CD-4F56-4583-A01D-39D5839EB8D2}" dt="2020-05-20T12:42:41.544" v="2430" actId="20577"/>
          <ac:spMkLst>
            <pc:docMk/>
            <pc:sldMk cId="287686800" sldId="539"/>
            <ac:spMk id="37" creationId="{724B3BBF-17B8-4CC5-9D9F-8A581A181C78}"/>
          </ac:spMkLst>
        </pc:spChg>
        <pc:spChg chg="mod">
          <ac:chgData name="Silvestri Mirko" userId="94e3e6b0-0921-47c5-95f4-5032538cf29a" providerId="ADAL" clId="{840449CD-4F56-4583-A01D-39D5839EB8D2}" dt="2020-05-20T12:41:39.706" v="2382" actId="115"/>
          <ac:spMkLst>
            <pc:docMk/>
            <pc:sldMk cId="287686800" sldId="539"/>
            <ac:spMk id="42" creationId="{3CD10551-F02C-437E-BC28-8B556D905F66}"/>
          </ac:spMkLst>
        </pc:spChg>
        <pc:spChg chg="mod">
          <ac:chgData name="Silvestri Mirko" userId="94e3e6b0-0921-47c5-95f4-5032538cf29a" providerId="ADAL" clId="{840449CD-4F56-4583-A01D-39D5839EB8D2}" dt="2020-05-20T12:41:14.081" v="2377" actId="1076"/>
          <ac:spMkLst>
            <pc:docMk/>
            <pc:sldMk cId="287686800" sldId="539"/>
            <ac:spMk id="43" creationId="{D7B0144A-1376-4B82-A933-CC53156A5291}"/>
          </ac:spMkLst>
        </pc:spChg>
        <pc:spChg chg="mod">
          <ac:chgData name="Silvestri Mirko" userId="94e3e6b0-0921-47c5-95f4-5032538cf29a" providerId="ADAL" clId="{840449CD-4F56-4583-A01D-39D5839EB8D2}" dt="2020-05-20T12:41:14.081" v="2377" actId="1076"/>
          <ac:spMkLst>
            <pc:docMk/>
            <pc:sldMk cId="287686800" sldId="539"/>
            <ac:spMk id="44" creationId="{66EF6480-266A-4D3A-9A9F-75AFA7B86678}"/>
          </ac:spMkLst>
        </pc:spChg>
        <pc:spChg chg="mod">
          <ac:chgData name="Silvestri Mirko" userId="94e3e6b0-0921-47c5-95f4-5032538cf29a" providerId="ADAL" clId="{840449CD-4F56-4583-A01D-39D5839EB8D2}" dt="2020-05-20T12:42:14.551" v="2385"/>
          <ac:spMkLst>
            <pc:docMk/>
            <pc:sldMk cId="287686800" sldId="539"/>
            <ac:spMk id="45" creationId="{02B9B2C9-556C-49AE-BD71-D17EECCD1803}"/>
          </ac:spMkLst>
        </pc:spChg>
        <pc:spChg chg="mod">
          <ac:chgData name="Silvestri Mirko" userId="94e3e6b0-0921-47c5-95f4-5032538cf29a" providerId="ADAL" clId="{840449CD-4F56-4583-A01D-39D5839EB8D2}" dt="2020-05-20T12:42:28.903" v="2397"/>
          <ac:spMkLst>
            <pc:docMk/>
            <pc:sldMk cId="287686800" sldId="539"/>
            <ac:spMk id="46" creationId="{02A4139E-9F19-4AD9-AAC4-8B7B5EB72175}"/>
          </ac:spMkLst>
        </pc:spChg>
        <pc:spChg chg="mod">
          <ac:chgData name="Silvestri Mirko" userId="94e3e6b0-0921-47c5-95f4-5032538cf29a" providerId="ADAL" clId="{840449CD-4F56-4583-A01D-39D5839EB8D2}" dt="2020-05-20T12:42:47.016" v="2447" actId="20577"/>
          <ac:spMkLst>
            <pc:docMk/>
            <pc:sldMk cId="287686800" sldId="539"/>
            <ac:spMk id="47" creationId="{80C3D986-4120-4D04-9F99-857D2BD83CB2}"/>
          </ac:spMkLst>
        </pc:spChg>
        <pc:spChg chg="mod">
          <ac:chgData name="Silvestri Mirko" userId="94e3e6b0-0921-47c5-95f4-5032538cf29a" providerId="ADAL" clId="{840449CD-4F56-4583-A01D-39D5839EB8D2}" dt="2020-05-20T12:41:50.772" v="2383"/>
          <ac:spMkLst>
            <pc:docMk/>
            <pc:sldMk cId="287686800" sldId="539"/>
            <ac:spMk id="52" creationId="{F174D064-7938-4766-95D1-405ACE237343}"/>
          </ac:spMkLst>
        </pc:spChg>
        <pc:spChg chg="mod">
          <ac:chgData name="Silvestri Mirko" userId="94e3e6b0-0921-47c5-95f4-5032538cf29a" providerId="ADAL" clId="{840449CD-4F56-4583-A01D-39D5839EB8D2}" dt="2020-05-20T12:41:14.081" v="2377" actId="1076"/>
          <ac:spMkLst>
            <pc:docMk/>
            <pc:sldMk cId="287686800" sldId="539"/>
            <ac:spMk id="53" creationId="{DD50BF48-956C-4ABE-9C39-E67A4CBFAF35}"/>
          </ac:spMkLst>
        </pc:spChg>
        <pc:spChg chg="mod">
          <ac:chgData name="Silvestri Mirko" userId="94e3e6b0-0921-47c5-95f4-5032538cf29a" providerId="ADAL" clId="{840449CD-4F56-4583-A01D-39D5839EB8D2}" dt="2020-05-20T12:41:14.081" v="2377" actId="1076"/>
          <ac:spMkLst>
            <pc:docMk/>
            <pc:sldMk cId="287686800" sldId="539"/>
            <ac:spMk id="54" creationId="{B2FF64B0-A5FD-4C25-8C3F-401016B76F1A}"/>
          </ac:spMkLst>
        </pc:spChg>
        <pc:spChg chg="mod">
          <ac:chgData name="Silvestri Mirko" userId="94e3e6b0-0921-47c5-95f4-5032538cf29a" providerId="ADAL" clId="{840449CD-4F56-4583-A01D-39D5839EB8D2}" dt="2020-05-20T12:41:19.687" v="2380"/>
          <ac:spMkLst>
            <pc:docMk/>
            <pc:sldMk cId="287686800" sldId="539"/>
            <ac:spMk id="55" creationId="{5433988B-D59B-4DB6-856C-91AF5BD0F0FA}"/>
          </ac:spMkLst>
        </pc:spChg>
        <pc:cxnChg chg="mod">
          <ac:chgData name="Silvestri Mirko" userId="94e3e6b0-0921-47c5-95f4-5032538cf29a" providerId="ADAL" clId="{840449CD-4F56-4583-A01D-39D5839EB8D2}" dt="2020-05-20T12:41:14.081" v="2377" actId="1076"/>
          <ac:cxnSpMkLst>
            <pc:docMk/>
            <pc:sldMk cId="287686800" sldId="539"/>
            <ac:cxnSpMk id="38" creationId="{8134B22C-47F1-48D8-A9B4-35BFBF80BF52}"/>
          </ac:cxnSpMkLst>
        </pc:cxnChg>
        <pc:cxnChg chg="mod">
          <ac:chgData name="Silvestri Mirko" userId="94e3e6b0-0921-47c5-95f4-5032538cf29a" providerId="ADAL" clId="{840449CD-4F56-4583-A01D-39D5839EB8D2}" dt="2020-05-20T12:41:14.081" v="2377" actId="1076"/>
          <ac:cxnSpMkLst>
            <pc:docMk/>
            <pc:sldMk cId="287686800" sldId="539"/>
            <ac:cxnSpMk id="39" creationId="{262A03E6-E096-44F8-BC45-D858713DD96F}"/>
          </ac:cxnSpMkLst>
        </pc:cxnChg>
        <pc:cxnChg chg="mod">
          <ac:chgData name="Silvestri Mirko" userId="94e3e6b0-0921-47c5-95f4-5032538cf29a" providerId="ADAL" clId="{840449CD-4F56-4583-A01D-39D5839EB8D2}" dt="2020-05-20T12:41:14.081" v="2377" actId="1076"/>
          <ac:cxnSpMkLst>
            <pc:docMk/>
            <pc:sldMk cId="287686800" sldId="539"/>
            <ac:cxnSpMk id="40" creationId="{F7B0D1F4-F8A4-4420-83AE-4C276E8EA8DD}"/>
          </ac:cxnSpMkLst>
        </pc:cxnChg>
        <pc:cxnChg chg="mod">
          <ac:chgData name="Silvestri Mirko" userId="94e3e6b0-0921-47c5-95f4-5032538cf29a" providerId="ADAL" clId="{840449CD-4F56-4583-A01D-39D5839EB8D2}" dt="2020-05-20T12:41:14.081" v="2377" actId="1076"/>
          <ac:cxnSpMkLst>
            <pc:docMk/>
            <pc:sldMk cId="287686800" sldId="539"/>
            <ac:cxnSpMk id="41" creationId="{37DBABE3-D1FD-4240-8612-E768EE1C3B2B}"/>
          </ac:cxnSpMkLst>
        </pc:cxnChg>
        <pc:cxnChg chg="mod">
          <ac:chgData name="Silvestri Mirko" userId="94e3e6b0-0921-47c5-95f4-5032538cf29a" providerId="ADAL" clId="{840449CD-4F56-4583-A01D-39D5839EB8D2}" dt="2020-05-20T12:41:14.081" v="2377" actId="1076"/>
          <ac:cxnSpMkLst>
            <pc:docMk/>
            <pc:sldMk cId="287686800" sldId="539"/>
            <ac:cxnSpMk id="48" creationId="{4A5E92DC-FF25-4289-8614-6AA0424544A0}"/>
          </ac:cxnSpMkLst>
        </pc:cxnChg>
        <pc:cxnChg chg="mod">
          <ac:chgData name="Silvestri Mirko" userId="94e3e6b0-0921-47c5-95f4-5032538cf29a" providerId="ADAL" clId="{840449CD-4F56-4583-A01D-39D5839EB8D2}" dt="2020-05-20T12:41:14.081" v="2377" actId="1076"/>
          <ac:cxnSpMkLst>
            <pc:docMk/>
            <pc:sldMk cId="287686800" sldId="539"/>
            <ac:cxnSpMk id="49" creationId="{3DED541D-1D60-41C9-B938-F26FCCFE7AF8}"/>
          </ac:cxnSpMkLst>
        </pc:cxnChg>
        <pc:cxnChg chg="mod">
          <ac:chgData name="Silvestri Mirko" userId="94e3e6b0-0921-47c5-95f4-5032538cf29a" providerId="ADAL" clId="{840449CD-4F56-4583-A01D-39D5839EB8D2}" dt="2020-05-20T12:41:14.081" v="2377" actId="1076"/>
          <ac:cxnSpMkLst>
            <pc:docMk/>
            <pc:sldMk cId="287686800" sldId="539"/>
            <ac:cxnSpMk id="50" creationId="{0E367F74-ED65-4B9F-98FC-312680EF9A49}"/>
          </ac:cxnSpMkLst>
        </pc:cxnChg>
        <pc:cxnChg chg="mod">
          <ac:chgData name="Silvestri Mirko" userId="94e3e6b0-0921-47c5-95f4-5032538cf29a" providerId="ADAL" clId="{840449CD-4F56-4583-A01D-39D5839EB8D2}" dt="2020-05-20T12:41:14.081" v="2377" actId="1076"/>
          <ac:cxnSpMkLst>
            <pc:docMk/>
            <pc:sldMk cId="287686800" sldId="539"/>
            <ac:cxnSpMk id="51" creationId="{2C7E27D3-32AD-46CC-B09D-E73EC69220E6}"/>
          </ac:cxnSpMkLst>
        </pc:cxnChg>
      </pc:sldChg>
      <pc:sldChg chg="del">
        <pc:chgData name="Silvestri Mirko" userId="94e3e6b0-0921-47c5-95f4-5032538cf29a" providerId="ADAL" clId="{840449CD-4F56-4583-A01D-39D5839EB8D2}" dt="2020-05-20T12:43:28.153" v="2451" actId="47"/>
        <pc:sldMkLst>
          <pc:docMk/>
          <pc:sldMk cId="2847219208" sldId="540"/>
        </pc:sldMkLst>
      </pc:sldChg>
      <pc:sldChg chg="del">
        <pc:chgData name="Silvestri Mirko" userId="94e3e6b0-0921-47c5-95f4-5032538cf29a" providerId="ADAL" clId="{840449CD-4F56-4583-A01D-39D5839EB8D2}" dt="2020-05-20T13:11:16.102" v="2596" actId="2696"/>
        <pc:sldMkLst>
          <pc:docMk/>
          <pc:sldMk cId="2610195950" sldId="541"/>
        </pc:sldMkLst>
      </pc:sldChg>
      <pc:sldChg chg="modSp mod">
        <pc:chgData name="Silvestri Mirko" userId="94e3e6b0-0921-47c5-95f4-5032538cf29a" providerId="ADAL" clId="{840449CD-4F56-4583-A01D-39D5839EB8D2}" dt="2020-05-20T13:09:03.159" v="2563"/>
        <pc:sldMkLst>
          <pc:docMk/>
          <pc:sldMk cId="721271533" sldId="542"/>
        </pc:sldMkLst>
        <pc:spChg chg="mod">
          <ac:chgData name="Silvestri Mirko" userId="94e3e6b0-0921-47c5-95f4-5032538cf29a" providerId="ADAL" clId="{840449CD-4F56-4583-A01D-39D5839EB8D2}" dt="2020-05-20T08:50:09.502" v="679"/>
          <ac:spMkLst>
            <pc:docMk/>
            <pc:sldMk cId="721271533" sldId="542"/>
            <ac:spMk id="2" creationId="{ACC069F5-DC88-4945-8C89-A529572A55EE}"/>
          </ac:spMkLst>
        </pc:spChg>
        <pc:spChg chg="mod">
          <ac:chgData name="Silvestri Mirko" userId="94e3e6b0-0921-47c5-95f4-5032538cf29a" providerId="ADAL" clId="{840449CD-4F56-4583-A01D-39D5839EB8D2}" dt="2020-05-20T12:47:13.980" v="2493" actId="20577"/>
          <ac:spMkLst>
            <pc:docMk/>
            <pc:sldMk cId="721271533" sldId="542"/>
            <ac:spMk id="3" creationId="{638667BB-7BC2-436B-83C8-1ADA289625D6}"/>
          </ac:spMkLst>
        </pc:spChg>
        <pc:spChg chg="mod">
          <ac:chgData name="Silvestri Mirko" userId="94e3e6b0-0921-47c5-95f4-5032538cf29a" providerId="ADAL" clId="{840449CD-4F56-4583-A01D-39D5839EB8D2}" dt="2020-05-20T12:44:23.397" v="2455"/>
          <ac:spMkLst>
            <pc:docMk/>
            <pc:sldMk cId="721271533" sldId="542"/>
            <ac:spMk id="5" creationId="{F202D09F-761D-4184-A41A-A4C952E34D48}"/>
          </ac:spMkLst>
        </pc:spChg>
        <pc:spChg chg="mod">
          <ac:chgData name="Silvestri Mirko" userId="94e3e6b0-0921-47c5-95f4-5032538cf29a" providerId="ADAL" clId="{840449CD-4F56-4583-A01D-39D5839EB8D2}" dt="2020-05-20T12:46:47.027" v="2476" actId="20577"/>
          <ac:spMkLst>
            <pc:docMk/>
            <pc:sldMk cId="721271533" sldId="542"/>
            <ac:spMk id="23" creationId="{0F40B7BA-6C0A-4465-AB93-843E9D333F11}"/>
          </ac:spMkLst>
        </pc:spChg>
        <pc:spChg chg="mod">
          <ac:chgData name="Silvestri Mirko" userId="94e3e6b0-0921-47c5-95f4-5032538cf29a" providerId="ADAL" clId="{840449CD-4F56-4583-A01D-39D5839EB8D2}" dt="2020-05-20T12:46:36.562" v="2469"/>
          <ac:spMkLst>
            <pc:docMk/>
            <pc:sldMk cId="721271533" sldId="542"/>
            <ac:spMk id="30" creationId="{23C35D62-0138-4377-8E7D-4300FC309096}"/>
          </ac:spMkLst>
        </pc:spChg>
        <pc:spChg chg="mod">
          <ac:chgData name="Silvestri Mirko" userId="94e3e6b0-0921-47c5-95f4-5032538cf29a" providerId="ADAL" clId="{840449CD-4F56-4583-A01D-39D5839EB8D2}" dt="2020-05-20T13:09:03.159" v="2563"/>
          <ac:spMkLst>
            <pc:docMk/>
            <pc:sldMk cId="721271533" sldId="542"/>
            <ac:spMk id="33" creationId="{58B57E98-3C0C-4FC6-B99C-AD3F2459ABCF}"/>
          </ac:spMkLst>
        </pc:spChg>
        <pc:spChg chg="mod">
          <ac:chgData name="Silvestri Mirko" userId="94e3e6b0-0921-47c5-95f4-5032538cf29a" providerId="ADAL" clId="{840449CD-4F56-4583-A01D-39D5839EB8D2}" dt="2020-05-20T12:46:26.696" v="2466"/>
          <ac:spMkLst>
            <pc:docMk/>
            <pc:sldMk cId="721271533" sldId="542"/>
            <ac:spMk id="34" creationId="{BE9D2C67-7DB9-434F-829F-1AE90AADC04C}"/>
          </ac:spMkLst>
        </pc:spChg>
      </pc:sldChg>
      <pc:sldChg chg="addSp delSp modSp mod">
        <pc:chgData name="Silvestri Mirko" userId="94e3e6b0-0921-47c5-95f4-5032538cf29a" providerId="ADAL" clId="{840449CD-4F56-4583-A01D-39D5839EB8D2}" dt="2020-05-20T13:07:14.979" v="2518"/>
        <pc:sldMkLst>
          <pc:docMk/>
          <pc:sldMk cId="2382127495" sldId="543"/>
        </pc:sldMkLst>
        <pc:spChg chg="mod">
          <ac:chgData name="Silvestri Mirko" userId="94e3e6b0-0921-47c5-95f4-5032538cf29a" providerId="ADAL" clId="{840449CD-4F56-4583-A01D-39D5839EB8D2}" dt="2020-05-20T08:50:12.062" v="680"/>
          <ac:spMkLst>
            <pc:docMk/>
            <pc:sldMk cId="2382127495" sldId="543"/>
            <ac:spMk id="2" creationId="{ACC069F5-DC88-4945-8C89-A529572A55EE}"/>
          </ac:spMkLst>
        </pc:spChg>
        <pc:spChg chg="del">
          <ac:chgData name="Silvestri Mirko" userId="94e3e6b0-0921-47c5-95f4-5032538cf29a" providerId="ADAL" clId="{840449CD-4F56-4583-A01D-39D5839EB8D2}" dt="2020-05-20T12:47:25.073" v="2494" actId="478"/>
          <ac:spMkLst>
            <pc:docMk/>
            <pc:sldMk cId="2382127495" sldId="543"/>
            <ac:spMk id="3" creationId="{638667BB-7BC2-436B-83C8-1ADA289625D6}"/>
          </ac:spMkLst>
        </pc:spChg>
        <pc:spChg chg="add mod">
          <ac:chgData name="Silvestri Mirko" userId="94e3e6b0-0921-47c5-95f4-5032538cf29a" providerId="ADAL" clId="{840449CD-4F56-4583-A01D-39D5839EB8D2}" dt="2020-05-20T12:49:19.618" v="2511" actId="20577"/>
          <ac:spMkLst>
            <pc:docMk/>
            <pc:sldMk cId="2382127495" sldId="543"/>
            <ac:spMk id="29" creationId="{8EC85FBC-9D0D-43D8-855A-4EB6F857C049}"/>
          </ac:spMkLst>
        </pc:spChg>
        <pc:spChg chg="mod">
          <ac:chgData name="Silvestri Mirko" userId="94e3e6b0-0921-47c5-95f4-5032538cf29a" providerId="ADAL" clId="{840449CD-4F56-4583-A01D-39D5839EB8D2}" dt="2020-05-20T13:06:59.029" v="2516" actId="20577"/>
          <ac:spMkLst>
            <pc:docMk/>
            <pc:sldMk cId="2382127495" sldId="543"/>
            <ac:spMk id="35" creationId="{AD571B64-0667-4A77-AE15-D8F28B73E1B4}"/>
          </ac:spMkLst>
        </pc:spChg>
        <pc:spChg chg="mod">
          <ac:chgData name="Silvestri Mirko" userId="94e3e6b0-0921-47c5-95f4-5032538cf29a" providerId="ADAL" clId="{840449CD-4F56-4583-A01D-39D5839EB8D2}" dt="2020-05-20T13:07:14.979" v="2518"/>
          <ac:spMkLst>
            <pc:docMk/>
            <pc:sldMk cId="2382127495" sldId="543"/>
            <ac:spMk id="49" creationId="{B5BA1F8E-0252-4EE9-B34E-5EBEBF81CEE7}"/>
          </ac:spMkLst>
        </pc:spChg>
        <pc:spChg chg="mod">
          <ac:chgData name="Silvestri Mirko" userId="94e3e6b0-0921-47c5-95f4-5032538cf29a" providerId="ADAL" clId="{840449CD-4F56-4583-A01D-39D5839EB8D2}" dt="2020-05-20T13:07:06.868" v="2517"/>
          <ac:spMkLst>
            <pc:docMk/>
            <pc:sldMk cId="2382127495" sldId="543"/>
            <ac:spMk id="59" creationId="{95350CCD-7981-423E-A9A2-7682B4F6D87C}"/>
          </ac:spMkLst>
        </pc:spChg>
      </pc:sldChg>
      <pc:sldChg chg="addSp delSp modSp mod">
        <pc:chgData name="Silvestri Mirko" userId="94e3e6b0-0921-47c5-95f4-5032538cf29a" providerId="ADAL" clId="{840449CD-4F56-4583-A01D-39D5839EB8D2}" dt="2020-05-20T13:08:56.089" v="2562"/>
        <pc:sldMkLst>
          <pc:docMk/>
          <pc:sldMk cId="211906373" sldId="544"/>
        </pc:sldMkLst>
        <pc:spChg chg="mod">
          <ac:chgData name="Silvestri Mirko" userId="94e3e6b0-0921-47c5-95f4-5032538cf29a" providerId="ADAL" clId="{840449CD-4F56-4583-A01D-39D5839EB8D2}" dt="2020-05-20T08:50:14.407" v="681"/>
          <ac:spMkLst>
            <pc:docMk/>
            <pc:sldMk cId="211906373" sldId="544"/>
            <ac:spMk id="2" creationId="{ACC069F5-DC88-4945-8C89-A529572A55EE}"/>
          </ac:spMkLst>
        </pc:spChg>
        <pc:spChg chg="del">
          <ac:chgData name="Silvestri Mirko" userId="94e3e6b0-0921-47c5-95f4-5032538cf29a" providerId="ADAL" clId="{840449CD-4F56-4583-A01D-39D5839EB8D2}" dt="2020-05-20T13:07:43.089" v="2519" actId="478"/>
          <ac:spMkLst>
            <pc:docMk/>
            <pc:sldMk cId="211906373" sldId="544"/>
            <ac:spMk id="3" creationId="{638667BB-7BC2-436B-83C8-1ADA289625D6}"/>
          </ac:spMkLst>
        </pc:spChg>
        <pc:spChg chg="mod">
          <ac:chgData name="Silvestri Mirko" userId="94e3e6b0-0921-47c5-95f4-5032538cf29a" providerId="ADAL" clId="{840449CD-4F56-4583-A01D-39D5839EB8D2}" dt="2020-05-20T13:08:30.253" v="2559"/>
          <ac:spMkLst>
            <pc:docMk/>
            <pc:sldMk cId="211906373" sldId="544"/>
            <ac:spMk id="29" creationId="{15F4E276-3E5E-4A38-8310-51355224D4AE}"/>
          </ac:spMkLst>
        </pc:spChg>
        <pc:spChg chg="mod">
          <ac:chgData name="Silvestri Mirko" userId="94e3e6b0-0921-47c5-95f4-5032538cf29a" providerId="ADAL" clId="{840449CD-4F56-4583-A01D-39D5839EB8D2}" dt="2020-05-20T13:08:56.089" v="2562"/>
          <ac:spMkLst>
            <pc:docMk/>
            <pc:sldMk cId="211906373" sldId="544"/>
            <ac:spMk id="30" creationId="{9196F6EB-CF0B-49AB-8E2D-1639851FAF2A}"/>
          </ac:spMkLst>
        </pc:spChg>
        <pc:spChg chg="add mod">
          <ac:chgData name="Silvestri Mirko" userId="94e3e6b0-0921-47c5-95f4-5032538cf29a" providerId="ADAL" clId="{840449CD-4F56-4583-A01D-39D5839EB8D2}" dt="2020-05-20T13:07:52.439" v="2549" actId="20577"/>
          <ac:spMkLst>
            <pc:docMk/>
            <pc:sldMk cId="211906373" sldId="544"/>
            <ac:spMk id="35" creationId="{E2C0E1BE-E201-4F89-A6C5-8A56C3DE971C}"/>
          </ac:spMkLst>
        </pc:spChg>
        <pc:spChg chg="mod">
          <ac:chgData name="Silvestri Mirko" userId="94e3e6b0-0921-47c5-95f4-5032538cf29a" providerId="ADAL" clId="{840449CD-4F56-4583-A01D-39D5839EB8D2}" dt="2020-05-20T13:08:48.057" v="2561"/>
          <ac:spMkLst>
            <pc:docMk/>
            <pc:sldMk cId="211906373" sldId="544"/>
            <ac:spMk id="72" creationId="{478422C5-9ACC-4BAC-AFC5-DBB4F5847E43}"/>
          </ac:spMkLst>
        </pc:spChg>
        <pc:spChg chg="mod">
          <ac:chgData name="Silvestri Mirko" userId="94e3e6b0-0921-47c5-95f4-5032538cf29a" providerId="ADAL" clId="{840449CD-4F56-4583-A01D-39D5839EB8D2}" dt="2020-05-20T13:08:40.189" v="2560"/>
          <ac:spMkLst>
            <pc:docMk/>
            <pc:sldMk cId="211906373" sldId="544"/>
            <ac:spMk id="78" creationId="{9429BC55-0497-452A-88E4-8C3E7988242E}"/>
          </ac:spMkLst>
        </pc:spChg>
      </pc:sldChg>
      <pc:sldChg chg="addSp delSp modSp mod">
        <pc:chgData name="Silvestri Mirko" userId="94e3e6b0-0921-47c5-95f4-5032538cf29a" providerId="ADAL" clId="{840449CD-4F56-4583-A01D-39D5839EB8D2}" dt="2020-05-20T13:10:33.258" v="2592" actId="14100"/>
        <pc:sldMkLst>
          <pc:docMk/>
          <pc:sldMk cId="2108894029" sldId="545"/>
        </pc:sldMkLst>
        <pc:spChg chg="mod">
          <ac:chgData name="Silvestri Mirko" userId="94e3e6b0-0921-47c5-95f4-5032538cf29a" providerId="ADAL" clId="{840449CD-4F56-4583-A01D-39D5839EB8D2}" dt="2020-05-20T08:50:17.398" v="682"/>
          <ac:spMkLst>
            <pc:docMk/>
            <pc:sldMk cId="2108894029" sldId="545"/>
            <ac:spMk id="2" creationId="{ACC069F5-DC88-4945-8C89-A529572A55EE}"/>
          </ac:spMkLst>
        </pc:spChg>
        <pc:spChg chg="del">
          <ac:chgData name="Silvestri Mirko" userId="94e3e6b0-0921-47c5-95f4-5032538cf29a" providerId="ADAL" clId="{840449CD-4F56-4583-A01D-39D5839EB8D2}" dt="2020-05-20T13:09:30.103" v="2564" actId="478"/>
          <ac:spMkLst>
            <pc:docMk/>
            <pc:sldMk cId="2108894029" sldId="545"/>
            <ac:spMk id="3" creationId="{638667BB-7BC2-436B-83C8-1ADA289625D6}"/>
          </ac:spMkLst>
        </pc:spChg>
        <pc:spChg chg="add mod">
          <ac:chgData name="Silvestri Mirko" userId="94e3e6b0-0921-47c5-95f4-5032538cf29a" providerId="ADAL" clId="{840449CD-4F56-4583-A01D-39D5839EB8D2}" dt="2020-05-20T13:09:40.259" v="2584" actId="1076"/>
          <ac:spMkLst>
            <pc:docMk/>
            <pc:sldMk cId="2108894029" sldId="545"/>
            <ac:spMk id="31" creationId="{2FDE0F0F-08C2-4042-8724-F028CC563F9F}"/>
          </ac:spMkLst>
        </pc:spChg>
        <pc:spChg chg="mod">
          <ac:chgData name="Silvestri Mirko" userId="94e3e6b0-0921-47c5-95f4-5032538cf29a" providerId="ADAL" clId="{840449CD-4F56-4583-A01D-39D5839EB8D2}" dt="2020-05-20T13:10:20.715" v="2589"/>
          <ac:spMkLst>
            <pc:docMk/>
            <pc:sldMk cId="2108894029" sldId="545"/>
            <ac:spMk id="35" creationId="{D39CABC6-A4CC-4DFA-8FAE-DF6F73F35773}"/>
          </ac:spMkLst>
        </pc:spChg>
        <pc:spChg chg="mod">
          <ac:chgData name="Silvestri Mirko" userId="94e3e6b0-0921-47c5-95f4-5032538cf29a" providerId="ADAL" clId="{840449CD-4F56-4583-A01D-39D5839EB8D2}" dt="2020-05-20T13:10:33.258" v="2592" actId="14100"/>
          <ac:spMkLst>
            <pc:docMk/>
            <pc:sldMk cId="2108894029" sldId="545"/>
            <ac:spMk id="43" creationId="{A163461D-FDCC-4B01-A68F-021E39E18781}"/>
          </ac:spMkLst>
        </pc:spChg>
        <pc:spChg chg="mod">
          <ac:chgData name="Silvestri Mirko" userId="94e3e6b0-0921-47c5-95f4-5032538cf29a" providerId="ADAL" clId="{840449CD-4F56-4583-A01D-39D5839EB8D2}" dt="2020-05-20T13:10:01.198" v="2587" actId="115"/>
          <ac:spMkLst>
            <pc:docMk/>
            <pc:sldMk cId="2108894029" sldId="545"/>
            <ac:spMk id="84" creationId="{91226F67-102A-4B50-B0CC-C976EA33500C}"/>
          </ac:spMkLst>
        </pc:spChg>
      </pc:sldChg>
      <pc:sldChg chg="modSp mod">
        <pc:chgData name="Silvestri Mirko" userId="94e3e6b0-0921-47c5-95f4-5032538cf29a" providerId="ADAL" clId="{840449CD-4F56-4583-A01D-39D5839EB8D2}" dt="2020-05-20T13:18:30.456" v="2961" actId="20577"/>
        <pc:sldMkLst>
          <pc:docMk/>
          <pc:sldMk cId="207279365" sldId="546"/>
        </pc:sldMkLst>
        <pc:spChg chg="mod">
          <ac:chgData name="Silvestri Mirko" userId="94e3e6b0-0921-47c5-95f4-5032538cf29a" providerId="ADAL" clId="{840449CD-4F56-4583-A01D-39D5839EB8D2}" dt="2020-05-20T08:50:21.947" v="683"/>
          <ac:spMkLst>
            <pc:docMk/>
            <pc:sldMk cId="207279365" sldId="546"/>
            <ac:spMk id="2" creationId="{187EE977-09EC-4C2E-904F-DBB91A1408B0}"/>
          </ac:spMkLst>
        </pc:spChg>
        <pc:spChg chg="mod">
          <ac:chgData name="Silvestri Mirko" userId="94e3e6b0-0921-47c5-95f4-5032538cf29a" providerId="ADAL" clId="{840449CD-4F56-4583-A01D-39D5839EB8D2}" dt="2020-05-20T13:18:30.456" v="2961" actId="20577"/>
          <ac:spMkLst>
            <pc:docMk/>
            <pc:sldMk cId="207279365" sldId="546"/>
            <ac:spMk id="3" creationId="{9E5AF9B2-A457-4F2A-B11A-1C97C7823937}"/>
          </ac:spMkLst>
        </pc:spChg>
        <pc:spChg chg="mod">
          <ac:chgData name="Silvestri Mirko" userId="94e3e6b0-0921-47c5-95f4-5032538cf29a" providerId="ADAL" clId="{840449CD-4F56-4583-A01D-39D5839EB8D2}" dt="2020-05-20T13:12:38.473" v="2660" actId="20577"/>
          <ac:spMkLst>
            <pc:docMk/>
            <pc:sldMk cId="207279365" sldId="546"/>
            <ac:spMk id="20" creationId="{4A93744C-6087-4F6C-AB4D-16ACF2C1571A}"/>
          </ac:spMkLst>
        </pc:spChg>
        <pc:spChg chg="mod">
          <ac:chgData name="Silvestri Mirko" userId="94e3e6b0-0921-47c5-95f4-5032538cf29a" providerId="ADAL" clId="{840449CD-4F56-4583-A01D-39D5839EB8D2}" dt="2020-05-20T13:13:19.300" v="2714" actId="20577"/>
          <ac:spMkLst>
            <pc:docMk/>
            <pc:sldMk cId="207279365" sldId="546"/>
            <ac:spMk id="21" creationId="{AAD02F50-E210-4C84-8E6B-D67140FC2D6D}"/>
          </ac:spMkLst>
        </pc:spChg>
        <pc:spChg chg="mod">
          <ac:chgData name="Silvestri Mirko" userId="94e3e6b0-0921-47c5-95f4-5032538cf29a" providerId="ADAL" clId="{840449CD-4F56-4583-A01D-39D5839EB8D2}" dt="2020-05-20T13:13:26.221" v="2734" actId="20577"/>
          <ac:spMkLst>
            <pc:docMk/>
            <pc:sldMk cId="207279365" sldId="546"/>
            <ac:spMk id="22" creationId="{9EDA3603-D72C-4061-A0C9-B9C45354D9B4}"/>
          </ac:spMkLst>
        </pc:spChg>
        <pc:spChg chg="mod">
          <ac:chgData name="Silvestri Mirko" userId="94e3e6b0-0921-47c5-95f4-5032538cf29a" providerId="ADAL" clId="{840449CD-4F56-4583-A01D-39D5839EB8D2}" dt="2020-05-20T13:12:12.061" v="2641" actId="20577"/>
          <ac:spMkLst>
            <pc:docMk/>
            <pc:sldMk cId="207279365" sldId="546"/>
            <ac:spMk id="23" creationId="{12A5F25D-7E33-43D7-AF36-E29793217D4D}"/>
          </ac:spMkLst>
        </pc:spChg>
        <pc:spChg chg="mod">
          <ac:chgData name="Silvestri Mirko" userId="94e3e6b0-0921-47c5-95f4-5032538cf29a" providerId="ADAL" clId="{840449CD-4F56-4583-A01D-39D5839EB8D2}" dt="2020-05-20T13:15:49.869" v="2818"/>
          <ac:spMkLst>
            <pc:docMk/>
            <pc:sldMk cId="207279365" sldId="546"/>
            <ac:spMk id="24" creationId="{EC13A842-6319-4CA0-8452-8C4A2BCE9B07}"/>
          </ac:spMkLst>
        </pc:spChg>
        <pc:spChg chg="mod">
          <ac:chgData name="Silvestri Mirko" userId="94e3e6b0-0921-47c5-95f4-5032538cf29a" providerId="ADAL" clId="{840449CD-4F56-4583-A01D-39D5839EB8D2}" dt="2020-05-20T13:15:00.872" v="2758" actId="20577"/>
          <ac:spMkLst>
            <pc:docMk/>
            <pc:sldMk cId="207279365" sldId="546"/>
            <ac:spMk id="26" creationId="{EFDCC9FE-51C2-4583-99EF-30B140763199}"/>
          </ac:spMkLst>
        </pc:spChg>
        <pc:spChg chg="mod">
          <ac:chgData name="Silvestri Mirko" userId="94e3e6b0-0921-47c5-95f4-5032538cf29a" providerId="ADAL" clId="{840449CD-4F56-4583-A01D-39D5839EB8D2}" dt="2020-05-20T13:14:49.687" v="2735"/>
          <ac:spMkLst>
            <pc:docMk/>
            <pc:sldMk cId="207279365" sldId="546"/>
            <ac:spMk id="27" creationId="{CFC0A8D1-69B8-4B79-8A86-52583571D735}"/>
          </ac:spMkLst>
        </pc:spChg>
        <pc:spChg chg="mod">
          <ac:chgData name="Silvestri Mirko" userId="94e3e6b0-0921-47c5-95f4-5032538cf29a" providerId="ADAL" clId="{840449CD-4F56-4583-A01D-39D5839EB8D2}" dt="2020-05-20T13:15:24.553" v="2794" actId="6549"/>
          <ac:spMkLst>
            <pc:docMk/>
            <pc:sldMk cId="207279365" sldId="546"/>
            <ac:spMk id="28" creationId="{D44E4F2C-232F-408F-8162-7F66B0AF01CE}"/>
          </ac:spMkLst>
        </pc:spChg>
        <pc:spChg chg="mod">
          <ac:chgData name="Silvestri Mirko" userId="94e3e6b0-0921-47c5-95f4-5032538cf29a" providerId="ADAL" clId="{840449CD-4F56-4583-A01D-39D5839EB8D2}" dt="2020-05-20T13:15:40.326" v="2817" actId="20577"/>
          <ac:spMkLst>
            <pc:docMk/>
            <pc:sldMk cId="207279365" sldId="546"/>
            <ac:spMk id="29" creationId="{8AC04E56-C8E2-40ED-83EA-1336195F1B82}"/>
          </ac:spMkLst>
        </pc:spChg>
        <pc:spChg chg="mod">
          <ac:chgData name="Silvestri Mirko" userId="94e3e6b0-0921-47c5-95f4-5032538cf29a" providerId="ADAL" clId="{840449CD-4F56-4583-A01D-39D5839EB8D2}" dt="2020-05-20T13:16:18.862" v="2881" actId="14100"/>
          <ac:spMkLst>
            <pc:docMk/>
            <pc:sldMk cId="207279365" sldId="546"/>
            <ac:spMk id="30" creationId="{A5CB85B9-C787-438B-BEC5-4FEED486D740}"/>
          </ac:spMkLst>
        </pc:spChg>
        <pc:spChg chg="mod">
          <ac:chgData name="Silvestri Mirko" userId="94e3e6b0-0921-47c5-95f4-5032538cf29a" providerId="ADAL" clId="{840449CD-4F56-4583-A01D-39D5839EB8D2}" dt="2020-05-20T13:18:05.788" v="2906" actId="20577"/>
          <ac:spMkLst>
            <pc:docMk/>
            <pc:sldMk cId="207279365" sldId="546"/>
            <ac:spMk id="31" creationId="{18B11ADD-5F49-49C9-9960-A1CC0BA51C0E}"/>
          </ac:spMkLst>
        </pc:spChg>
      </pc:sldChg>
      <pc:sldChg chg="modSp mod">
        <pc:chgData name="Silvestri Mirko" userId="94e3e6b0-0921-47c5-95f4-5032538cf29a" providerId="ADAL" clId="{840449CD-4F56-4583-A01D-39D5839EB8D2}" dt="2020-05-20T13:21:19.903" v="3403"/>
        <pc:sldMkLst>
          <pc:docMk/>
          <pc:sldMk cId="2934980953" sldId="547"/>
        </pc:sldMkLst>
        <pc:spChg chg="mod">
          <ac:chgData name="Silvestri Mirko" userId="94e3e6b0-0921-47c5-95f4-5032538cf29a" providerId="ADAL" clId="{840449CD-4F56-4583-A01D-39D5839EB8D2}" dt="2020-05-20T08:50:24.878" v="684"/>
          <ac:spMkLst>
            <pc:docMk/>
            <pc:sldMk cId="2934980953" sldId="547"/>
            <ac:spMk id="2" creationId="{187EE977-09EC-4C2E-904F-DBB91A1408B0}"/>
          </ac:spMkLst>
        </pc:spChg>
        <pc:spChg chg="mod">
          <ac:chgData name="Silvestri Mirko" userId="94e3e6b0-0921-47c5-95f4-5032538cf29a" providerId="ADAL" clId="{840449CD-4F56-4583-A01D-39D5839EB8D2}" dt="2020-05-20T13:19:06.004" v="3046" actId="20577"/>
          <ac:spMkLst>
            <pc:docMk/>
            <pc:sldMk cId="2934980953" sldId="547"/>
            <ac:spMk id="3" creationId="{9E5AF9B2-A457-4F2A-B11A-1C97C7823937}"/>
          </ac:spMkLst>
        </pc:spChg>
        <pc:spChg chg="mod">
          <ac:chgData name="Silvestri Mirko" userId="94e3e6b0-0921-47c5-95f4-5032538cf29a" providerId="ADAL" clId="{840449CD-4F56-4583-A01D-39D5839EB8D2}" dt="2020-05-20T13:19:50.257" v="3176" actId="20577"/>
          <ac:spMkLst>
            <pc:docMk/>
            <pc:sldMk cId="2934980953" sldId="547"/>
            <ac:spMk id="44" creationId="{8B6860DD-1E06-41D5-A13B-FDFD420A582B}"/>
          </ac:spMkLst>
        </pc:spChg>
        <pc:spChg chg="mod">
          <ac:chgData name="Silvestri Mirko" userId="94e3e6b0-0921-47c5-95f4-5032538cf29a" providerId="ADAL" clId="{840449CD-4F56-4583-A01D-39D5839EB8D2}" dt="2020-05-20T13:19:56.265" v="3189" actId="20577"/>
          <ac:spMkLst>
            <pc:docMk/>
            <pc:sldMk cId="2934980953" sldId="547"/>
            <ac:spMk id="45" creationId="{389D100D-D86C-455B-B6C2-440258B185FF}"/>
          </ac:spMkLst>
        </pc:spChg>
        <pc:spChg chg="mod">
          <ac:chgData name="Silvestri Mirko" userId="94e3e6b0-0921-47c5-95f4-5032538cf29a" providerId="ADAL" clId="{840449CD-4F56-4583-A01D-39D5839EB8D2}" dt="2020-05-20T13:19:24.247" v="3100" actId="20577"/>
          <ac:spMkLst>
            <pc:docMk/>
            <pc:sldMk cId="2934980953" sldId="547"/>
            <ac:spMk id="46" creationId="{98D7F759-2C32-44C9-9FD8-945847FA1C65}"/>
          </ac:spMkLst>
        </pc:spChg>
        <pc:spChg chg="mod">
          <ac:chgData name="Silvestri Mirko" userId="94e3e6b0-0921-47c5-95f4-5032538cf29a" providerId="ADAL" clId="{840449CD-4F56-4583-A01D-39D5839EB8D2}" dt="2020-05-20T13:21:19.903" v="3403"/>
          <ac:spMkLst>
            <pc:docMk/>
            <pc:sldMk cId="2934980953" sldId="547"/>
            <ac:spMk id="47" creationId="{F4B92AC3-0809-471C-8FB9-764058CCC1BE}"/>
          </ac:spMkLst>
        </pc:spChg>
        <pc:spChg chg="mod">
          <ac:chgData name="Silvestri Mirko" userId="94e3e6b0-0921-47c5-95f4-5032538cf29a" providerId="ADAL" clId="{840449CD-4F56-4583-A01D-39D5839EB8D2}" dt="2020-05-20T13:20:52.523" v="3369" actId="20577"/>
          <ac:spMkLst>
            <pc:docMk/>
            <pc:sldMk cId="2934980953" sldId="547"/>
            <ac:spMk id="49" creationId="{5263B0E9-53A6-4EE0-B37D-3A61A266BA9F}"/>
          </ac:spMkLst>
        </pc:spChg>
        <pc:spChg chg="mod">
          <ac:chgData name="Silvestri Mirko" userId="94e3e6b0-0921-47c5-95f4-5032538cf29a" providerId="ADAL" clId="{840449CD-4F56-4583-A01D-39D5839EB8D2}" dt="2020-05-20T13:21:12.195" v="3402" actId="20577"/>
          <ac:spMkLst>
            <pc:docMk/>
            <pc:sldMk cId="2934980953" sldId="547"/>
            <ac:spMk id="50" creationId="{0AD455C3-95C1-4775-A3E8-2277EFF1A973}"/>
          </ac:spMkLst>
        </pc:spChg>
      </pc:sldChg>
      <pc:sldChg chg="modSp mod">
        <pc:chgData name="Silvestri Mirko" userId="94e3e6b0-0921-47c5-95f4-5032538cf29a" providerId="ADAL" clId="{840449CD-4F56-4583-A01D-39D5839EB8D2}" dt="2020-05-20T13:26:19.675" v="3431" actId="14100"/>
        <pc:sldMkLst>
          <pc:docMk/>
          <pc:sldMk cId="2271405017" sldId="548"/>
        </pc:sldMkLst>
        <pc:spChg chg="mod">
          <ac:chgData name="Silvestri Mirko" userId="94e3e6b0-0921-47c5-95f4-5032538cf29a" providerId="ADAL" clId="{840449CD-4F56-4583-A01D-39D5839EB8D2}" dt="2020-05-20T08:50:27.659" v="685"/>
          <ac:spMkLst>
            <pc:docMk/>
            <pc:sldMk cId="2271405017" sldId="548"/>
            <ac:spMk id="2" creationId="{187EE977-09EC-4C2E-904F-DBB91A1408B0}"/>
          </ac:spMkLst>
        </pc:spChg>
        <pc:spChg chg="mod">
          <ac:chgData name="Silvestri Mirko" userId="94e3e6b0-0921-47c5-95f4-5032538cf29a" providerId="ADAL" clId="{840449CD-4F56-4583-A01D-39D5839EB8D2}" dt="2020-05-20T13:22:20.207" v="3415" actId="20577"/>
          <ac:spMkLst>
            <pc:docMk/>
            <pc:sldMk cId="2271405017" sldId="548"/>
            <ac:spMk id="3" creationId="{9E5AF9B2-A457-4F2A-B11A-1C97C7823937}"/>
          </ac:spMkLst>
        </pc:spChg>
        <pc:spChg chg="mod">
          <ac:chgData name="Silvestri Mirko" userId="94e3e6b0-0921-47c5-95f4-5032538cf29a" providerId="ADAL" clId="{840449CD-4F56-4583-A01D-39D5839EB8D2}" dt="2020-05-20T13:25:16.497" v="3427" actId="14100"/>
          <ac:spMkLst>
            <pc:docMk/>
            <pc:sldMk cId="2271405017" sldId="548"/>
            <ac:spMk id="29" creationId="{90B3D4A3-22B8-499E-BBE4-09801ACF37ED}"/>
          </ac:spMkLst>
        </pc:spChg>
        <pc:spChg chg="mod">
          <ac:chgData name="Silvestri Mirko" userId="94e3e6b0-0921-47c5-95f4-5032538cf29a" providerId="ADAL" clId="{840449CD-4F56-4583-A01D-39D5839EB8D2}" dt="2020-05-20T13:25:14.883" v="3426" actId="14100"/>
          <ac:spMkLst>
            <pc:docMk/>
            <pc:sldMk cId="2271405017" sldId="548"/>
            <ac:spMk id="30" creationId="{5C84A65C-5AD7-4B62-895C-F2B115FEE6BD}"/>
          </ac:spMkLst>
        </pc:spChg>
        <pc:spChg chg="mod">
          <ac:chgData name="Silvestri Mirko" userId="94e3e6b0-0921-47c5-95f4-5032538cf29a" providerId="ADAL" clId="{840449CD-4F56-4583-A01D-39D5839EB8D2}" dt="2020-05-20T13:22:26.878" v="3416"/>
          <ac:spMkLst>
            <pc:docMk/>
            <pc:sldMk cId="2271405017" sldId="548"/>
            <ac:spMk id="31" creationId="{00FB2C71-AA29-45A0-9728-C031F01CA229}"/>
          </ac:spMkLst>
        </pc:spChg>
        <pc:spChg chg="mod">
          <ac:chgData name="Silvestri Mirko" userId="94e3e6b0-0921-47c5-95f4-5032538cf29a" providerId="ADAL" clId="{840449CD-4F56-4583-A01D-39D5839EB8D2}" dt="2020-05-20T13:22:37.858" v="3418"/>
          <ac:spMkLst>
            <pc:docMk/>
            <pc:sldMk cId="2271405017" sldId="548"/>
            <ac:spMk id="57" creationId="{73372939-7142-4BFC-AA86-93714681F767}"/>
          </ac:spMkLst>
        </pc:spChg>
        <pc:spChg chg="mod">
          <ac:chgData name="Silvestri Mirko" userId="94e3e6b0-0921-47c5-95f4-5032538cf29a" providerId="ADAL" clId="{840449CD-4F56-4583-A01D-39D5839EB8D2}" dt="2020-05-20T13:26:19.675" v="3431" actId="14100"/>
          <ac:spMkLst>
            <pc:docMk/>
            <pc:sldMk cId="2271405017" sldId="548"/>
            <ac:spMk id="58" creationId="{50359763-E956-4AE0-A9E2-6317BEE90CB1}"/>
          </ac:spMkLst>
        </pc:spChg>
      </pc:sldChg>
      <pc:sldChg chg="addSp delSp modSp mod">
        <pc:chgData name="Silvestri Mirko" userId="94e3e6b0-0921-47c5-95f4-5032538cf29a" providerId="ADAL" clId="{840449CD-4F56-4583-A01D-39D5839EB8D2}" dt="2020-05-20T13:43:35.318" v="3828" actId="20577"/>
        <pc:sldMkLst>
          <pc:docMk/>
          <pc:sldMk cId="1501881785" sldId="549"/>
        </pc:sldMkLst>
        <pc:spChg chg="mod">
          <ac:chgData name="Silvestri Mirko" userId="94e3e6b0-0921-47c5-95f4-5032538cf29a" providerId="ADAL" clId="{840449CD-4F56-4583-A01D-39D5839EB8D2}" dt="2020-05-20T08:50:29.827" v="686"/>
          <ac:spMkLst>
            <pc:docMk/>
            <pc:sldMk cId="1501881785" sldId="549"/>
            <ac:spMk id="2" creationId="{187EE977-09EC-4C2E-904F-DBB91A1408B0}"/>
          </ac:spMkLst>
        </pc:spChg>
        <pc:spChg chg="del">
          <ac:chgData name="Silvestri Mirko" userId="94e3e6b0-0921-47c5-95f4-5032538cf29a" providerId="ADAL" clId="{840449CD-4F56-4583-A01D-39D5839EB8D2}" dt="2020-05-20T13:26:46.948" v="3432" actId="478"/>
          <ac:spMkLst>
            <pc:docMk/>
            <pc:sldMk cId="1501881785" sldId="549"/>
            <ac:spMk id="3" creationId="{9E5AF9B2-A457-4F2A-B11A-1C97C7823937}"/>
          </ac:spMkLst>
        </pc:spChg>
        <pc:spChg chg="mod">
          <ac:chgData name="Silvestri Mirko" userId="94e3e6b0-0921-47c5-95f4-5032538cf29a" providerId="ADAL" clId="{840449CD-4F56-4583-A01D-39D5839EB8D2}" dt="2020-05-20T13:28:05.279" v="3598" actId="20577"/>
          <ac:spMkLst>
            <pc:docMk/>
            <pc:sldMk cId="1501881785" sldId="549"/>
            <ac:spMk id="11" creationId="{0D6F2ADA-406E-49BD-9D20-C6AA84613F3A}"/>
          </ac:spMkLst>
        </pc:spChg>
        <pc:spChg chg="mod">
          <ac:chgData name="Silvestri Mirko" userId="94e3e6b0-0921-47c5-95f4-5032538cf29a" providerId="ADAL" clId="{840449CD-4F56-4583-A01D-39D5839EB8D2}" dt="2020-05-20T13:29:11.653" v="3671" actId="20577"/>
          <ac:spMkLst>
            <pc:docMk/>
            <pc:sldMk cId="1501881785" sldId="549"/>
            <ac:spMk id="12" creationId="{07DB4D93-0807-4486-8B47-B04865B97FCA}"/>
          </ac:spMkLst>
        </pc:spChg>
        <pc:spChg chg="mod">
          <ac:chgData name="Silvestri Mirko" userId="94e3e6b0-0921-47c5-95f4-5032538cf29a" providerId="ADAL" clId="{840449CD-4F56-4583-A01D-39D5839EB8D2}" dt="2020-05-20T13:27:13.966" v="3459"/>
          <ac:spMkLst>
            <pc:docMk/>
            <pc:sldMk cId="1501881785" sldId="549"/>
            <ac:spMk id="13" creationId="{DE67C352-2FE5-43F1-970D-05523C1C6C54}"/>
          </ac:spMkLst>
        </pc:spChg>
        <pc:spChg chg="mod">
          <ac:chgData name="Silvestri Mirko" userId="94e3e6b0-0921-47c5-95f4-5032538cf29a" providerId="ADAL" clId="{840449CD-4F56-4583-A01D-39D5839EB8D2}" dt="2020-05-20T13:43:35.318" v="3828" actId="20577"/>
          <ac:spMkLst>
            <pc:docMk/>
            <pc:sldMk cId="1501881785" sldId="549"/>
            <ac:spMk id="14" creationId="{DAE22E6E-400E-472B-962F-EF0BAB953A9F}"/>
          </ac:spMkLst>
        </pc:spChg>
        <pc:spChg chg="add mod">
          <ac:chgData name="Silvestri Mirko" userId="94e3e6b0-0921-47c5-95f4-5032538cf29a" providerId="ADAL" clId="{840449CD-4F56-4583-A01D-39D5839EB8D2}" dt="2020-05-20T13:26:55.917" v="3458" actId="20577"/>
          <ac:spMkLst>
            <pc:docMk/>
            <pc:sldMk cId="1501881785" sldId="549"/>
            <ac:spMk id="15" creationId="{9E42F09F-6F0A-43FF-89D7-58ED7C8DCEC0}"/>
          </ac:spMkLst>
        </pc:spChg>
      </pc:sldChg>
      <pc:sldChg chg="modSp mod">
        <pc:chgData name="Silvestri Mirko" userId="94e3e6b0-0921-47c5-95f4-5032538cf29a" providerId="ADAL" clId="{840449CD-4F56-4583-A01D-39D5839EB8D2}" dt="2020-05-20T11:36:54.742" v="2056" actId="14100"/>
        <pc:sldMkLst>
          <pc:docMk/>
          <pc:sldMk cId="668598328" sldId="551"/>
        </pc:sldMkLst>
        <pc:spChg chg="mod">
          <ac:chgData name="Silvestri Mirko" userId="94e3e6b0-0921-47c5-95f4-5032538cf29a" providerId="ADAL" clId="{840449CD-4F56-4583-A01D-39D5839EB8D2}" dt="2020-05-20T11:36:54.742" v="2056" actId="14100"/>
          <ac:spMkLst>
            <pc:docMk/>
            <pc:sldMk cId="668598328" sldId="551"/>
            <ac:spMk id="20" creationId="{93C4FE26-9A85-40D6-8463-0E63CC4B14D8}"/>
          </ac:spMkLst>
        </pc:spChg>
        <pc:spChg chg="mod">
          <ac:chgData name="Silvestri Mirko" userId="94e3e6b0-0921-47c5-95f4-5032538cf29a" providerId="ADAL" clId="{840449CD-4F56-4583-A01D-39D5839EB8D2}" dt="2020-05-20T11:36:54.742" v="2056" actId="14100"/>
          <ac:spMkLst>
            <pc:docMk/>
            <pc:sldMk cId="668598328" sldId="551"/>
            <ac:spMk id="141"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152" creationId="{00000000-0000-0000-0000-000000000000}"/>
          </ac:spMkLst>
        </pc:spChg>
        <pc:spChg chg="mod">
          <ac:chgData name="Silvestri Mirko" userId="94e3e6b0-0921-47c5-95f4-5032538cf29a" providerId="ADAL" clId="{840449CD-4F56-4583-A01D-39D5839EB8D2}" dt="2020-05-20T08:49:49.706" v="675"/>
          <ac:spMkLst>
            <pc:docMk/>
            <pc:sldMk cId="668598328" sldId="551"/>
            <ac:spMk id="163" creationId="{65F8D9F0-3923-4821-B956-5D9793187B5C}"/>
          </ac:spMkLst>
        </pc:spChg>
        <pc:spChg chg="mod">
          <ac:chgData name="Silvestri Mirko" userId="94e3e6b0-0921-47c5-95f4-5032538cf29a" providerId="ADAL" clId="{840449CD-4F56-4583-A01D-39D5839EB8D2}" dt="2020-05-20T11:30:36.650" v="1593" actId="20577"/>
          <ac:spMkLst>
            <pc:docMk/>
            <pc:sldMk cId="668598328" sldId="551"/>
            <ac:spMk id="165" creationId="{5E60E7D3-44C9-4730-8BC4-3142661E546D}"/>
          </ac:spMkLst>
        </pc:spChg>
        <pc:spChg chg="mod">
          <ac:chgData name="Silvestri Mirko" userId="94e3e6b0-0921-47c5-95f4-5032538cf29a" providerId="ADAL" clId="{840449CD-4F56-4583-A01D-39D5839EB8D2}" dt="2020-05-20T11:36:54.742" v="2056" actId="14100"/>
          <ac:spMkLst>
            <pc:docMk/>
            <pc:sldMk cId="668598328" sldId="551"/>
            <ac:spMk id="188"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217"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255"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05"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08"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10"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11"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13"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14"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18"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19"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21"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22"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29"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30"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35" creationId="{AD7ABBE7-8731-4F39-91AF-71ED620E7863}"/>
          </ac:spMkLst>
        </pc:spChg>
        <pc:spChg chg="mod">
          <ac:chgData name="Silvestri Mirko" userId="94e3e6b0-0921-47c5-95f4-5032538cf29a" providerId="ADAL" clId="{840449CD-4F56-4583-A01D-39D5839EB8D2}" dt="2020-05-20T11:36:54.742" v="2056" actId="14100"/>
          <ac:spMkLst>
            <pc:docMk/>
            <pc:sldMk cId="668598328" sldId="551"/>
            <ac:spMk id="336" creationId="{A6C0EAF3-F0D3-47A0-9926-89EDD6BC8AA6}"/>
          </ac:spMkLst>
        </pc:spChg>
        <pc:spChg chg="mod">
          <ac:chgData name="Silvestri Mirko" userId="94e3e6b0-0921-47c5-95f4-5032538cf29a" providerId="ADAL" clId="{840449CD-4F56-4583-A01D-39D5839EB8D2}" dt="2020-05-20T11:36:54.742" v="2056" actId="14100"/>
          <ac:spMkLst>
            <pc:docMk/>
            <pc:sldMk cId="668598328" sldId="551"/>
            <ac:spMk id="338" creationId="{FBF0FC4D-988F-4C05-81DC-B1CC1DAE24D0}"/>
          </ac:spMkLst>
        </pc:spChg>
        <pc:spChg chg="mod">
          <ac:chgData name="Silvestri Mirko" userId="94e3e6b0-0921-47c5-95f4-5032538cf29a" providerId="ADAL" clId="{840449CD-4F56-4583-A01D-39D5839EB8D2}" dt="2020-05-20T11:36:54.742" v="2056" actId="14100"/>
          <ac:spMkLst>
            <pc:docMk/>
            <pc:sldMk cId="668598328" sldId="551"/>
            <ac:spMk id="339" creationId="{215EC8EB-DE7B-4BAC-BDBE-3E87687AE739}"/>
          </ac:spMkLst>
        </pc:spChg>
        <pc:spChg chg="mod">
          <ac:chgData name="Silvestri Mirko" userId="94e3e6b0-0921-47c5-95f4-5032538cf29a" providerId="ADAL" clId="{840449CD-4F56-4583-A01D-39D5839EB8D2}" dt="2020-05-20T11:36:54.742" v="2056" actId="14100"/>
          <ac:spMkLst>
            <pc:docMk/>
            <pc:sldMk cId="668598328" sldId="551"/>
            <ac:spMk id="340" creationId="{FB4FF3A5-C54C-4870-9D6E-7F551967A682}"/>
          </ac:spMkLst>
        </pc:spChg>
        <pc:spChg chg="mod">
          <ac:chgData name="Silvestri Mirko" userId="94e3e6b0-0921-47c5-95f4-5032538cf29a" providerId="ADAL" clId="{840449CD-4F56-4583-A01D-39D5839EB8D2}" dt="2020-05-20T11:36:54.742" v="2056" actId="14100"/>
          <ac:spMkLst>
            <pc:docMk/>
            <pc:sldMk cId="668598328" sldId="551"/>
            <ac:spMk id="341" creationId="{4DE7100F-B2A5-4A0B-8FD4-CCF5266C808F}"/>
          </ac:spMkLst>
        </pc:spChg>
        <pc:spChg chg="mod">
          <ac:chgData name="Silvestri Mirko" userId="94e3e6b0-0921-47c5-95f4-5032538cf29a" providerId="ADAL" clId="{840449CD-4F56-4583-A01D-39D5839EB8D2}" dt="2020-05-20T11:36:54.742" v="2056" actId="14100"/>
          <ac:spMkLst>
            <pc:docMk/>
            <pc:sldMk cId="668598328" sldId="551"/>
            <ac:spMk id="342" creationId="{6DE264A0-8621-4739-A6D1-D0C317AA6EB2}"/>
          </ac:spMkLst>
        </pc:spChg>
        <pc:spChg chg="mod">
          <ac:chgData name="Silvestri Mirko" userId="94e3e6b0-0921-47c5-95f4-5032538cf29a" providerId="ADAL" clId="{840449CD-4F56-4583-A01D-39D5839EB8D2}" dt="2020-05-20T11:36:54.742" v="2056" actId="14100"/>
          <ac:spMkLst>
            <pc:docMk/>
            <pc:sldMk cId="668598328" sldId="551"/>
            <ac:spMk id="343" creationId="{657E4362-1215-45E0-86E0-51063ABD4CEF}"/>
          </ac:spMkLst>
        </pc:spChg>
        <pc:spChg chg="mod">
          <ac:chgData name="Silvestri Mirko" userId="94e3e6b0-0921-47c5-95f4-5032538cf29a" providerId="ADAL" clId="{840449CD-4F56-4583-A01D-39D5839EB8D2}" dt="2020-05-20T11:36:54.742" v="2056" actId="14100"/>
          <ac:spMkLst>
            <pc:docMk/>
            <pc:sldMk cId="668598328" sldId="551"/>
            <ac:spMk id="344" creationId="{E700C68E-FD95-427C-8416-914ABFA6226B}"/>
          </ac:spMkLst>
        </pc:spChg>
        <pc:spChg chg="mod">
          <ac:chgData name="Silvestri Mirko" userId="94e3e6b0-0921-47c5-95f4-5032538cf29a" providerId="ADAL" clId="{840449CD-4F56-4583-A01D-39D5839EB8D2}" dt="2020-05-20T11:36:54.742" v="2056" actId="14100"/>
          <ac:spMkLst>
            <pc:docMk/>
            <pc:sldMk cId="668598328" sldId="551"/>
            <ac:spMk id="345" creationId="{5D358019-2170-4881-8655-9E3D478559A6}"/>
          </ac:spMkLst>
        </pc:spChg>
        <pc:spChg chg="mod">
          <ac:chgData name="Silvestri Mirko" userId="94e3e6b0-0921-47c5-95f4-5032538cf29a" providerId="ADAL" clId="{840449CD-4F56-4583-A01D-39D5839EB8D2}" dt="2020-05-20T11:36:54.742" v="2056" actId="14100"/>
          <ac:spMkLst>
            <pc:docMk/>
            <pc:sldMk cId="668598328" sldId="551"/>
            <ac:spMk id="37909"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7910"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7931"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7945"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7953"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7962"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7964"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7966"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7991"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8036"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8041"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8049"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8054" creationId="{00000000-0000-0000-0000-000000000000}"/>
          </ac:spMkLst>
        </pc:spChg>
        <pc:spChg chg="mod">
          <ac:chgData name="Silvestri Mirko" userId="94e3e6b0-0921-47c5-95f4-5032538cf29a" providerId="ADAL" clId="{840449CD-4F56-4583-A01D-39D5839EB8D2}" dt="2020-05-20T11:36:54.742" v="2056" actId="14100"/>
          <ac:spMkLst>
            <pc:docMk/>
            <pc:sldMk cId="668598328" sldId="551"/>
            <ac:spMk id="38058" creationId="{00000000-0000-0000-0000-000000000000}"/>
          </ac:spMkLst>
        </pc:spChg>
        <pc:grpChg chg="mod">
          <ac:chgData name="Silvestri Mirko" userId="94e3e6b0-0921-47c5-95f4-5032538cf29a" providerId="ADAL" clId="{840449CD-4F56-4583-A01D-39D5839EB8D2}" dt="2020-05-20T11:36:54.742" v="2056" actId="14100"/>
          <ac:grpSpMkLst>
            <pc:docMk/>
            <pc:sldMk cId="668598328" sldId="551"/>
            <ac:grpSpMk id="2" creationId="{989246F7-ECC2-4B78-A8AC-717F67634629}"/>
          </ac:grpSpMkLst>
        </pc:grpChg>
        <pc:grpChg chg="mod">
          <ac:chgData name="Silvestri Mirko" userId="94e3e6b0-0921-47c5-95f4-5032538cf29a" providerId="ADAL" clId="{840449CD-4F56-4583-A01D-39D5839EB8D2}" dt="2020-05-20T11:36:54.742" v="2056" actId="14100"/>
          <ac:grpSpMkLst>
            <pc:docMk/>
            <pc:sldMk cId="668598328" sldId="551"/>
            <ac:grpSpMk id="3" creationId="{181AB765-A671-4852-9E52-61C93C22CCD5}"/>
          </ac:grpSpMkLst>
        </pc:grpChg>
        <pc:grpChg chg="mod">
          <ac:chgData name="Silvestri Mirko" userId="94e3e6b0-0921-47c5-95f4-5032538cf29a" providerId="ADAL" clId="{840449CD-4F56-4583-A01D-39D5839EB8D2}" dt="2020-05-20T11:36:54.742" v="2056" actId="14100"/>
          <ac:grpSpMkLst>
            <pc:docMk/>
            <pc:sldMk cId="668598328" sldId="551"/>
            <ac:grpSpMk id="4" creationId="{63160E2E-2B50-489B-91E9-8426E2E5A852}"/>
          </ac:grpSpMkLst>
        </pc:grpChg>
        <pc:grpChg chg="mod">
          <ac:chgData name="Silvestri Mirko" userId="94e3e6b0-0921-47c5-95f4-5032538cf29a" providerId="ADAL" clId="{840449CD-4F56-4583-A01D-39D5839EB8D2}" dt="2020-05-20T11:36:54.742" v="2056" actId="14100"/>
          <ac:grpSpMkLst>
            <pc:docMk/>
            <pc:sldMk cId="668598328" sldId="551"/>
            <ac:grpSpMk id="9" creationId="{8B264EEF-82E3-40EE-B893-8A0489904404}"/>
          </ac:grpSpMkLst>
        </pc:grpChg>
        <pc:grpChg chg="mod">
          <ac:chgData name="Silvestri Mirko" userId="94e3e6b0-0921-47c5-95f4-5032538cf29a" providerId="ADAL" clId="{840449CD-4F56-4583-A01D-39D5839EB8D2}" dt="2020-05-20T11:36:54.742" v="2056" actId="14100"/>
          <ac:grpSpMkLst>
            <pc:docMk/>
            <pc:sldMk cId="668598328" sldId="551"/>
            <ac:grpSpMk id="14" creationId="{1D3C75C4-2BB3-4A35-8471-36600B6D1F5D}"/>
          </ac:grpSpMkLst>
        </pc:grpChg>
        <pc:grpChg chg="mod">
          <ac:chgData name="Silvestri Mirko" userId="94e3e6b0-0921-47c5-95f4-5032538cf29a" providerId="ADAL" clId="{840449CD-4F56-4583-A01D-39D5839EB8D2}" dt="2020-05-20T11:36:54.742" v="2056" actId="14100"/>
          <ac:grpSpMkLst>
            <pc:docMk/>
            <pc:sldMk cId="668598328" sldId="551"/>
            <ac:grpSpMk id="15" creationId="{54515FB7-2AB3-4037-8EA5-3CBA4A4EA49A}"/>
          </ac:grpSpMkLst>
        </pc:grpChg>
        <pc:grpChg chg="mod">
          <ac:chgData name="Silvestri Mirko" userId="94e3e6b0-0921-47c5-95f4-5032538cf29a" providerId="ADAL" clId="{840449CD-4F56-4583-A01D-39D5839EB8D2}" dt="2020-05-20T11:36:54.742" v="2056" actId="14100"/>
          <ac:grpSpMkLst>
            <pc:docMk/>
            <pc:sldMk cId="668598328" sldId="551"/>
            <ac:grpSpMk id="215" creationId="{00000000-0000-0000-0000-000000000000}"/>
          </ac:grpSpMkLst>
        </pc:grpChg>
        <pc:grpChg chg="mod">
          <ac:chgData name="Silvestri Mirko" userId="94e3e6b0-0921-47c5-95f4-5032538cf29a" providerId="ADAL" clId="{840449CD-4F56-4583-A01D-39D5839EB8D2}" dt="2020-05-20T11:36:54.742" v="2056" actId="14100"/>
          <ac:grpSpMkLst>
            <pc:docMk/>
            <pc:sldMk cId="668598328" sldId="551"/>
            <ac:grpSpMk id="312" creationId="{00000000-0000-0000-0000-000000000000}"/>
          </ac:grpSpMkLst>
        </pc:grpChg>
        <pc:grpChg chg="mod">
          <ac:chgData name="Silvestri Mirko" userId="94e3e6b0-0921-47c5-95f4-5032538cf29a" providerId="ADAL" clId="{840449CD-4F56-4583-A01D-39D5839EB8D2}" dt="2020-05-20T11:36:54.742" v="2056" actId="14100"/>
          <ac:grpSpMkLst>
            <pc:docMk/>
            <pc:sldMk cId="668598328" sldId="551"/>
            <ac:grpSpMk id="317" creationId="{00000000-0000-0000-0000-000000000000}"/>
          </ac:grpSpMkLst>
        </pc:grpChg>
        <pc:grpChg chg="mod">
          <ac:chgData name="Silvestri Mirko" userId="94e3e6b0-0921-47c5-95f4-5032538cf29a" providerId="ADAL" clId="{840449CD-4F56-4583-A01D-39D5839EB8D2}" dt="2020-05-20T11:36:54.742" v="2056" actId="14100"/>
          <ac:grpSpMkLst>
            <pc:docMk/>
            <pc:sldMk cId="668598328" sldId="551"/>
            <ac:grpSpMk id="328" creationId="{00000000-0000-0000-0000-000000000000}"/>
          </ac:grpSpMkLst>
        </pc:grpChg>
        <pc:grpChg chg="mod">
          <ac:chgData name="Silvestri Mirko" userId="94e3e6b0-0921-47c5-95f4-5032538cf29a" providerId="ADAL" clId="{840449CD-4F56-4583-A01D-39D5839EB8D2}" dt="2020-05-20T11:36:54.742" v="2056" actId="14100"/>
          <ac:grpSpMkLst>
            <pc:docMk/>
            <pc:sldMk cId="668598328" sldId="551"/>
            <ac:grpSpMk id="337" creationId="{CBB415D4-E6D2-4DD0-B972-FF45D61C96C0}"/>
          </ac:grpSpMkLst>
        </pc:grpChg>
        <pc:grpChg chg="mod">
          <ac:chgData name="Silvestri Mirko" userId="94e3e6b0-0921-47c5-95f4-5032538cf29a" providerId="ADAL" clId="{840449CD-4F56-4583-A01D-39D5839EB8D2}" dt="2020-05-20T11:36:54.742" v="2056" actId="14100"/>
          <ac:grpSpMkLst>
            <pc:docMk/>
            <pc:sldMk cId="668598328" sldId="551"/>
            <ac:grpSpMk id="37896" creationId="{00000000-0000-0000-0000-000000000000}"/>
          </ac:grpSpMkLst>
        </pc:grpChg>
        <pc:grpChg chg="mod">
          <ac:chgData name="Silvestri Mirko" userId="94e3e6b0-0921-47c5-95f4-5032538cf29a" providerId="ADAL" clId="{840449CD-4F56-4583-A01D-39D5839EB8D2}" dt="2020-05-20T11:36:54.742" v="2056" actId="14100"/>
          <ac:grpSpMkLst>
            <pc:docMk/>
            <pc:sldMk cId="668598328" sldId="551"/>
            <ac:grpSpMk id="37901" creationId="{00000000-0000-0000-0000-000000000000}"/>
          </ac:grpSpMkLst>
        </pc:grpChg>
        <pc:grpChg chg="mod">
          <ac:chgData name="Silvestri Mirko" userId="94e3e6b0-0921-47c5-95f4-5032538cf29a" providerId="ADAL" clId="{840449CD-4F56-4583-A01D-39D5839EB8D2}" dt="2020-05-20T11:36:54.742" v="2056" actId="14100"/>
          <ac:grpSpMkLst>
            <pc:docMk/>
            <pc:sldMk cId="668598328" sldId="551"/>
            <ac:grpSpMk id="37916" creationId="{00000000-0000-0000-0000-000000000000}"/>
          </ac:grpSpMkLst>
        </pc:grpChg>
        <pc:grpChg chg="mod">
          <ac:chgData name="Silvestri Mirko" userId="94e3e6b0-0921-47c5-95f4-5032538cf29a" providerId="ADAL" clId="{840449CD-4F56-4583-A01D-39D5839EB8D2}" dt="2020-05-20T11:36:54.742" v="2056" actId="14100"/>
          <ac:grpSpMkLst>
            <pc:docMk/>
            <pc:sldMk cId="668598328" sldId="551"/>
            <ac:grpSpMk id="38074" creationId="{00000000-0000-0000-0000-000000000000}"/>
          </ac:grpSpMkLst>
        </pc:grpChg>
        <pc:grpChg chg="mod">
          <ac:chgData name="Silvestri Mirko" userId="94e3e6b0-0921-47c5-95f4-5032538cf29a" providerId="ADAL" clId="{840449CD-4F56-4583-A01D-39D5839EB8D2}" dt="2020-05-20T11:36:54.742" v="2056" actId="14100"/>
          <ac:grpSpMkLst>
            <pc:docMk/>
            <pc:sldMk cId="668598328" sldId="551"/>
            <ac:grpSpMk id="38076" creationId="{00000000-0000-0000-0000-000000000000}"/>
          </ac:grpSpMkLst>
        </pc:grpChg>
        <pc:picChg chg="mod">
          <ac:chgData name="Silvestri Mirko" userId="94e3e6b0-0921-47c5-95f4-5032538cf29a" providerId="ADAL" clId="{840449CD-4F56-4583-A01D-39D5839EB8D2}" dt="2020-05-20T11:36:54.742" v="2056" actId="14100"/>
          <ac:picMkLst>
            <pc:docMk/>
            <pc:sldMk cId="668598328" sldId="551"/>
            <ac:picMk id="167" creationId="{63F73514-93EE-4BFA-9372-40DEC7A11DBA}"/>
          </ac:picMkLst>
        </pc:picChg>
        <pc:picChg chg="mod">
          <ac:chgData name="Silvestri Mirko" userId="94e3e6b0-0921-47c5-95f4-5032538cf29a" providerId="ADAL" clId="{840449CD-4F56-4583-A01D-39D5839EB8D2}" dt="2020-05-20T11:36:54.742" v="2056" actId="14100"/>
          <ac:picMkLst>
            <pc:docMk/>
            <pc:sldMk cId="668598328" sldId="551"/>
            <ac:picMk id="168" creationId="{FF68675E-4866-498C-8507-F21B34F937C1}"/>
          </ac:picMkLst>
        </pc:picChg>
        <pc:picChg chg="mod">
          <ac:chgData name="Silvestri Mirko" userId="94e3e6b0-0921-47c5-95f4-5032538cf29a" providerId="ADAL" clId="{840449CD-4F56-4583-A01D-39D5839EB8D2}" dt="2020-05-20T11:36:54.742" v="2056" actId="14100"/>
          <ac:picMkLst>
            <pc:docMk/>
            <pc:sldMk cId="668598328" sldId="551"/>
            <ac:picMk id="216" creationId="{00000000-0000-0000-0000-000000000000}"/>
          </ac:picMkLst>
        </pc:picChg>
        <pc:picChg chg="mod">
          <ac:chgData name="Silvestri Mirko" userId="94e3e6b0-0921-47c5-95f4-5032538cf29a" providerId="ADAL" clId="{840449CD-4F56-4583-A01D-39D5839EB8D2}" dt="2020-05-20T11:36:54.742" v="2056" actId="14100"/>
          <ac:picMkLst>
            <pc:docMk/>
            <pc:sldMk cId="668598328" sldId="551"/>
            <ac:picMk id="38038" creationId="{00000000-0000-0000-0000-000000000000}"/>
          </ac:picMkLst>
        </pc:picChg>
        <pc:picChg chg="mod">
          <ac:chgData name="Silvestri Mirko" userId="94e3e6b0-0921-47c5-95f4-5032538cf29a" providerId="ADAL" clId="{840449CD-4F56-4583-A01D-39D5839EB8D2}" dt="2020-05-20T11:36:54.742" v="2056" actId="14100"/>
          <ac:picMkLst>
            <pc:docMk/>
            <pc:sldMk cId="668598328" sldId="551"/>
            <ac:picMk id="38057" creationId="{00000000-0000-0000-0000-000000000000}"/>
          </ac:picMkLst>
        </pc:picChg>
        <pc:cxnChg chg="mod">
          <ac:chgData name="Silvestri Mirko" userId="94e3e6b0-0921-47c5-95f4-5032538cf29a" providerId="ADAL" clId="{840449CD-4F56-4583-A01D-39D5839EB8D2}" dt="2020-05-20T11:36:54.742" v="2056" actId="14100"/>
          <ac:cxnSpMkLst>
            <pc:docMk/>
            <pc:sldMk cId="668598328" sldId="551"/>
            <ac:cxnSpMk id="92"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117"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119"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162"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164"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166"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258"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264"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306"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307"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309" creationId="{65FED8F9-3F9C-4741-BDFB-6F0FF4854DD2}"/>
          </ac:cxnSpMkLst>
        </pc:cxnChg>
        <pc:cxnChg chg="mod">
          <ac:chgData name="Silvestri Mirko" userId="94e3e6b0-0921-47c5-95f4-5032538cf29a" providerId="ADAL" clId="{840449CD-4F56-4583-A01D-39D5839EB8D2}" dt="2020-05-20T11:36:54.742" v="2056" actId="14100"/>
          <ac:cxnSpMkLst>
            <pc:docMk/>
            <pc:sldMk cId="668598328" sldId="551"/>
            <ac:cxnSpMk id="315"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316"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326"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327"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334" creationId="{C2DB79D8-7C38-4D99-8FAD-A73DEBCEF5F4}"/>
          </ac:cxnSpMkLst>
        </pc:cxnChg>
        <pc:cxnChg chg="mod">
          <ac:chgData name="Silvestri Mirko" userId="94e3e6b0-0921-47c5-95f4-5032538cf29a" providerId="ADAL" clId="{840449CD-4F56-4583-A01D-39D5839EB8D2}" dt="2020-05-20T11:36:54.742" v="2056" actId="14100"/>
          <ac:cxnSpMkLst>
            <pc:docMk/>
            <pc:sldMk cId="668598328" sldId="551"/>
            <ac:cxnSpMk id="37900"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37912"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37963"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37965" creationId="{00000000-0000-0000-0000-000000000000}"/>
          </ac:cxnSpMkLst>
        </pc:cxnChg>
        <pc:cxnChg chg="mod">
          <ac:chgData name="Silvestri Mirko" userId="94e3e6b0-0921-47c5-95f4-5032538cf29a" providerId="ADAL" clId="{840449CD-4F56-4583-A01D-39D5839EB8D2}" dt="2020-05-20T11:36:54.742" v="2056" actId="14100"/>
          <ac:cxnSpMkLst>
            <pc:docMk/>
            <pc:sldMk cId="668598328" sldId="551"/>
            <ac:cxnSpMk id="37974" creationId="{00000000-0000-0000-0000-000000000000}"/>
          </ac:cxnSpMkLst>
        </pc:cxnChg>
      </pc:sldChg>
      <pc:sldChg chg="modSp add mod">
        <pc:chgData name="Silvestri Mirko" userId="94e3e6b0-0921-47c5-95f4-5032538cf29a" providerId="ADAL" clId="{840449CD-4F56-4583-A01D-39D5839EB8D2}" dt="2020-05-20T12:43:21.461" v="2450" actId="108"/>
        <pc:sldMkLst>
          <pc:docMk/>
          <pc:sldMk cId="289221729" sldId="552"/>
        </pc:sldMkLst>
        <pc:spChg chg="mod">
          <ac:chgData name="Silvestri Mirko" userId="94e3e6b0-0921-47c5-95f4-5032538cf29a" providerId="ADAL" clId="{840449CD-4F56-4583-A01D-39D5839EB8D2}" dt="2020-05-20T12:43:21.461" v="2450" actId="108"/>
          <ac:spMkLst>
            <pc:docMk/>
            <pc:sldMk cId="289221729" sldId="552"/>
            <ac:spMk id="2" creationId="{00000000-0000-0000-0000-000000000000}"/>
          </ac:spMkLst>
        </pc:spChg>
      </pc:sldChg>
      <pc:sldChg chg="modSp add mod">
        <pc:chgData name="Silvestri Mirko" userId="94e3e6b0-0921-47c5-95f4-5032538cf29a" providerId="ADAL" clId="{840449CD-4F56-4583-A01D-39D5839EB8D2}" dt="2020-05-20T13:11:11.248" v="2595" actId="108"/>
        <pc:sldMkLst>
          <pc:docMk/>
          <pc:sldMk cId="1847687135" sldId="553"/>
        </pc:sldMkLst>
        <pc:spChg chg="mod">
          <ac:chgData name="Silvestri Mirko" userId="94e3e6b0-0921-47c5-95f4-5032538cf29a" providerId="ADAL" clId="{840449CD-4F56-4583-A01D-39D5839EB8D2}" dt="2020-05-20T13:11:11.248" v="2595" actId="108"/>
          <ac:spMkLst>
            <pc:docMk/>
            <pc:sldMk cId="1847687135" sldId="553"/>
            <ac:spMk id="2" creationId="{00000000-0000-0000-0000-000000000000}"/>
          </ac:spMkLst>
        </pc:spChg>
      </pc:sldChg>
    </pc:docChg>
  </pc:docChgLst>
  <pc:docChgLst>
    <pc:chgData name="Silvestri Mirko" userId="7ec9e206-e4ec-4693-82e7-8b6c72a07f1c" providerId="ADAL" clId="{25F40997-694A-4139-B05E-C315AD683B7E}"/>
    <pc:docChg chg="modSld">
      <pc:chgData name="Silvestri Mirko" userId="7ec9e206-e4ec-4693-82e7-8b6c72a07f1c" providerId="ADAL" clId="{25F40997-694A-4139-B05E-C315AD683B7E}" dt="2023-05-09T16:58:29.761" v="0" actId="20577"/>
      <pc:docMkLst>
        <pc:docMk/>
      </pc:docMkLst>
      <pc:sldChg chg="modSp mod">
        <pc:chgData name="Silvestri Mirko" userId="7ec9e206-e4ec-4693-82e7-8b6c72a07f1c" providerId="ADAL" clId="{25F40997-694A-4139-B05E-C315AD683B7E}" dt="2023-05-09T16:58:29.761" v="0" actId="20577"/>
        <pc:sldMkLst>
          <pc:docMk/>
          <pc:sldMk cId="0" sldId="517"/>
        </pc:sldMkLst>
        <pc:spChg chg="mod">
          <ac:chgData name="Silvestri Mirko" userId="7ec9e206-e4ec-4693-82e7-8b6c72a07f1c" providerId="ADAL" clId="{25F40997-694A-4139-B05E-C315AD683B7E}" dt="2023-05-09T16:58:29.761" v="0" actId="20577"/>
          <ac:spMkLst>
            <pc:docMk/>
            <pc:sldMk cId="0" sldId="517"/>
            <ac:spMk id="2" creationId="{8FCE4EB9-64D6-4F81-B4DF-38982B1DF075}"/>
          </ac:spMkLst>
        </pc:spChg>
      </pc:sldChg>
    </pc:docChg>
  </pc:docChgLst>
  <pc:docChgLst>
    <pc:chgData name="Infurna Calogero Rino" userId="S::r.infurna@cbi-org.eu::3edb27d8-dc50-46c7-8c79-fbbc6b7ea25d" providerId="AD" clId="Web-{68F590D0-E02F-B385-E1F7-BED5FF9952DA}"/>
    <pc:docChg chg="mod modMainMaster">
      <pc:chgData name="Infurna Calogero Rino" userId="S::r.infurna@cbi-org.eu::3edb27d8-dc50-46c7-8c79-fbbc6b7ea25d" providerId="AD" clId="Web-{68F590D0-E02F-B385-E1F7-BED5FF9952DA}" dt="2023-11-02T10:40:48.535" v="1" actId="33475"/>
      <pc:docMkLst>
        <pc:docMk/>
      </pc:docMkLst>
      <pc:sldMasterChg chg="addSp">
        <pc:chgData name="Infurna Calogero Rino" userId="S::r.infurna@cbi-org.eu::3edb27d8-dc50-46c7-8c79-fbbc6b7ea25d" providerId="AD" clId="Web-{68F590D0-E02F-B385-E1F7-BED5FF9952DA}" dt="2023-11-02T10:40:48.535" v="0" actId="33475"/>
        <pc:sldMasterMkLst>
          <pc:docMk/>
          <pc:sldMasterMk cId="0" sldId="2147483648"/>
        </pc:sldMasterMkLst>
        <pc:spChg chg="add">
          <ac:chgData name="Infurna Calogero Rino" userId="S::r.infurna@cbi-org.eu::3edb27d8-dc50-46c7-8c79-fbbc6b7ea25d" providerId="AD" clId="Web-{68F590D0-E02F-B385-E1F7-BED5FF9952DA}" dt="2023-11-02T10:40:48.535" v="0" actId="33475"/>
          <ac:spMkLst>
            <pc:docMk/>
            <pc:sldMasterMk cId="0" sldId="2147483648"/>
            <ac:spMk id="4" creationId="{65A34104-534E-B8D8-2B63-E0BF55FEED03}"/>
          </ac:spMkLst>
        </pc:spChg>
      </pc:sldMasterChg>
      <pc:sldMasterChg chg="addSp">
        <pc:chgData name="Infurna Calogero Rino" userId="S::r.infurna@cbi-org.eu::3edb27d8-dc50-46c7-8c79-fbbc6b7ea25d" providerId="AD" clId="Web-{68F590D0-E02F-B385-E1F7-BED5FF9952DA}" dt="2023-11-02T10:40:48.535" v="0" actId="33475"/>
        <pc:sldMasterMkLst>
          <pc:docMk/>
          <pc:sldMasterMk cId="1555172400" sldId="2147484905"/>
        </pc:sldMasterMkLst>
        <pc:spChg chg="add">
          <ac:chgData name="Infurna Calogero Rino" userId="S::r.infurna@cbi-org.eu::3edb27d8-dc50-46c7-8c79-fbbc6b7ea25d" providerId="AD" clId="Web-{68F590D0-E02F-B385-E1F7-BED5FF9952DA}" dt="2023-11-02T10:40:48.535" v="0" actId="33475"/>
          <ac:spMkLst>
            <pc:docMk/>
            <pc:sldMasterMk cId="1555172400" sldId="2147484905"/>
            <ac:spMk id="3" creationId="{F6ECBFD8-F23A-E9A1-EAFF-E18F844D8C37}"/>
          </ac:spMkLst>
        </pc:sp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4988" cy="511175"/>
          </a:xfrm>
          <a:prstGeom prst="rect">
            <a:avLst/>
          </a:prstGeom>
        </p:spPr>
        <p:txBody>
          <a:bodyPr vert="horz" lIns="96290" tIns="48146" rIns="96290" bIns="48146" rtlCol="0"/>
          <a:lstStyle>
            <a:lvl1pPr algn="l" eaLnBrk="1" fontAlgn="auto" hangingPunct="1">
              <a:spcBef>
                <a:spcPts val="0"/>
              </a:spcBef>
              <a:spcAft>
                <a:spcPts val="0"/>
              </a:spcAft>
              <a:defRPr sz="1300">
                <a:latin typeface="+mn-lt"/>
              </a:defRPr>
            </a:lvl1pPr>
          </a:lstStyle>
          <a:p>
            <a:pPr>
              <a:defRPr/>
            </a:pPr>
            <a:endParaRPr lang="en-GB"/>
          </a:p>
        </p:txBody>
      </p:sp>
      <p:sp>
        <p:nvSpPr>
          <p:cNvPr id="3" name="Segnaposto data 2"/>
          <p:cNvSpPr>
            <a:spLocks noGrp="1"/>
          </p:cNvSpPr>
          <p:nvPr>
            <p:ph type="dt" sz="quarter" idx="1"/>
          </p:nvPr>
        </p:nvSpPr>
        <p:spPr>
          <a:xfrm>
            <a:off x="4024313" y="0"/>
            <a:ext cx="3073400" cy="511175"/>
          </a:xfrm>
          <a:prstGeom prst="rect">
            <a:avLst/>
          </a:prstGeom>
        </p:spPr>
        <p:txBody>
          <a:bodyPr vert="horz" lIns="96290" tIns="48146" rIns="96290" bIns="48146" rtlCol="0"/>
          <a:lstStyle>
            <a:lvl1pPr algn="r" eaLnBrk="1" fontAlgn="auto" hangingPunct="1">
              <a:spcBef>
                <a:spcPts val="0"/>
              </a:spcBef>
              <a:spcAft>
                <a:spcPts val="0"/>
              </a:spcAft>
              <a:defRPr sz="1300">
                <a:latin typeface="+mn-lt"/>
              </a:defRPr>
            </a:lvl1pPr>
          </a:lstStyle>
          <a:p>
            <a:pPr>
              <a:defRPr/>
            </a:pPr>
            <a:fld id="{034D8CD8-DE4B-F140-8D74-9A92D8B7AE7C}" type="datetimeFigureOut">
              <a:rPr lang="en-GB"/>
              <a:pPr>
                <a:defRPr/>
              </a:pPr>
              <a:t>02/11/2023</a:t>
            </a:fld>
            <a:endParaRPr lang="en-GB"/>
          </a:p>
        </p:txBody>
      </p:sp>
      <p:sp>
        <p:nvSpPr>
          <p:cNvPr id="4" name="Segnaposto piè di pagina 3"/>
          <p:cNvSpPr>
            <a:spLocks noGrp="1"/>
          </p:cNvSpPr>
          <p:nvPr>
            <p:ph type="ftr" sz="quarter" idx="2"/>
          </p:nvPr>
        </p:nvSpPr>
        <p:spPr>
          <a:xfrm>
            <a:off x="0" y="9721850"/>
            <a:ext cx="3074988" cy="511175"/>
          </a:xfrm>
          <a:prstGeom prst="rect">
            <a:avLst/>
          </a:prstGeom>
        </p:spPr>
        <p:txBody>
          <a:bodyPr vert="horz" lIns="96290" tIns="48146" rIns="96290" bIns="48146" rtlCol="0" anchor="b"/>
          <a:lstStyle>
            <a:lvl1pPr algn="l" eaLnBrk="1" fontAlgn="auto" hangingPunct="1">
              <a:spcBef>
                <a:spcPts val="0"/>
              </a:spcBef>
              <a:spcAft>
                <a:spcPts val="0"/>
              </a:spcAft>
              <a:defRPr sz="1300">
                <a:latin typeface="+mn-lt"/>
              </a:defRPr>
            </a:lvl1pPr>
          </a:lstStyle>
          <a:p>
            <a:pPr>
              <a:defRPr/>
            </a:pPr>
            <a:r>
              <a:rPr lang="en-GB"/>
              <a:t>FY 2014 Results</a:t>
            </a:r>
          </a:p>
        </p:txBody>
      </p:sp>
      <p:sp>
        <p:nvSpPr>
          <p:cNvPr id="5" name="Segnaposto numero diapositiva 4"/>
          <p:cNvSpPr>
            <a:spLocks noGrp="1"/>
          </p:cNvSpPr>
          <p:nvPr>
            <p:ph type="sldNum" sz="quarter" idx="3"/>
          </p:nvPr>
        </p:nvSpPr>
        <p:spPr>
          <a:xfrm>
            <a:off x="4024313" y="9721850"/>
            <a:ext cx="3073400" cy="511175"/>
          </a:xfrm>
          <a:prstGeom prst="rect">
            <a:avLst/>
          </a:prstGeom>
        </p:spPr>
        <p:txBody>
          <a:bodyPr vert="horz" wrap="square" lIns="96290" tIns="48146" rIns="96290" bIns="48146" numCol="1" anchor="b" anchorCtr="0" compatLnSpc="1">
            <a:prstTxWarp prst="textNoShape">
              <a:avLst/>
            </a:prstTxWarp>
          </a:bodyPr>
          <a:lstStyle>
            <a:lvl1pPr algn="r" eaLnBrk="1" hangingPunct="1">
              <a:defRPr sz="1300"/>
            </a:lvl1pPr>
          </a:lstStyle>
          <a:p>
            <a:fld id="{DF539B01-CB3B-6B4B-913A-DFD0FDBED229}" type="slidenum">
              <a:rPr lang="en-GB" altLang="en-US"/>
              <a:pPr/>
              <a:t>‹#›</a:t>
            </a:fld>
            <a:endParaRPr lang="en-GB" altLang="en-US"/>
          </a:p>
        </p:txBody>
      </p:sp>
    </p:spTree>
    <p:extLst>
      <p:ext uri="{BB962C8B-B14F-4D97-AF65-F5344CB8AC3E}">
        <p14:creationId xmlns:p14="http://schemas.microsoft.com/office/powerpoint/2010/main" val="467279208"/>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4988" cy="511175"/>
          </a:xfrm>
          <a:prstGeom prst="rect">
            <a:avLst/>
          </a:prstGeom>
        </p:spPr>
        <p:txBody>
          <a:bodyPr vert="horz" lIns="96290" tIns="48146" rIns="96290" bIns="48146" rtlCol="0"/>
          <a:lstStyle>
            <a:lvl1pPr algn="l" eaLnBrk="1" fontAlgn="auto" hangingPunct="1">
              <a:spcBef>
                <a:spcPts val="0"/>
              </a:spcBef>
              <a:spcAft>
                <a:spcPts val="0"/>
              </a:spcAft>
              <a:defRPr sz="1300">
                <a:latin typeface="+mn-lt"/>
              </a:defRPr>
            </a:lvl1pPr>
          </a:lstStyle>
          <a:p>
            <a:pPr>
              <a:defRPr/>
            </a:pPr>
            <a:endParaRPr lang="en-GB"/>
          </a:p>
        </p:txBody>
      </p:sp>
      <p:sp>
        <p:nvSpPr>
          <p:cNvPr id="3" name="Segnaposto data 2"/>
          <p:cNvSpPr>
            <a:spLocks noGrp="1"/>
          </p:cNvSpPr>
          <p:nvPr>
            <p:ph type="dt" idx="1"/>
          </p:nvPr>
        </p:nvSpPr>
        <p:spPr>
          <a:xfrm>
            <a:off x="4024313" y="0"/>
            <a:ext cx="3073400" cy="511175"/>
          </a:xfrm>
          <a:prstGeom prst="rect">
            <a:avLst/>
          </a:prstGeom>
        </p:spPr>
        <p:txBody>
          <a:bodyPr vert="horz" lIns="96290" tIns="48146" rIns="96290" bIns="48146" rtlCol="0"/>
          <a:lstStyle>
            <a:lvl1pPr algn="r" eaLnBrk="1" fontAlgn="auto" hangingPunct="1">
              <a:spcBef>
                <a:spcPts val="0"/>
              </a:spcBef>
              <a:spcAft>
                <a:spcPts val="0"/>
              </a:spcAft>
              <a:defRPr sz="1300">
                <a:latin typeface="+mn-lt"/>
              </a:defRPr>
            </a:lvl1pPr>
          </a:lstStyle>
          <a:p>
            <a:pPr>
              <a:defRPr/>
            </a:pPr>
            <a:fld id="{F44AC53D-0326-E945-83AA-60E79C4F774F}" type="datetimeFigureOut">
              <a:rPr lang="en-GB"/>
              <a:pPr>
                <a:defRPr/>
              </a:pPr>
              <a:t>02/11/2023</a:t>
            </a:fld>
            <a:endParaRPr lang="en-GB"/>
          </a:p>
        </p:txBody>
      </p:sp>
      <p:sp>
        <p:nvSpPr>
          <p:cNvPr id="4" name="Segnaposto immagine diapositiva 3"/>
          <p:cNvSpPr>
            <a:spLocks noGrp="1" noRot="1" noChangeAspect="1"/>
          </p:cNvSpPr>
          <p:nvPr>
            <p:ph type="sldImg" idx="2"/>
          </p:nvPr>
        </p:nvSpPr>
        <p:spPr>
          <a:xfrm>
            <a:off x="992188" y="768350"/>
            <a:ext cx="5114925" cy="3835400"/>
          </a:xfrm>
          <a:prstGeom prst="rect">
            <a:avLst/>
          </a:prstGeom>
          <a:noFill/>
          <a:ln w="12700">
            <a:solidFill>
              <a:prstClr val="black"/>
            </a:solidFill>
          </a:ln>
        </p:spPr>
        <p:txBody>
          <a:bodyPr vert="horz" lIns="96290" tIns="48146" rIns="96290" bIns="48146" rtlCol="0" anchor="ctr"/>
          <a:lstStyle/>
          <a:p>
            <a:pPr lvl="0"/>
            <a:endParaRPr lang="en-GB" noProof="0"/>
          </a:p>
        </p:txBody>
      </p:sp>
      <p:sp>
        <p:nvSpPr>
          <p:cNvPr id="5" name="Segnaposto note 4"/>
          <p:cNvSpPr>
            <a:spLocks noGrp="1"/>
          </p:cNvSpPr>
          <p:nvPr>
            <p:ph type="body" sz="quarter" idx="3"/>
          </p:nvPr>
        </p:nvSpPr>
        <p:spPr>
          <a:xfrm>
            <a:off x="712788" y="4860925"/>
            <a:ext cx="5673725" cy="4606925"/>
          </a:xfrm>
          <a:prstGeom prst="rect">
            <a:avLst/>
          </a:prstGeom>
        </p:spPr>
        <p:txBody>
          <a:bodyPr vert="horz" lIns="96290" tIns="48146" rIns="96290" bIns="48146" rtlCol="0">
            <a:normAutofit/>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endParaRPr lang="en-GB" noProof="0"/>
          </a:p>
        </p:txBody>
      </p:sp>
      <p:sp>
        <p:nvSpPr>
          <p:cNvPr id="6" name="Segnaposto piè di pagina 5"/>
          <p:cNvSpPr>
            <a:spLocks noGrp="1"/>
          </p:cNvSpPr>
          <p:nvPr>
            <p:ph type="ftr" sz="quarter" idx="4"/>
          </p:nvPr>
        </p:nvSpPr>
        <p:spPr>
          <a:xfrm>
            <a:off x="0" y="9721850"/>
            <a:ext cx="3074988" cy="511175"/>
          </a:xfrm>
          <a:prstGeom prst="rect">
            <a:avLst/>
          </a:prstGeom>
        </p:spPr>
        <p:txBody>
          <a:bodyPr vert="horz" lIns="96290" tIns="48146" rIns="96290" bIns="48146" rtlCol="0" anchor="b"/>
          <a:lstStyle>
            <a:lvl1pPr algn="l" eaLnBrk="1" fontAlgn="auto" hangingPunct="1">
              <a:spcBef>
                <a:spcPts val="0"/>
              </a:spcBef>
              <a:spcAft>
                <a:spcPts val="0"/>
              </a:spcAft>
              <a:defRPr sz="1300">
                <a:latin typeface="+mn-lt"/>
              </a:defRPr>
            </a:lvl1pPr>
          </a:lstStyle>
          <a:p>
            <a:pPr>
              <a:defRPr/>
            </a:pPr>
            <a:r>
              <a:rPr lang="en-GB"/>
              <a:t>FY 2014 Results</a:t>
            </a:r>
          </a:p>
        </p:txBody>
      </p:sp>
      <p:sp>
        <p:nvSpPr>
          <p:cNvPr id="7" name="Segnaposto numero diapositiva 6"/>
          <p:cNvSpPr>
            <a:spLocks noGrp="1"/>
          </p:cNvSpPr>
          <p:nvPr>
            <p:ph type="sldNum" sz="quarter" idx="5"/>
          </p:nvPr>
        </p:nvSpPr>
        <p:spPr>
          <a:xfrm>
            <a:off x="4024313" y="9721850"/>
            <a:ext cx="3073400" cy="511175"/>
          </a:xfrm>
          <a:prstGeom prst="rect">
            <a:avLst/>
          </a:prstGeom>
        </p:spPr>
        <p:txBody>
          <a:bodyPr vert="horz" wrap="square" lIns="96290" tIns="48146" rIns="96290" bIns="48146" numCol="1" anchor="b" anchorCtr="0" compatLnSpc="1">
            <a:prstTxWarp prst="textNoShape">
              <a:avLst/>
            </a:prstTxWarp>
          </a:bodyPr>
          <a:lstStyle>
            <a:lvl1pPr algn="r" eaLnBrk="1" hangingPunct="1">
              <a:defRPr sz="1300"/>
            </a:lvl1pPr>
          </a:lstStyle>
          <a:p>
            <a:fld id="{A9266986-9DDD-E24D-9D52-CDBD00E25F95}" type="slidenum">
              <a:rPr lang="en-GB" altLang="en-US"/>
              <a:pPr/>
              <a:t>‹#›</a:t>
            </a:fld>
            <a:endParaRPr lang="en-GB" altLang="en-US"/>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a:xfrm>
            <a:off x="917575" y="744538"/>
            <a:ext cx="4962525" cy="3722687"/>
          </a:xfrm>
          <a:noFill/>
          <a:ln>
            <a:noFill/>
          </a:ln>
          <a:extLst>
            <a:ext uri="{91240B29-F687-4F45-9708-019B960494DF}">
              <a14:hiddenLine xmlns:a14="http://schemas.microsoft.com/office/drawing/2010/main" w="9525">
                <a:solidFill>
                  <a:srgbClr val="000000"/>
                </a:solidFill>
                <a:miter lim="800000"/>
                <a:headEnd/>
                <a:tailEnd/>
              </a14:hiddenLine>
            </a:ext>
          </a:extLst>
        </p:spPr>
      </p:sp>
      <p:sp>
        <p:nvSpPr>
          <p:cNvPr id="38915" name="Rectangle 3"/>
          <p:cNvSpPr>
            <a:spLocks noGrp="1" noChangeArrowheads="1"/>
          </p:cNvSpPr>
          <p:nvPr>
            <p:ph type="body" idx="1"/>
          </p:nvPr>
        </p:nvSpPr>
        <p:spPr>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8214" tIns="44108" rIns="88214" bIns="44108"/>
          <a:lstStyle/>
          <a:p>
            <a:endParaRPr lang="it-IT" altLang="it-IT"/>
          </a:p>
        </p:txBody>
      </p:sp>
    </p:spTree>
    <p:extLst>
      <p:ext uri="{BB962C8B-B14F-4D97-AF65-F5344CB8AC3E}">
        <p14:creationId xmlns:p14="http://schemas.microsoft.com/office/powerpoint/2010/main" val="972247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0248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pic>
        <p:nvPicPr>
          <p:cNvPr id="2" name="Immagin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4000" cy="6839712"/>
          </a:xfrm>
          <a:prstGeom prst="rect">
            <a:avLst/>
          </a:prstGeom>
        </p:spPr>
      </p:pic>
      <p:sp>
        <p:nvSpPr>
          <p:cNvPr id="7" name="CasellaDiTesto 6"/>
          <p:cNvSpPr txBox="1"/>
          <p:nvPr userDrawn="1"/>
        </p:nvSpPr>
        <p:spPr>
          <a:xfrm>
            <a:off x="4427984" y="6160948"/>
            <a:ext cx="4248472" cy="292388"/>
          </a:xfrm>
          <a:prstGeom prst="rect">
            <a:avLst/>
          </a:prstGeom>
          <a:noFill/>
        </p:spPr>
        <p:txBody>
          <a:bodyPr wrap="square" rtlCol="0">
            <a:spAutoFit/>
          </a:bodyPr>
          <a:lstStyle/>
          <a:p>
            <a:pPr algn="r"/>
            <a:fld id="{85353DB0-6B89-4D45-BD07-679EC3D7DCAE}" type="slidenum">
              <a:rPr lang="en-GB" altLang="en-US" sz="1300" baseline="0" smtClean="0">
                <a:solidFill>
                  <a:schemeClr val="tx1">
                    <a:lumMod val="65000"/>
                    <a:lumOff val="35000"/>
                  </a:schemeClr>
                </a:solidFill>
                <a:latin typeface="Verdana" charset="0"/>
                <a:ea typeface="Verdana" charset="0"/>
                <a:cs typeface="Verdana" charset="0"/>
              </a:rPr>
              <a:pPr algn="r"/>
              <a:t>‹#›</a:t>
            </a:fld>
            <a:endParaRPr lang="en-GB" altLang="en-US" sz="1300" baseline="0" dirty="0">
              <a:solidFill>
                <a:schemeClr val="tx1">
                  <a:lumMod val="65000"/>
                  <a:lumOff val="35000"/>
                </a:schemeClr>
              </a:solidFill>
              <a:latin typeface="Verdana" charset="0"/>
              <a:ea typeface="Verdana" charset="0"/>
              <a:cs typeface="Verdana" charset="0"/>
            </a:endParaRPr>
          </a:p>
        </p:txBody>
      </p:sp>
      <p:sp>
        <p:nvSpPr>
          <p:cNvPr id="4" name="CasellaDiTesto 3"/>
          <p:cNvSpPr txBox="1">
            <a:spLocks noChangeArrowheads="1"/>
          </p:cNvSpPr>
          <p:nvPr userDrawn="1"/>
        </p:nvSpPr>
        <p:spPr bwMode="auto">
          <a:xfrm>
            <a:off x="510368" y="6165304"/>
            <a:ext cx="3096344" cy="261610"/>
          </a:xfrm>
          <a:prstGeom prst="rect">
            <a:avLst/>
          </a:prstGeom>
          <a:noFill/>
          <a:ln>
            <a:noFill/>
          </a:ln>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eaLnBrk="1" hangingPunct="1">
              <a:defRPr/>
            </a:pPr>
            <a:r>
              <a:rPr lang="en-GB" altLang="en-US" sz="1100" b="0" dirty="0" err="1">
                <a:solidFill>
                  <a:srgbClr val="EF7918"/>
                </a:solidFill>
                <a:latin typeface="Verdana" charset="0"/>
                <a:ea typeface="Verdana" charset="0"/>
                <a:cs typeface="Verdana" charset="0"/>
              </a:rPr>
              <a:t>www.cbi-org.eu</a:t>
            </a:r>
            <a:endParaRPr lang="en-GB" altLang="en-US" sz="1000" b="1" dirty="0">
              <a:solidFill>
                <a:srgbClr val="4D4D4C"/>
              </a:solidFill>
              <a:latin typeface="Verdana" charset="0"/>
              <a:ea typeface="Verdana" charset="0"/>
              <a:cs typeface="Verdana" charset="0"/>
            </a:endParaRPr>
          </a:p>
        </p:txBody>
      </p:sp>
    </p:spTree>
    <p:extLst>
      <p:ext uri="{BB962C8B-B14F-4D97-AF65-F5344CB8AC3E}">
        <p14:creationId xmlns:p14="http://schemas.microsoft.com/office/powerpoint/2010/main" val="759059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Tree>
    <p:extLst>
      <p:ext uri="{BB962C8B-B14F-4D97-AF65-F5344CB8AC3E}">
        <p14:creationId xmlns:p14="http://schemas.microsoft.com/office/powerpoint/2010/main" val="31770648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magin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68447" cy="6857998"/>
          </a:xfrm>
          <a:prstGeom prst="rect">
            <a:avLst/>
          </a:prstGeom>
        </p:spPr>
      </p:pic>
      <p:sp>
        <p:nvSpPr>
          <p:cNvPr id="4" name="TextBox 3">
            <a:extLst>
              <a:ext uri="{FF2B5EF4-FFF2-40B4-BE49-F238E27FC236}">
                <a16:creationId xmlns:a16="http://schemas.microsoft.com/office/drawing/2014/main" id="{65A34104-534E-B8D8-2B63-E0BF55FEED03}"/>
              </a:ext>
            </a:extLst>
          </p:cNvPr>
          <p:cNvSpPr txBox="1"/>
          <p:nvPr>
            <p:extLst>
              <p:ext uri="{1162E1C5-73C7-4A58-AE30-91384D911F3F}">
                <p184:classification xmlns:p184="http://schemas.microsoft.com/office/powerpoint/2018/4/main" val="ftr"/>
              </p:ext>
            </p:extLst>
          </p:nvPr>
        </p:nvSpPr>
        <p:spPr>
          <a:xfrm>
            <a:off x="3896487" y="6642100"/>
            <a:ext cx="1379538"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Informazione pubblica CBI</a:t>
            </a:r>
          </a:p>
        </p:txBody>
      </p:sp>
    </p:spTree>
  </p:cSld>
  <p:clrMap bg1="lt1" tx1="dk1" bg2="lt2" tx2="dk2" accent1="accent1" accent2="accent2" accent3="accent3" accent4="accent4" accent5="accent5" accent6="accent6" hlink="hlink" folHlink="folHlink"/>
  <p:sldLayoutIdLst>
    <p:sldLayoutId id="2147484901" r:id="rId1"/>
  </p:sldLayoutIdLst>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CasellaDiTesto 8"/>
          <p:cNvSpPr txBox="1"/>
          <p:nvPr userDrawn="1"/>
        </p:nvSpPr>
        <p:spPr>
          <a:xfrm>
            <a:off x="4716016" y="6597352"/>
            <a:ext cx="4248472" cy="292388"/>
          </a:xfrm>
          <a:prstGeom prst="rect">
            <a:avLst/>
          </a:prstGeom>
          <a:noFill/>
        </p:spPr>
        <p:txBody>
          <a:bodyPr wrap="square" rtlCol="0">
            <a:spAutoFit/>
          </a:bodyPr>
          <a:lstStyle/>
          <a:p>
            <a:pPr algn="r"/>
            <a:fld id="{85353DB0-6B89-4D45-BD07-679EC3D7DCAE}" type="slidenum">
              <a:rPr lang="en-GB" altLang="en-US" sz="1300" baseline="0" smtClean="0">
                <a:solidFill>
                  <a:schemeClr val="bg1"/>
                </a:solidFill>
              </a:rPr>
              <a:pPr algn="r"/>
              <a:t>‹#›</a:t>
            </a:fld>
            <a:endParaRPr lang="en-GB" altLang="en-US" sz="1300" baseline="0" dirty="0">
              <a:solidFill>
                <a:schemeClr val="bg1"/>
              </a:solidFill>
            </a:endParaRPr>
          </a:p>
        </p:txBody>
      </p:sp>
      <p:sp>
        <p:nvSpPr>
          <p:cNvPr id="3" name="TextBox 2">
            <a:extLst>
              <a:ext uri="{FF2B5EF4-FFF2-40B4-BE49-F238E27FC236}">
                <a16:creationId xmlns:a16="http://schemas.microsoft.com/office/drawing/2014/main" id="{F6ECBFD8-F23A-E9A1-EAFF-E18F844D8C37}"/>
              </a:ext>
            </a:extLst>
          </p:cNvPr>
          <p:cNvSpPr txBox="1"/>
          <p:nvPr>
            <p:extLst>
              <p:ext uri="{1162E1C5-73C7-4A58-AE30-91384D911F3F}">
                <p184:classification xmlns:p184="http://schemas.microsoft.com/office/powerpoint/2018/4/main" val="ftr"/>
              </p:ext>
            </p:extLst>
          </p:nvPr>
        </p:nvSpPr>
        <p:spPr>
          <a:xfrm>
            <a:off x="3896487" y="6642100"/>
            <a:ext cx="1379538"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Informazione pubblica CBI</a:t>
            </a:r>
          </a:p>
        </p:txBody>
      </p:sp>
    </p:spTree>
    <p:extLst>
      <p:ext uri="{BB962C8B-B14F-4D97-AF65-F5344CB8AC3E}">
        <p14:creationId xmlns:p14="http://schemas.microsoft.com/office/powerpoint/2010/main" val="1555172400"/>
      </p:ext>
    </p:extLst>
  </p:cSld>
  <p:clrMap bg1="lt1" tx1="dk1" bg2="lt2" tx2="dk2" accent1="accent1" accent2="accent2" accent3="accent3" accent4="accent4" accent5="accent5" accent6="accent6" hlink="hlink" folHlink="folHlink"/>
  <p:sldLayoutIdLst>
    <p:sldLayoutId id="2147484906" r:id="rId1"/>
    <p:sldLayoutId id="214748490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3.xml"/><Relationship Id="rId7" Type="http://schemas.openxmlformats.org/officeDocument/2006/relationships/slideLayout" Target="../slideLayouts/slideLayout2.xml"/><Relationship Id="rId12" Type="http://schemas.openxmlformats.org/officeDocument/2006/relationships/image" Target="../media/image11.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10.jpeg"/><Relationship Id="rId5" Type="http://schemas.openxmlformats.org/officeDocument/2006/relationships/tags" Target="../tags/tag5.xml"/><Relationship Id="rId10" Type="http://schemas.openxmlformats.org/officeDocument/2006/relationships/image" Target="../media/image9.jpeg"/><Relationship Id="rId4" Type="http://schemas.openxmlformats.org/officeDocument/2006/relationships/tags" Target="../tags/tag4.xml"/><Relationship Id="rId9" Type="http://schemas.openxmlformats.org/officeDocument/2006/relationships/image" Target="../media/image8.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ChangeArrowheads="1"/>
          </p:cNvSpPr>
          <p:nvPr/>
        </p:nvSpPr>
        <p:spPr bwMode="auto">
          <a:xfrm>
            <a:off x="2843808" y="2996952"/>
            <a:ext cx="4176464"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charset="0"/>
              </a:defRPr>
            </a:lvl1pPr>
            <a:lvl2pPr marL="742950" indent="-285750">
              <a:defRPr>
                <a:solidFill>
                  <a:schemeClr val="tx1"/>
                </a:solidFill>
                <a:latin typeface="Calibri" charset="0"/>
              </a:defRPr>
            </a:lvl2pPr>
            <a:lvl3pPr marL="1143000" indent="-228600">
              <a:defRPr>
                <a:solidFill>
                  <a:schemeClr val="tx1"/>
                </a:solidFill>
                <a:latin typeface="Calibri" charset="0"/>
              </a:defRPr>
            </a:lvl3pPr>
            <a:lvl4pPr marL="1600200" indent="-228600">
              <a:defRPr>
                <a:solidFill>
                  <a:schemeClr val="tx1"/>
                </a:solidFill>
                <a:latin typeface="Calibri" charset="0"/>
              </a:defRPr>
            </a:lvl4pPr>
            <a:lvl5pPr marL="2057400" indent="-228600">
              <a:defRPr>
                <a:solidFill>
                  <a:schemeClr val="tx1"/>
                </a:solidFill>
                <a:latin typeface="Calibri" charset="0"/>
              </a:defRPr>
            </a:lvl5pPr>
            <a:lvl6pPr marL="2514600" indent="-228600" eaLnBrk="0" fontAlgn="base" hangingPunct="0">
              <a:spcBef>
                <a:spcPct val="0"/>
              </a:spcBef>
              <a:spcAft>
                <a:spcPct val="0"/>
              </a:spcAft>
              <a:defRPr>
                <a:solidFill>
                  <a:schemeClr val="tx1"/>
                </a:solidFill>
                <a:latin typeface="Calibri" charset="0"/>
              </a:defRPr>
            </a:lvl6pPr>
            <a:lvl7pPr marL="2971800" indent="-228600" eaLnBrk="0" fontAlgn="base" hangingPunct="0">
              <a:spcBef>
                <a:spcPct val="0"/>
              </a:spcBef>
              <a:spcAft>
                <a:spcPct val="0"/>
              </a:spcAft>
              <a:defRPr>
                <a:solidFill>
                  <a:schemeClr val="tx1"/>
                </a:solidFill>
                <a:latin typeface="Calibri" charset="0"/>
              </a:defRPr>
            </a:lvl7pPr>
            <a:lvl8pPr marL="3429000" indent="-228600" eaLnBrk="0" fontAlgn="base" hangingPunct="0">
              <a:spcBef>
                <a:spcPct val="0"/>
              </a:spcBef>
              <a:spcAft>
                <a:spcPct val="0"/>
              </a:spcAft>
              <a:defRPr>
                <a:solidFill>
                  <a:schemeClr val="tx1"/>
                </a:solidFill>
                <a:latin typeface="Calibri" charset="0"/>
              </a:defRPr>
            </a:lvl8pPr>
            <a:lvl9pPr marL="3886200" indent="-228600" eaLnBrk="0" fontAlgn="base" hangingPunct="0">
              <a:spcBef>
                <a:spcPct val="0"/>
              </a:spcBef>
              <a:spcAft>
                <a:spcPct val="0"/>
              </a:spcAft>
              <a:defRPr>
                <a:solidFill>
                  <a:schemeClr val="tx1"/>
                </a:solidFill>
                <a:latin typeface="Calibri" charset="0"/>
              </a:defRPr>
            </a:lvl9pPr>
          </a:lstStyle>
          <a:p>
            <a:pPr eaLnBrk="1" hangingPunct="1"/>
            <a:r>
              <a:rPr lang="it-IT" altLang="en-US" sz="2500" b="1" dirty="0">
                <a:solidFill>
                  <a:srgbClr val="4D4D4C"/>
                </a:solidFill>
                <a:latin typeface="Verdana" charset="0"/>
                <a:ea typeface="Verdana" charset="0"/>
                <a:cs typeface="Verdana" charset="0"/>
              </a:rPr>
              <a:t>SEPA </a:t>
            </a:r>
            <a:r>
              <a:rPr lang="it-IT" altLang="en-US" sz="2500" b="1" dirty="0" err="1">
                <a:solidFill>
                  <a:srgbClr val="4D4D4C"/>
                </a:solidFill>
                <a:latin typeface="Verdana" charset="0"/>
                <a:ea typeface="Verdana" charset="0"/>
                <a:cs typeface="Verdana" charset="0"/>
              </a:rPr>
              <a:t>compliant</a:t>
            </a:r>
            <a:r>
              <a:rPr lang="it-IT" altLang="en-US" sz="2500" b="1" dirty="0">
                <a:solidFill>
                  <a:srgbClr val="4D4D4C"/>
                </a:solidFill>
                <a:latin typeface="Verdana" charset="0"/>
                <a:ea typeface="Verdana" charset="0"/>
                <a:cs typeface="Verdana" charset="0"/>
              </a:rPr>
              <a:t> XML Payment </a:t>
            </a:r>
            <a:r>
              <a:rPr lang="it-IT" altLang="en-US" sz="2500" b="1" dirty="0" err="1">
                <a:solidFill>
                  <a:srgbClr val="4D4D4C"/>
                </a:solidFill>
                <a:latin typeface="Verdana" charset="0"/>
                <a:ea typeface="Verdana" charset="0"/>
                <a:cs typeface="Verdana" charset="0"/>
              </a:rPr>
              <a:t>Transaction</a:t>
            </a:r>
            <a:endParaRPr lang="it-IT" altLang="en-US" sz="2500" b="1" dirty="0">
              <a:solidFill>
                <a:srgbClr val="4D4D4C"/>
              </a:solidFill>
              <a:latin typeface="Verdana" charset="0"/>
              <a:ea typeface="Verdana" charset="0"/>
              <a:cs typeface="Verdana" charset="0"/>
            </a:endParaRPr>
          </a:p>
        </p:txBody>
      </p:sp>
      <p:sp>
        <p:nvSpPr>
          <p:cNvPr id="2" name="Rettangolo 1">
            <a:extLst>
              <a:ext uri="{FF2B5EF4-FFF2-40B4-BE49-F238E27FC236}">
                <a16:creationId xmlns:a16="http://schemas.microsoft.com/office/drawing/2014/main" id="{8FCE4EB9-64D6-4F81-B4DF-38982B1DF075}"/>
              </a:ext>
            </a:extLst>
          </p:cNvPr>
          <p:cNvSpPr/>
          <p:nvPr/>
        </p:nvSpPr>
        <p:spPr>
          <a:xfrm>
            <a:off x="6372200" y="6381328"/>
            <a:ext cx="2917786" cy="246221"/>
          </a:xfrm>
          <a:prstGeom prst="rect">
            <a:avLst/>
          </a:prstGeom>
        </p:spPr>
        <p:txBody>
          <a:bodyPr wrap="none">
            <a:spAutoFit/>
          </a:bodyPr>
          <a:lstStyle/>
          <a:p>
            <a:pPr eaLnBrk="1" hangingPunct="1"/>
            <a:r>
              <a:rPr lang="en-US" altLang="en-US" sz="1000" dirty="0">
                <a:solidFill>
                  <a:srgbClr val="4D4D4C"/>
                </a:solidFill>
                <a:latin typeface="Verdana" panose="020B0604030504040204" pitchFamily="34" charset="0"/>
                <a:ea typeface="Verdana" panose="020B0604030504040204" pitchFamily="34" charset="0"/>
                <a:cs typeface="Arial" charset="0"/>
              </a:rPr>
              <a:t>Ref. STIP-ST-001 (002) (003) v 00.04.01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4">
            <a:extLst>
              <a:ext uri="{FF2B5EF4-FFF2-40B4-BE49-F238E27FC236}">
                <a16:creationId xmlns:a16="http://schemas.microsoft.com/office/drawing/2014/main" id="{2A9C97E7-ECE8-4CA3-A17C-604DAC3ECA98}"/>
              </a:ext>
            </a:extLst>
          </p:cNvPr>
          <p:cNvSpPr>
            <a:spLocks noChangeArrowheads="1"/>
          </p:cNvSpPr>
          <p:nvPr/>
        </p:nvSpPr>
        <p:spPr bwMode="auto">
          <a:xfrm>
            <a:off x="88900" y="3608388"/>
            <a:ext cx="9021839" cy="1800225"/>
          </a:xfrm>
          <a:prstGeom prst="rect">
            <a:avLst/>
          </a:prstGeom>
          <a:solidFill>
            <a:srgbClr val="FF9900"/>
          </a:solidFill>
          <a:ln>
            <a:noFill/>
          </a:ln>
          <a:extLst>
            <a:ext uri="{91240B29-F687-4F45-9708-019B960494DF}">
              <a14:hiddenLine xmlns:a14="http://schemas.microsoft.com/office/drawing/2010/main" w="1905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3" name="Rectangle 53">
            <a:extLst>
              <a:ext uri="{FF2B5EF4-FFF2-40B4-BE49-F238E27FC236}">
                <a16:creationId xmlns:a16="http://schemas.microsoft.com/office/drawing/2014/main" id="{2C8962FB-5C3B-4917-8FA3-227A1C3BA3B5}"/>
              </a:ext>
            </a:extLst>
          </p:cNvPr>
          <p:cNvSpPr>
            <a:spLocks noChangeArrowheads="1"/>
          </p:cNvSpPr>
          <p:nvPr/>
        </p:nvSpPr>
        <p:spPr bwMode="auto">
          <a:xfrm>
            <a:off x="90488" y="3063875"/>
            <a:ext cx="9023427" cy="544513"/>
          </a:xfrm>
          <a:prstGeom prst="rect">
            <a:avLst/>
          </a:prstGeom>
          <a:solidFill>
            <a:srgbClr val="FFCC00"/>
          </a:solidFill>
          <a:ln w="15875" algn="ctr">
            <a:solidFill>
              <a:srgbClr val="CC0000"/>
            </a:solidFill>
            <a:miter lim="800000"/>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4" name="Rectangle 52">
            <a:extLst>
              <a:ext uri="{FF2B5EF4-FFF2-40B4-BE49-F238E27FC236}">
                <a16:creationId xmlns:a16="http://schemas.microsoft.com/office/drawing/2014/main" id="{7DF13E11-1F49-4A2A-81C5-737AB51EB95A}"/>
              </a:ext>
            </a:extLst>
          </p:cNvPr>
          <p:cNvSpPr>
            <a:spLocks noChangeArrowheads="1"/>
          </p:cNvSpPr>
          <p:nvPr/>
        </p:nvSpPr>
        <p:spPr bwMode="auto">
          <a:xfrm>
            <a:off x="92076" y="2438400"/>
            <a:ext cx="9026603" cy="630238"/>
          </a:xfrm>
          <a:prstGeom prst="rect">
            <a:avLst/>
          </a:prstGeom>
          <a:solidFill>
            <a:schemeClr val="bg1"/>
          </a:solidFill>
          <a:ln w="15875" algn="ctr">
            <a:solidFill>
              <a:srgbClr val="CC0000"/>
            </a:solidFill>
            <a:miter lim="800000"/>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nvGrpSpPr>
          <p:cNvPr id="5" name="Group 3">
            <a:extLst>
              <a:ext uri="{FF2B5EF4-FFF2-40B4-BE49-F238E27FC236}">
                <a16:creationId xmlns:a16="http://schemas.microsoft.com/office/drawing/2014/main" id="{D575FFDC-ED5B-4DB1-9ED6-2987C8B79A98}"/>
              </a:ext>
            </a:extLst>
          </p:cNvPr>
          <p:cNvGrpSpPr>
            <a:grpSpLocks/>
          </p:cNvGrpSpPr>
          <p:nvPr/>
        </p:nvGrpSpPr>
        <p:grpSpPr bwMode="auto">
          <a:xfrm>
            <a:off x="30163" y="1749425"/>
            <a:ext cx="1502030" cy="654259"/>
            <a:chOff x="1751" y="661"/>
            <a:chExt cx="945" cy="480"/>
          </a:xfrm>
        </p:grpSpPr>
        <p:pic>
          <p:nvPicPr>
            <p:cNvPr id="6" name="Picture 4" descr="BS01022_">
              <a:extLst>
                <a:ext uri="{FF2B5EF4-FFF2-40B4-BE49-F238E27FC236}">
                  <a16:creationId xmlns:a16="http://schemas.microsoft.com/office/drawing/2014/main" id="{22CBFBB2-F768-4743-8EE5-6018529D28DC}"/>
                </a:ext>
              </a:extLst>
            </p:cNvPr>
            <p:cNvPicPr preferRelativeResize="0">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48" y="661"/>
              <a:ext cx="3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5">
              <a:extLst>
                <a:ext uri="{FF2B5EF4-FFF2-40B4-BE49-F238E27FC236}">
                  <a16:creationId xmlns:a16="http://schemas.microsoft.com/office/drawing/2014/main" id="{9129C14A-3BB0-463A-82EC-C9BE307A9255}"/>
                </a:ext>
              </a:extLst>
            </p:cNvPr>
            <p:cNvSpPr txBox="1">
              <a:spLocks noChangeArrowheads="1"/>
            </p:cNvSpPr>
            <p:nvPr/>
          </p:nvSpPr>
          <p:spPr bwMode="auto">
            <a:xfrm>
              <a:off x="1751" y="958"/>
              <a:ext cx="945"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spcBef>
                  <a:spcPct val="50000"/>
                </a:spcBef>
                <a:defRPr/>
              </a:pPr>
              <a:r>
                <a:rPr lang="en-US" sz="900" b="1" i="1" dirty="0">
                  <a:solidFill>
                    <a:srgbClr val="4D4D4C"/>
                  </a:solidFill>
                  <a:latin typeface="Verdana" panose="020B0604030504040204" pitchFamily="34" charset="0"/>
                  <a:ea typeface="Verdana" panose="020B0604030504040204" pitchFamily="34" charset="0"/>
                </a:rPr>
                <a:t>Initiating Party’s Forwarding Agent/STD</a:t>
              </a:r>
            </a:p>
          </p:txBody>
        </p:sp>
      </p:grpSp>
      <p:grpSp>
        <p:nvGrpSpPr>
          <p:cNvPr id="8" name="Group 6">
            <a:extLst>
              <a:ext uri="{FF2B5EF4-FFF2-40B4-BE49-F238E27FC236}">
                <a16:creationId xmlns:a16="http://schemas.microsoft.com/office/drawing/2014/main" id="{923D4A7A-8DBC-43A8-ACBD-188EB469C486}"/>
              </a:ext>
            </a:extLst>
          </p:cNvPr>
          <p:cNvGrpSpPr>
            <a:grpSpLocks/>
          </p:cNvGrpSpPr>
          <p:nvPr/>
        </p:nvGrpSpPr>
        <p:grpSpPr bwMode="auto">
          <a:xfrm>
            <a:off x="5114445" y="1749425"/>
            <a:ext cx="1294292" cy="651455"/>
            <a:chOff x="1980" y="1016"/>
            <a:chExt cx="1130" cy="645"/>
          </a:xfrm>
        </p:grpSpPr>
        <p:pic>
          <p:nvPicPr>
            <p:cNvPr id="9" name="Picture 7" descr="BS01022_">
              <a:extLst>
                <a:ext uri="{FF2B5EF4-FFF2-40B4-BE49-F238E27FC236}">
                  <a16:creationId xmlns:a16="http://schemas.microsoft.com/office/drawing/2014/main" id="{4AB47A19-BF7E-49B2-AFB7-B67BCA382678}"/>
                </a:ext>
              </a:extLst>
            </p:cNvPr>
            <p:cNvPicPr preferRelativeResize="0">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52" y="1016"/>
              <a:ext cx="468"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Box 8">
              <a:extLst>
                <a:ext uri="{FF2B5EF4-FFF2-40B4-BE49-F238E27FC236}">
                  <a16:creationId xmlns:a16="http://schemas.microsoft.com/office/drawing/2014/main" id="{FBB6739D-D395-4B13-8F0F-E7379C9DF7D7}"/>
                </a:ext>
              </a:extLst>
            </p:cNvPr>
            <p:cNvSpPr txBox="1">
              <a:spLocks noChangeArrowheads="1"/>
            </p:cNvSpPr>
            <p:nvPr/>
          </p:nvSpPr>
          <p:spPr bwMode="auto">
            <a:xfrm>
              <a:off x="1980" y="1414"/>
              <a:ext cx="1130"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spcBef>
                  <a:spcPct val="50000"/>
                </a:spcBef>
                <a:defRPr/>
              </a:pPr>
              <a:r>
                <a:rPr lang="it-IT" sz="900" b="1" i="1" dirty="0" err="1">
                  <a:solidFill>
                    <a:srgbClr val="4D4D4C"/>
                  </a:solidFill>
                  <a:latin typeface="Verdana" panose="020B0604030504040204" pitchFamily="34" charset="0"/>
                  <a:ea typeface="Verdana" panose="020B0604030504040204" pitchFamily="34" charset="0"/>
                </a:rPr>
                <a:t>Initiating</a:t>
              </a:r>
              <a:r>
                <a:rPr lang="it-IT" sz="900" b="1" i="1" dirty="0">
                  <a:solidFill>
                    <a:srgbClr val="4D4D4C"/>
                  </a:solidFill>
                  <a:latin typeface="Verdana" panose="020B0604030504040204" pitchFamily="34" charset="0"/>
                  <a:ea typeface="Verdana" panose="020B0604030504040204" pitchFamily="34" charset="0"/>
                </a:rPr>
                <a:t> </a:t>
              </a:r>
              <a:r>
                <a:rPr lang="it-IT" sz="900" b="1" i="1" dirty="0" err="1">
                  <a:solidFill>
                    <a:srgbClr val="4D4D4C"/>
                  </a:solidFill>
                  <a:latin typeface="Verdana" panose="020B0604030504040204" pitchFamily="34" charset="0"/>
                  <a:ea typeface="Verdana" panose="020B0604030504040204" pitchFamily="34" charset="0"/>
                </a:rPr>
                <a:t>Party’s</a:t>
              </a:r>
              <a:r>
                <a:rPr lang="it-IT" sz="900" b="1" i="1" dirty="0">
                  <a:solidFill>
                    <a:srgbClr val="4D4D4C"/>
                  </a:solidFill>
                  <a:latin typeface="Verdana" panose="020B0604030504040204" pitchFamily="34" charset="0"/>
                  <a:ea typeface="Verdana" panose="020B0604030504040204" pitchFamily="34" charset="0"/>
                </a:rPr>
                <a:t> </a:t>
              </a:r>
              <a:r>
                <a:rPr lang="it-IT" sz="900" b="1" i="1" dirty="0" err="1">
                  <a:solidFill>
                    <a:srgbClr val="4D4D4C"/>
                  </a:solidFill>
                  <a:latin typeface="Verdana" panose="020B0604030504040204" pitchFamily="34" charset="0"/>
                  <a:ea typeface="Verdana" panose="020B0604030504040204" pitchFamily="34" charset="0"/>
                </a:rPr>
                <a:t>Debtor</a:t>
              </a:r>
              <a:r>
                <a:rPr lang="it-IT" sz="900" b="1" i="1" dirty="0">
                  <a:solidFill>
                    <a:srgbClr val="4D4D4C"/>
                  </a:solidFill>
                  <a:latin typeface="Verdana" panose="020B0604030504040204" pitchFamily="34" charset="0"/>
                  <a:ea typeface="Verdana" panose="020B0604030504040204" pitchFamily="34" charset="0"/>
                </a:rPr>
                <a:t> Agent/STD</a:t>
              </a:r>
            </a:p>
          </p:txBody>
        </p:sp>
      </p:grpSp>
      <p:sp>
        <p:nvSpPr>
          <p:cNvPr id="11" name="Text Box 9">
            <a:extLst>
              <a:ext uri="{FF2B5EF4-FFF2-40B4-BE49-F238E27FC236}">
                <a16:creationId xmlns:a16="http://schemas.microsoft.com/office/drawing/2014/main" id="{F22D60C9-B38B-4482-B75F-26034A6BBCE9}"/>
              </a:ext>
            </a:extLst>
          </p:cNvPr>
          <p:cNvSpPr txBox="1">
            <a:spLocks noChangeArrowheads="1"/>
          </p:cNvSpPr>
          <p:nvPr/>
        </p:nvSpPr>
        <p:spPr bwMode="auto">
          <a:xfrm>
            <a:off x="2256135" y="2479262"/>
            <a:ext cx="1942506" cy="12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en-US" sz="900" b="1" dirty="0">
                <a:solidFill>
                  <a:srgbClr val="4D4D4C"/>
                </a:solidFill>
                <a:latin typeface="Verdana" panose="020B0604030504040204" pitchFamily="34" charset="0"/>
                <a:ea typeface="Verdana" panose="020B0604030504040204" pitchFamily="34" charset="0"/>
              </a:rPr>
              <a:t>1: Sending of Service Request</a:t>
            </a:r>
          </a:p>
        </p:txBody>
      </p:sp>
      <p:sp>
        <p:nvSpPr>
          <p:cNvPr id="12" name="Rectangle 10">
            <a:extLst>
              <a:ext uri="{FF2B5EF4-FFF2-40B4-BE49-F238E27FC236}">
                <a16:creationId xmlns:a16="http://schemas.microsoft.com/office/drawing/2014/main" id="{2E1D7DB8-CA72-4370-AF4B-1EAF6C81E205}"/>
              </a:ext>
            </a:extLst>
          </p:cNvPr>
          <p:cNvSpPr>
            <a:spLocks noChangeArrowheads="1"/>
          </p:cNvSpPr>
          <p:nvPr/>
        </p:nvSpPr>
        <p:spPr bwMode="auto">
          <a:xfrm>
            <a:off x="5761038" y="3895725"/>
            <a:ext cx="176212" cy="558800"/>
          </a:xfrm>
          <a:prstGeom prst="rect">
            <a:avLst/>
          </a:prstGeom>
          <a:solidFill>
            <a:srgbClr val="0000FF"/>
          </a:solidFill>
          <a:ln w="25400">
            <a:solidFill>
              <a:srgbClr val="0000FF"/>
            </a:solidFill>
            <a:miter lim="800000"/>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13" name="Text Box 11">
            <a:extLst>
              <a:ext uri="{FF2B5EF4-FFF2-40B4-BE49-F238E27FC236}">
                <a16:creationId xmlns:a16="http://schemas.microsoft.com/office/drawing/2014/main" id="{E89DEA41-EB0D-4BB9-BA52-436A28A5A364}"/>
              </a:ext>
            </a:extLst>
          </p:cNvPr>
          <p:cNvSpPr txBox="1">
            <a:spLocks noChangeArrowheads="1"/>
          </p:cNvSpPr>
          <p:nvPr/>
        </p:nvSpPr>
        <p:spPr bwMode="auto">
          <a:xfrm>
            <a:off x="6062663" y="2604263"/>
            <a:ext cx="1560744" cy="2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en-US" sz="900" b="1" dirty="0">
                <a:solidFill>
                  <a:srgbClr val="4D4D4C"/>
                </a:solidFill>
                <a:latin typeface="Verdana" panose="020B0604030504040204" pitchFamily="34" charset="0"/>
                <a:ea typeface="Verdana" panose="020B0604030504040204" pitchFamily="34" charset="0"/>
              </a:rPr>
              <a:t>2: Parsing of message (XML/XSD validation)</a:t>
            </a:r>
          </a:p>
        </p:txBody>
      </p:sp>
      <p:sp>
        <p:nvSpPr>
          <p:cNvPr id="14" name="Text Box 12">
            <a:extLst>
              <a:ext uri="{FF2B5EF4-FFF2-40B4-BE49-F238E27FC236}">
                <a16:creationId xmlns:a16="http://schemas.microsoft.com/office/drawing/2014/main" id="{D9CFEFB5-6C9C-4985-8A9A-01A03717FB4F}"/>
              </a:ext>
            </a:extLst>
          </p:cNvPr>
          <p:cNvSpPr txBox="1">
            <a:spLocks noChangeArrowheads="1"/>
          </p:cNvSpPr>
          <p:nvPr/>
        </p:nvSpPr>
        <p:spPr bwMode="auto">
          <a:xfrm>
            <a:off x="6102350" y="3614615"/>
            <a:ext cx="1524233" cy="997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en-US" sz="900" b="1" dirty="0">
                <a:solidFill>
                  <a:srgbClr val="4D4D4C"/>
                </a:solidFill>
                <a:latin typeface="Verdana" panose="020B0604030504040204" pitchFamily="34" charset="0"/>
                <a:ea typeface="Verdana" panose="020B0604030504040204" pitchFamily="34" charset="0"/>
              </a:rPr>
              <a:t>5: Substantial control of relevant data (e.g. </a:t>
            </a:r>
            <a:r>
              <a:rPr lang="en-US" sz="900" b="1" dirty="0" err="1">
                <a:solidFill>
                  <a:srgbClr val="4D4D4C"/>
                </a:solidFill>
                <a:latin typeface="Verdana" panose="020B0604030504040204" pitchFamily="34" charset="0"/>
                <a:ea typeface="Verdana" panose="020B0604030504040204" pitchFamily="34" charset="0"/>
              </a:rPr>
              <a:t>Initg</a:t>
            </a:r>
            <a:r>
              <a:rPr lang="en-US" sz="900" b="1" dirty="0">
                <a:solidFill>
                  <a:srgbClr val="4D4D4C"/>
                </a:solidFill>
                <a:latin typeface="Verdana" panose="020B0604030504040204" pitchFamily="34" charset="0"/>
                <a:ea typeface="Verdana" panose="020B0604030504040204" pitchFamily="34" charset="0"/>
              </a:rPr>
              <a:t> Party account – namely that the indicated account actually corresponds to one the </a:t>
            </a:r>
            <a:r>
              <a:rPr lang="en-US" sz="900" b="1" dirty="0" err="1">
                <a:solidFill>
                  <a:srgbClr val="4D4D4C"/>
                </a:solidFill>
                <a:latin typeface="Verdana" panose="020B0604030504040204" pitchFamily="34" charset="0"/>
                <a:ea typeface="Verdana" panose="020B0604030504040204" pitchFamily="34" charset="0"/>
              </a:rPr>
              <a:t>Initg</a:t>
            </a:r>
            <a:r>
              <a:rPr lang="en-US" sz="900" b="1" dirty="0">
                <a:solidFill>
                  <a:srgbClr val="4D4D4C"/>
                </a:solidFill>
                <a:latin typeface="Verdana" panose="020B0604030504040204" pitchFamily="34" charset="0"/>
                <a:ea typeface="Verdana" panose="020B0604030504040204" pitchFamily="34" charset="0"/>
              </a:rPr>
              <a:t> Party is holder of)</a:t>
            </a:r>
          </a:p>
        </p:txBody>
      </p:sp>
      <p:sp>
        <p:nvSpPr>
          <p:cNvPr id="15" name="Text Box 13">
            <a:extLst>
              <a:ext uri="{FF2B5EF4-FFF2-40B4-BE49-F238E27FC236}">
                <a16:creationId xmlns:a16="http://schemas.microsoft.com/office/drawing/2014/main" id="{425A094E-AD45-4BC3-85B6-168637AB1787}"/>
              </a:ext>
            </a:extLst>
          </p:cNvPr>
          <p:cNvSpPr txBox="1">
            <a:spLocks noChangeArrowheads="1"/>
          </p:cNvSpPr>
          <p:nvPr/>
        </p:nvSpPr>
        <p:spPr bwMode="auto">
          <a:xfrm>
            <a:off x="6102351" y="4911557"/>
            <a:ext cx="1525588" cy="290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70000"/>
              </a:lnSpc>
              <a:defRPr/>
            </a:pPr>
            <a:r>
              <a:rPr lang="en-US" sz="900" b="1" dirty="0">
                <a:solidFill>
                  <a:srgbClr val="4D4D4C"/>
                </a:solidFill>
                <a:latin typeface="Verdana" panose="020B0604030504040204" pitchFamily="34" charset="0"/>
                <a:ea typeface="Verdana" panose="020B0604030504040204" pitchFamily="34" charset="0"/>
              </a:rPr>
              <a:t>8: Checking the availability for the debit</a:t>
            </a:r>
          </a:p>
        </p:txBody>
      </p:sp>
      <p:sp>
        <p:nvSpPr>
          <p:cNvPr id="16" name="Text Box 14">
            <a:extLst>
              <a:ext uri="{FF2B5EF4-FFF2-40B4-BE49-F238E27FC236}">
                <a16:creationId xmlns:a16="http://schemas.microsoft.com/office/drawing/2014/main" id="{CD98AA9C-6F69-4DCB-B8A5-E8849F32FC63}"/>
              </a:ext>
            </a:extLst>
          </p:cNvPr>
          <p:cNvSpPr txBox="1">
            <a:spLocks noChangeArrowheads="1"/>
          </p:cNvSpPr>
          <p:nvPr/>
        </p:nvSpPr>
        <p:spPr bwMode="auto">
          <a:xfrm>
            <a:off x="807739" y="4926798"/>
            <a:ext cx="4658324" cy="290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en-US" sz="900" b="1" dirty="0">
                <a:solidFill>
                  <a:srgbClr val="4D4D4C"/>
                </a:solidFill>
                <a:latin typeface="Verdana" panose="020B0604030504040204" pitchFamily="34" charset="0"/>
                <a:ea typeface="Verdana" panose="020B0604030504040204" pitchFamily="34" charset="0"/>
              </a:rPr>
              <a:t>9: Sending of </a:t>
            </a:r>
            <a:r>
              <a:rPr lang="en-US" sz="900" b="1" dirty="0" err="1">
                <a:solidFill>
                  <a:srgbClr val="4D4D4C"/>
                </a:solidFill>
                <a:latin typeface="Verdana" panose="020B0604030504040204" pitchFamily="34" charset="0"/>
                <a:ea typeface="Verdana" panose="020B0604030504040204" pitchFamily="34" charset="0"/>
              </a:rPr>
              <a:t>Prg</a:t>
            </a:r>
            <a:r>
              <a:rPr lang="en-US" sz="900" b="1" dirty="0">
                <a:solidFill>
                  <a:srgbClr val="4D4D4C"/>
                </a:solidFill>
                <a:latin typeface="Verdana" panose="020B0604030504040204" pitchFamily="34" charset="0"/>
                <a:ea typeface="Verdana" panose="020B0604030504040204" pitchFamily="34" charset="0"/>
              </a:rPr>
              <a:t> status message referring to substantial controls made on the individual credit transactions (contains CRO or cheque number)</a:t>
            </a:r>
          </a:p>
        </p:txBody>
      </p:sp>
      <p:sp>
        <p:nvSpPr>
          <p:cNvPr id="17" name="Text Box 15">
            <a:extLst>
              <a:ext uri="{FF2B5EF4-FFF2-40B4-BE49-F238E27FC236}">
                <a16:creationId xmlns:a16="http://schemas.microsoft.com/office/drawing/2014/main" id="{22D8E0C1-47E8-44B0-A91A-DE46A16527AD}"/>
              </a:ext>
            </a:extLst>
          </p:cNvPr>
          <p:cNvSpPr txBox="1">
            <a:spLocks noChangeArrowheads="1"/>
          </p:cNvSpPr>
          <p:nvPr/>
        </p:nvSpPr>
        <p:spPr bwMode="auto">
          <a:xfrm>
            <a:off x="704370" y="3291648"/>
            <a:ext cx="4852996" cy="138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en-US" sz="900" b="1" dirty="0">
                <a:solidFill>
                  <a:srgbClr val="4D4D4C"/>
                </a:solidFill>
                <a:latin typeface="Verdana" panose="020B0604030504040204" pitchFamily="34" charset="0"/>
                <a:ea typeface="Verdana" panose="020B0604030504040204" pitchFamily="34" charset="0"/>
              </a:rPr>
              <a:t>4: Sending of </a:t>
            </a:r>
            <a:r>
              <a:rPr lang="en-US" sz="900" b="1" dirty="0" err="1">
                <a:solidFill>
                  <a:srgbClr val="4D4D4C"/>
                </a:solidFill>
                <a:latin typeface="Verdana" panose="020B0604030504040204" pitchFamily="34" charset="0"/>
                <a:ea typeface="Verdana" panose="020B0604030504040204" pitchFamily="34" charset="0"/>
              </a:rPr>
              <a:t>Prg</a:t>
            </a:r>
            <a:r>
              <a:rPr lang="en-US" sz="900" b="1" dirty="0">
                <a:solidFill>
                  <a:srgbClr val="4D4D4C"/>
                </a:solidFill>
                <a:latin typeface="Verdana" panose="020B0604030504040204" pitchFamily="34" charset="0"/>
                <a:ea typeface="Verdana" panose="020B0604030504040204" pitchFamily="34" charset="0"/>
              </a:rPr>
              <a:t> status message referring to formal/applicative controls</a:t>
            </a:r>
          </a:p>
        </p:txBody>
      </p:sp>
      <p:sp>
        <p:nvSpPr>
          <p:cNvPr id="18" name="Line 16">
            <a:extLst>
              <a:ext uri="{FF2B5EF4-FFF2-40B4-BE49-F238E27FC236}">
                <a16:creationId xmlns:a16="http://schemas.microsoft.com/office/drawing/2014/main" id="{53A8067A-670C-4B10-A755-DD4BB3A56518}"/>
              </a:ext>
            </a:extLst>
          </p:cNvPr>
          <p:cNvSpPr>
            <a:spLocks noChangeShapeType="1"/>
          </p:cNvSpPr>
          <p:nvPr/>
        </p:nvSpPr>
        <p:spPr bwMode="auto">
          <a:xfrm flipH="1">
            <a:off x="720725" y="5268913"/>
            <a:ext cx="5078413" cy="11112"/>
          </a:xfrm>
          <a:prstGeom prst="line">
            <a:avLst/>
          </a:prstGeom>
          <a:noFill/>
          <a:ln w="25400">
            <a:solidFill>
              <a:srgbClr val="0000FF"/>
            </a:solidFill>
            <a:prstDash val="dash"/>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19" name="Line 17">
            <a:extLst>
              <a:ext uri="{FF2B5EF4-FFF2-40B4-BE49-F238E27FC236}">
                <a16:creationId xmlns:a16="http://schemas.microsoft.com/office/drawing/2014/main" id="{124A90CA-EA90-440F-9136-8B3399B35541}"/>
              </a:ext>
            </a:extLst>
          </p:cNvPr>
          <p:cNvSpPr>
            <a:spLocks noChangeShapeType="1"/>
          </p:cNvSpPr>
          <p:nvPr/>
        </p:nvSpPr>
        <p:spPr bwMode="auto">
          <a:xfrm flipV="1">
            <a:off x="6413500" y="2065338"/>
            <a:ext cx="1588"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lIns="0" tIns="0" rIns="0" bIns="0">
            <a:spAutoFit/>
          </a:bodyP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nvGrpSpPr>
          <p:cNvPr id="20" name="Group 18">
            <a:extLst>
              <a:ext uri="{FF2B5EF4-FFF2-40B4-BE49-F238E27FC236}">
                <a16:creationId xmlns:a16="http://schemas.microsoft.com/office/drawing/2014/main" id="{B054F0EC-EE78-4A50-A8FB-6A10586AE0A7}"/>
              </a:ext>
            </a:extLst>
          </p:cNvPr>
          <p:cNvGrpSpPr>
            <a:grpSpLocks/>
          </p:cNvGrpSpPr>
          <p:nvPr/>
        </p:nvGrpSpPr>
        <p:grpSpPr bwMode="auto">
          <a:xfrm>
            <a:off x="600075" y="2447925"/>
            <a:ext cx="5235575" cy="3243263"/>
            <a:chOff x="1096" y="1438"/>
            <a:chExt cx="3298" cy="2517"/>
          </a:xfrm>
        </p:grpSpPr>
        <p:sp>
          <p:nvSpPr>
            <p:cNvPr id="21" name="Line 19">
              <a:extLst>
                <a:ext uri="{FF2B5EF4-FFF2-40B4-BE49-F238E27FC236}">
                  <a16:creationId xmlns:a16="http://schemas.microsoft.com/office/drawing/2014/main" id="{C61857D1-C90C-4AF6-9787-78918ED949C1}"/>
                </a:ext>
              </a:extLst>
            </p:cNvPr>
            <p:cNvSpPr>
              <a:spLocks noChangeShapeType="1"/>
            </p:cNvSpPr>
            <p:nvPr/>
          </p:nvSpPr>
          <p:spPr bwMode="auto">
            <a:xfrm>
              <a:off x="1096" y="1438"/>
              <a:ext cx="1" cy="2517"/>
            </a:xfrm>
            <a:prstGeom prst="line">
              <a:avLst/>
            </a:prstGeom>
            <a:noFill/>
            <a:ln w="6350">
              <a:solidFill>
                <a:srgbClr val="0000FF"/>
              </a:solidFill>
              <a:prstDash val="sysDot"/>
              <a:round/>
              <a:headEnd/>
              <a:tailEn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22" name="Line 20">
              <a:extLst>
                <a:ext uri="{FF2B5EF4-FFF2-40B4-BE49-F238E27FC236}">
                  <a16:creationId xmlns:a16="http://schemas.microsoft.com/office/drawing/2014/main" id="{CF99FE0B-91BA-4831-B377-1740D42B851C}"/>
                </a:ext>
              </a:extLst>
            </p:cNvPr>
            <p:cNvSpPr>
              <a:spLocks noChangeShapeType="1"/>
            </p:cNvSpPr>
            <p:nvPr/>
          </p:nvSpPr>
          <p:spPr bwMode="auto">
            <a:xfrm>
              <a:off x="4393" y="1448"/>
              <a:ext cx="1" cy="2453"/>
            </a:xfrm>
            <a:prstGeom prst="line">
              <a:avLst/>
            </a:prstGeom>
            <a:noFill/>
            <a:ln w="6350">
              <a:solidFill>
                <a:srgbClr val="0000FF"/>
              </a:solidFill>
              <a:prstDash val="sysDot"/>
              <a:round/>
              <a:headEnd/>
              <a:tailEn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sp>
        <p:nvSpPr>
          <p:cNvPr id="23" name="Rectangle 21">
            <a:extLst>
              <a:ext uri="{FF2B5EF4-FFF2-40B4-BE49-F238E27FC236}">
                <a16:creationId xmlns:a16="http://schemas.microsoft.com/office/drawing/2014/main" id="{12C170B7-B785-471C-AB77-F46281E8826A}"/>
              </a:ext>
            </a:extLst>
          </p:cNvPr>
          <p:cNvSpPr>
            <a:spLocks noChangeArrowheads="1"/>
          </p:cNvSpPr>
          <p:nvPr/>
        </p:nvSpPr>
        <p:spPr bwMode="auto">
          <a:xfrm>
            <a:off x="512763" y="2455863"/>
            <a:ext cx="198437" cy="187325"/>
          </a:xfrm>
          <a:prstGeom prst="rect">
            <a:avLst/>
          </a:prstGeom>
          <a:solidFill>
            <a:srgbClr val="0000FF"/>
          </a:solidFill>
          <a:ln w="25400">
            <a:solidFill>
              <a:srgbClr val="0000FF"/>
            </a:solidFill>
            <a:miter lim="800000"/>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24" name="Text Box 22">
            <a:extLst>
              <a:ext uri="{FF2B5EF4-FFF2-40B4-BE49-F238E27FC236}">
                <a16:creationId xmlns:a16="http://schemas.microsoft.com/office/drawing/2014/main" id="{90E1CD05-A965-452D-A8CA-0ADE42CD4640}"/>
              </a:ext>
            </a:extLst>
          </p:cNvPr>
          <p:cNvSpPr txBox="1">
            <a:spLocks noChangeArrowheads="1"/>
          </p:cNvSpPr>
          <p:nvPr/>
        </p:nvSpPr>
        <p:spPr bwMode="auto">
          <a:xfrm>
            <a:off x="5770675" y="3540532"/>
            <a:ext cx="14106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2000">
                <a:solidFill>
                  <a:srgbClr val="0033CC"/>
                </a:solidFill>
                <a:latin typeface="Verdana" panose="020B0604030504040204" pitchFamily="34" charset="0"/>
                <a:ea typeface="Verdana" panose="020B0604030504040204" pitchFamily="34" charset="0"/>
                <a:sym typeface="Symbol" pitchFamily="18" charset="2"/>
              </a:rPr>
              <a:t></a:t>
            </a:r>
          </a:p>
        </p:txBody>
      </p:sp>
      <p:sp>
        <p:nvSpPr>
          <p:cNvPr id="25" name="Line 23">
            <a:extLst>
              <a:ext uri="{FF2B5EF4-FFF2-40B4-BE49-F238E27FC236}">
                <a16:creationId xmlns:a16="http://schemas.microsoft.com/office/drawing/2014/main" id="{903466D5-DFC0-4C10-ADD6-5E6748A69EA8}"/>
              </a:ext>
            </a:extLst>
          </p:cNvPr>
          <p:cNvSpPr>
            <a:spLocks noChangeShapeType="1"/>
          </p:cNvSpPr>
          <p:nvPr/>
        </p:nvSpPr>
        <p:spPr bwMode="auto">
          <a:xfrm flipH="1">
            <a:off x="625475" y="4032250"/>
            <a:ext cx="5122863" cy="1588"/>
          </a:xfrm>
          <a:prstGeom prst="line">
            <a:avLst/>
          </a:prstGeom>
          <a:noFill/>
          <a:ln w="25400">
            <a:solidFill>
              <a:srgbClr val="0000FF"/>
            </a:solidFill>
            <a:prstDash val="dash"/>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26" name="Text Box 24">
            <a:extLst>
              <a:ext uri="{FF2B5EF4-FFF2-40B4-BE49-F238E27FC236}">
                <a16:creationId xmlns:a16="http://schemas.microsoft.com/office/drawing/2014/main" id="{8D321C45-9B9E-454F-A30F-99B559A7F17F}"/>
              </a:ext>
            </a:extLst>
          </p:cNvPr>
          <p:cNvSpPr txBox="1">
            <a:spLocks noChangeArrowheads="1"/>
          </p:cNvSpPr>
          <p:nvPr/>
        </p:nvSpPr>
        <p:spPr bwMode="auto">
          <a:xfrm>
            <a:off x="1446213" y="3859814"/>
            <a:ext cx="350678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defRPr/>
            </a:pPr>
            <a:r>
              <a:rPr lang="en-US" sz="900" b="1" dirty="0">
                <a:solidFill>
                  <a:srgbClr val="4D4D4C"/>
                </a:solidFill>
                <a:latin typeface="Verdana" panose="020B0604030504040204" pitchFamily="34" charset="0"/>
                <a:ea typeface="Verdana" panose="020B0604030504040204" pitchFamily="34" charset="0"/>
              </a:rPr>
              <a:t>6: Sending of “work in progress” </a:t>
            </a:r>
            <a:r>
              <a:rPr lang="en-US" sz="900" b="1" dirty="0" err="1">
                <a:solidFill>
                  <a:srgbClr val="4D4D4C"/>
                </a:solidFill>
                <a:latin typeface="Verdana" panose="020B0604030504040204" pitchFamily="34" charset="0"/>
                <a:ea typeface="Verdana" panose="020B0604030504040204" pitchFamily="34" charset="0"/>
              </a:rPr>
              <a:t>Prg</a:t>
            </a:r>
            <a:r>
              <a:rPr lang="en-US" sz="900" b="1" dirty="0">
                <a:solidFill>
                  <a:srgbClr val="4D4D4C"/>
                </a:solidFill>
                <a:latin typeface="Verdana" panose="020B0604030504040204" pitchFamily="34" charset="0"/>
                <a:ea typeface="Verdana" panose="020B0604030504040204" pitchFamily="34" charset="0"/>
              </a:rPr>
              <a:t> status message”</a:t>
            </a:r>
          </a:p>
        </p:txBody>
      </p:sp>
      <p:sp>
        <p:nvSpPr>
          <p:cNvPr id="27" name="Line 25">
            <a:extLst>
              <a:ext uri="{FF2B5EF4-FFF2-40B4-BE49-F238E27FC236}">
                <a16:creationId xmlns:a16="http://schemas.microsoft.com/office/drawing/2014/main" id="{DED2D563-76EF-44CE-BCB2-027C1747BC07}"/>
              </a:ext>
            </a:extLst>
          </p:cNvPr>
          <p:cNvSpPr>
            <a:spLocks noChangeShapeType="1"/>
          </p:cNvSpPr>
          <p:nvPr/>
        </p:nvSpPr>
        <p:spPr bwMode="auto">
          <a:xfrm flipV="1">
            <a:off x="512763" y="2641600"/>
            <a:ext cx="5248275" cy="1588"/>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28" name="Line 26">
            <a:extLst>
              <a:ext uri="{FF2B5EF4-FFF2-40B4-BE49-F238E27FC236}">
                <a16:creationId xmlns:a16="http://schemas.microsoft.com/office/drawing/2014/main" id="{EE7072EA-86F8-4D6E-BE06-5101E710A6F5}"/>
              </a:ext>
            </a:extLst>
          </p:cNvPr>
          <p:cNvSpPr>
            <a:spLocks noChangeShapeType="1"/>
          </p:cNvSpPr>
          <p:nvPr/>
        </p:nvSpPr>
        <p:spPr bwMode="auto">
          <a:xfrm flipH="1">
            <a:off x="625475" y="3490913"/>
            <a:ext cx="5135563" cy="1587"/>
          </a:xfrm>
          <a:prstGeom prst="line">
            <a:avLst/>
          </a:prstGeom>
          <a:noFill/>
          <a:ln w="25400">
            <a:solidFill>
              <a:srgbClr val="0033CC"/>
            </a:solidFill>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29" name="Text Box 27">
            <a:extLst>
              <a:ext uri="{FF2B5EF4-FFF2-40B4-BE49-F238E27FC236}">
                <a16:creationId xmlns:a16="http://schemas.microsoft.com/office/drawing/2014/main" id="{19F5D9A7-2310-4BF4-B2AE-5E51B0057333}"/>
              </a:ext>
            </a:extLst>
          </p:cNvPr>
          <p:cNvSpPr txBox="1">
            <a:spLocks noChangeArrowheads="1"/>
          </p:cNvSpPr>
          <p:nvPr/>
        </p:nvSpPr>
        <p:spPr bwMode="auto">
          <a:xfrm>
            <a:off x="5775437" y="4459695"/>
            <a:ext cx="14106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2000">
                <a:solidFill>
                  <a:srgbClr val="0033CC"/>
                </a:solidFill>
                <a:latin typeface="Verdana" panose="020B0604030504040204" pitchFamily="34" charset="0"/>
                <a:ea typeface="Verdana" panose="020B0604030504040204" pitchFamily="34" charset="0"/>
                <a:sym typeface="Symbol" pitchFamily="18" charset="2"/>
              </a:rPr>
              <a:t></a:t>
            </a:r>
          </a:p>
        </p:txBody>
      </p:sp>
      <p:sp>
        <p:nvSpPr>
          <p:cNvPr id="30" name="Rectangle 28">
            <a:extLst>
              <a:ext uri="{FF2B5EF4-FFF2-40B4-BE49-F238E27FC236}">
                <a16:creationId xmlns:a16="http://schemas.microsoft.com/office/drawing/2014/main" id="{8029E3B8-F061-46CD-A4DF-6693B48B72CE}"/>
              </a:ext>
            </a:extLst>
          </p:cNvPr>
          <p:cNvSpPr>
            <a:spLocks noChangeArrowheads="1"/>
          </p:cNvSpPr>
          <p:nvPr/>
        </p:nvSpPr>
        <p:spPr bwMode="auto">
          <a:xfrm>
            <a:off x="5741988" y="4756150"/>
            <a:ext cx="195262" cy="514350"/>
          </a:xfrm>
          <a:prstGeom prst="rect">
            <a:avLst/>
          </a:prstGeom>
          <a:solidFill>
            <a:srgbClr val="0000FF"/>
          </a:solidFill>
          <a:ln w="25400">
            <a:solidFill>
              <a:srgbClr val="0000FF"/>
            </a:solidFill>
            <a:miter lim="800000"/>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31" name="Line 29">
            <a:extLst>
              <a:ext uri="{FF2B5EF4-FFF2-40B4-BE49-F238E27FC236}">
                <a16:creationId xmlns:a16="http://schemas.microsoft.com/office/drawing/2014/main" id="{F16AE806-E711-4F05-8194-E716D9E7C3A6}"/>
              </a:ext>
            </a:extLst>
          </p:cNvPr>
          <p:cNvSpPr>
            <a:spLocks noChangeShapeType="1"/>
          </p:cNvSpPr>
          <p:nvPr/>
        </p:nvSpPr>
        <p:spPr bwMode="auto">
          <a:xfrm flipH="1">
            <a:off x="625475" y="4452938"/>
            <a:ext cx="5122863" cy="1587"/>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32" name="Oval 30">
            <a:extLst>
              <a:ext uri="{FF2B5EF4-FFF2-40B4-BE49-F238E27FC236}">
                <a16:creationId xmlns:a16="http://schemas.microsoft.com/office/drawing/2014/main" id="{52C8317B-0D41-426B-BD94-62696365A694}"/>
              </a:ext>
            </a:extLst>
          </p:cNvPr>
          <p:cNvSpPr>
            <a:spLocks noChangeArrowheads="1"/>
          </p:cNvSpPr>
          <p:nvPr/>
        </p:nvSpPr>
        <p:spPr bwMode="auto">
          <a:xfrm>
            <a:off x="506413" y="5173663"/>
            <a:ext cx="188912" cy="203200"/>
          </a:xfrm>
          <a:prstGeom prst="ellipse">
            <a:avLst/>
          </a:prstGeom>
          <a:solidFill>
            <a:srgbClr val="0000FF"/>
          </a:solidFill>
          <a:ln w="25400">
            <a:solidFill>
              <a:srgbClr val="0000FF"/>
            </a:solidFill>
            <a:round/>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33" name="Line 31">
            <a:extLst>
              <a:ext uri="{FF2B5EF4-FFF2-40B4-BE49-F238E27FC236}">
                <a16:creationId xmlns:a16="http://schemas.microsoft.com/office/drawing/2014/main" id="{7C52A267-0A89-4BEF-8EBC-8619C4AE1B2C}"/>
              </a:ext>
            </a:extLst>
          </p:cNvPr>
          <p:cNvSpPr>
            <a:spLocks noChangeShapeType="1"/>
          </p:cNvSpPr>
          <p:nvPr/>
        </p:nvSpPr>
        <p:spPr bwMode="auto">
          <a:xfrm flipH="1" flipV="1">
            <a:off x="265113" y="5899150"/>
            <a:ext cx="450850" cy="1588"/>
          </a:xfrm>
          <a:prstGeom prst="line">
            <a:avLst/>
          </a:prstGeom>
          <a:noFill/>
          <a:ln w="25400">
            <a:solidFill>
              <a:srgbClr val="0000FF"/>
            </a:solidFill>
            <a:round/>
            <a:headEnd/>
            <a:tailEn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34" name="Text Box 32">
            <a:extLst>
              <a:ext uri="{FF2B5EF4-FFF2-40B4-BE49-F238E27FC236}">
                <a16:creationId xmlns:a16="http://schemas.microsoft.com/office/drawing/2014/main" id="{6766FED5-03E8-4AAC-ACE6-5BA4F9F35696}"/>
              </a:ext>
            </a:extLst>
          </p:cNvPr>
          <p:cNvSpPr txBox="1">
            <a:spLocks noChangeArrowheads="1"/>
          </p:cNvSpPr>
          <p:nvPr/>
        </p:nvSpPr>
        <p:spPr bwMode="auto">
          <a:xfrm>
            <a:off x="807739" y="5838412"/>
            <a:ext cx="1168590" cy="12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900" dirty="0" err="1">
                <a:solidFill>
                  <a:srgbClr val="4D4D4C"/>
                </a:solidFill>
                <a:latin typeface="Verdana" panose="020B0604030504040204" pitchFamily="34" charset="0"/>
                <a:ea typeface="Verdana" panose="020B0604030504040204" pitchFamily="34" charset="0"/>
              </a:rPr>
              <a:t>Mandatory</a:t>
            </a:r>
            <a:r>
              <a:rPr lang="it-IT" sz="900" dirty="0">
                <a:solidFill>
                  <a:srgbClr val="4D4D4C"/>
                </a:solidFill>
                <a:latin typeface="Verdana" panose="020B0604030504040204" pitchFamily="34" charset="0"/>
                <a:ea typeface="Verdana" panose="020B0604030504040204" pitchFamily="34" charset="0"/>
              </a:rPr>
              <a:t> </a:t>
            </a:r>
            <a:r>
              <a:rPr lang="it-IT" sz="900" dirty="0" err="1">
                <a:solidFill>
                  <a:srgbClr val="4D4D4C"/>
                </a:solidFill>
                <a:latin typeface="Verdana" panose="020B0604030504040204" pitchFamily="34" charset="0"/>
                <a:ea typeface="Verdana" panose="020B0604030504040204" pitchFamily="34" charset="0"/>
              </a:rPr>
              <a:t>message</a:t>
            </a:r>
            <a:endParaRPr lang="it-IT" sz="900" dirty="0">
              <a:solidFill>
                <a:srgbClr val="4D4D4C"/>
              </a:solidFill>
              <a:latin typeface="Verdana" panose="020B0604030504040204" pitchFamily="34" charset="0"/>
              <a:ea typeface="Verdana" panose="020B0604030504040204" pitchFamily="34" charset="0"/>
            </a:endParaRPr>
          </a:p>
        </p:txBody>
      </p:sp>
      <p:sp>
        <p:nvSpPr>
          <p:cNvPr id="35" name="Line 33">
            <a:extLst>
              <a:ext uri="{FF2B5EF4-FFF2-40B4-BE49-F238E27FC236}">
                <a16:creationId xmlns:a16="http://schemas.microsoft.com/office/drawing/2014/main" id="{18D890A4-A6BC-4CFB-A81B-EA268C0E9D39}"/>
              </a:ext>
            </a:extLst>
          </p:cNvPr>
          <p:cNvSpPr>
            <a:spLocks noChangeShapeType="1"/>
          </p:cNvSpPr>
          <p:nvPr/>
        </p:nvSpPr>
        <p:spPr bwMode="auto">
          <a:xfrm flipH="1" flipV="1">
            <a:off x="265113" y="6064250"/>
            <a:ext cx="450850" cy="1588"/>
          </a:xfrm>
          <a:prstGeom prst="line">
            <a:avLst/>
          </a:prstGeom>
          <a:noFill/>
          <a:ln w="25400">
            <a:solidFill>
              <a:srgbClr val="0000FF"/>
            </a:solidFill>
            <a:prstDash val="dash"/>
            <a:round/>
            <a:headEnd/>
            <a:tailEn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36" name="Text Box 34">
            <a:extLst>
              <a:ext uri="{FF2B5EF4-FFF2-40B4-BE49-F238E27FC236}">
                <a16:creationId xmlns:a16="http://schemas.microsoft.com/office/drawing/2014/main" id="{B06F9E85-F0B3-4AF8-9117-87956E9FD8FA}"/>
              </a:ext>
            </a:extLst>
          </p:cNvPr>
          <p:cNvSpPr txBox="1">
            <a:spLocks noChangeArrowheads="1"/>
          </p:cNvSpPr>
          <p:nvPr/>
        </p:nvSpPr>
        <p:spPr bwMode="auto">
          <a:xfrm>
            <a:off x="807739" y="6001925"/>
            <a:ext cx="1038747" cy="12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900" dirty="0">
                <a:solidFill>
                  <a:srgbClr val="4D4D4C"/>
                </a:solidFill>
                <a:latin typeface="Verdana" panose="020B0604030504040204" pitchFamily="34" charset="0"/>
                <a:ea typeface="Verdana" panose="020B0604030504040204" pitchFamily="34" charset="0"/>
              </a:rPr>
              <a:t>Optional </a:t>
            </a:r>
            <a:r>
              <a:rPr lang="it-IT" sz="900" dirty="0" err="1">
                <a:solidFill>
                  <a:srgbClr val="4D4D4C"/>
                </a:solidFill>
                <a:latin typeface="Verdana" panose="020B0604030504040204" pitchFamily="34" charset="0"/>
                <a:ea typeface="Verdana" panose="020B0604030504040204" pitchFamily="34" charset="0"/>
              </a:rPr>
              <a:t>message</a:t>
            </a:r>
            <a:endParaRPr lang="it-IT" sz="900" dirty="0">
              <a:solidFill>
                <a:srgbClr val="4D4D4C"/>
              </a:solidFill>
              <a:latin typeface="Verdana" panose="020B0604030504040204" pitchFamily="34" charset="0"/>
              <a:ea typeface="Verdana" panose="020B0604030504040204" pitchFamily="34" charset="0"/>
            </a:endParaRPr>
          </a:p>
        </p:txBody>
      </p:sp>
      <p:sp>
        <p:nvSpPr>
          <p:cNvPr id="37" name="Rectangle 36">
            <a:extLst>
              <a:ext uri="{FF2B5EF4-FFF2-40B4-BE49-F238E27FC236}">
                <a16:creationId xmlns:a16="http://schemas.microsoft.com/office/drawing/2014/main" id="{695E4B41-777E-4F0C-8CF5-F18B3EB8E0AF}"/>
              </a:ext>
            </a:extLst>
          </p:cNvPr>
          <p:cNvSpPr>
            <a:spLocks noChangeArrowheads="1"/>
          </p:cNvSpPr>
          <p:nvPr/>
        </p:nvSpPr>
        <p:spPr bwMode="auto">
          <a:xfrm>
            <a:off x="5759450" y="2641600"/>
            <a:ext cx="179388" cy="850900"/>
          </a:xfrm>
          <a:prstGeom prst="rect">
            <a:avLst/>
          </a:prstGeom>
          <a:solidFill>
            <a:srgbClr val="0000FF"/>
          </a:solidFill>
          <a:ln w="25400">
            <a:solidFill>
              <a:srgbClr val="0000FF"/>
            </a:solidFill>
            <a:miter lim="800000"/>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38" name="Text Box 38">
            <a:extLst>
              <a:ext uri="{FF2B5EF4-FFF2-40B4-BE49-F238E27FC236}">
                <a16:creationId xmlns:a16="http://schemas.microsoft.com/office/drawing/2014/main" id="{2DA9D77C-E4A0-42E9-ACAB-9F29B96E6240}"/>
              </a:ext>
            </a:extLst>
          </p:cNvPr>
          <p:cNvSpPr txBox="1">
            <a:spLocks noChangeArrowheads="1"/>
          </p:cNvSpPr>
          <p:nvPr/>
        </p:nvSpPr>
        <p:spPr bwMode="auto">
          <a:xfrm>
            <a:off x="6070600" y="3144014"/>
            <a:ext cx="1613655" cy="2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en-US" sz="900" b="1" dirty="0">
                <a:solidFill>
                  <a:srgbClr val="4D4D4C"/>
                </a:solidFill>
                <a:latin typeface="Verdana" panose="020B0604030504040204" pitchFamily="34" charset="0"/>
                <a:ea typeface="Verdana" panose="020B0604030504040204" pitchFamily="34" charset="0"/>
              </a:rPr>
              <a:t>3: Applicative controls on the received data</a:t>
            </a:r>
          </a:p>
        </p:txBody>
      </p:sp>
      <p:sp>
        <p:nvSpPr>
          <p:cNvPr id="39" name="Text Box 39">
            <a:extLst>
              <a:ext uri="{FF2B5EF4-FFF2-40B4-BE49-F238E27FC236}">
                <a16:creationId xmlns:a16="http://schemas.microsoft.com/office/drawing/2014/main" id="{2D336BF3-61CF-4BBA-8059-9535C7311656}"/>
              </a:ext>
            </a:extLst>
          </p:cNvPr>
          <p:cNvSpPr txBox="1">
            <a:spLocks noChangeArrowheads="1"/>
          </p:cNvSpPr>
          <p:nvPr/>
        </p:nvSpPr>
        <p:spPr bwMode="auto">
          <a:xfrm>
            <a:off x="1259632" y="4145176"/>
            <a:ext cx="394016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defRPr/>
            </a:pPr>
            <a:r>
              <a:rPr lang="en-US" sz="900" b="1" dirty="0">
                <a:solidFill>
                  <a:srgbClr val="4D4D4C"/>
                </a:solidFill>
                <a:latin typeface="Verdana" panose="020B0604030504040204" pitchFamily="34" charset="0"/>
                <a:ea typeface="Verdana" panose="020B0604030504040204" pitchFamily="34" charset="0"/>
              </a:rPr>
              <a:t>7: Sending of </a:t>
            </a:r>
            <a:r>
              <a:rPr lang="en-US" sz="900" b="1" dirty="0" err="1">
                <a:solidFill>
                  <a:srgbClr val="4D4D4C"/>
                </a:solidFill>
                <a:latin typeface="Verdana" panose="020B0604030504040204" pitchFamily="34" charset="0"/>
                <a:ea typeface="Verdana" panose="020B0604030504040204" pitchFamily="34" charset="0"/>
              </a:rPr>
              <a:t>Prg</a:t>
            </a:r>
            <a:r>
              <a:rPr lang="en-US" sz="900" b="1" dirty="0">
                <a:solidFill>
                  <a:srgbClr val="4D4D4C"/>
                </a:solidFill>
                <a:latin typeface="Verdana" panose="020B0604030504040204" pitchFamily="34" charset="0"/>
                <a:ea typeface="Verdana" panose="020B0604030504040204" pitchFamily="34" charset="0"/>
              </a:rPr>
              <a:t> status KO message following substantial controls on the entire slip/group</a:t>
            </a:r>
          </a:p>
        </p:txBody>
      </p:sp>
      <p:sp>
        <p:nvSpPr>
          <p:cNvPr id="40" name="Rectangle 3">
            <a:extLst>
              <a:ext uri="{FF2B5EF4-FFF2-40B4-BE49-F238E27FC236}">
                <a16:creationId xmlns:a16="http://schemas.microsoft.com/office/drawing/2014/main" id="{6C97B0D9-AD50-45BB-AF76-982ECB690007}"/>
              </a:ext>
            </a:extLst>
          </p:cNvPr>
          <p:cNvSpPr>
            <a:spLocks noChangeArrowheads="1"/>
          </p:cNvSpPr>
          <p:nvPr/>
        </p:nvSpPr>
        <p:spPr bwMode="auto">
          <a:xfrm>
            <a:off x="671484" y="1039773"/>
            <a:ext cx="7799387"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en-US" sz="1600" b="1" kern="0" dirty="0">
                <a:solidFill>
                  <a:srgbClr val="FFFFFF"/>
                </a:solidFill>
                <a:latin typeface="Verdana" panose="020B0604030504040204" pitchFamily="34" charset="0"/>
                <a:ea typeface="Verdana" panose="020B0604030504040204" pitchFamily="34" charset="0"/>
              </a:rPr>
              <a:t>Service Workflow : Sequence diagram and control levels</a:t>
            </a:r>
          </a:p>
        </p:txBody>
      </p:sp>
      <p:sp>
        <p:nvSpPr>
          <p:cNvPr id="41" name="Rectangle 3">
            <a:extLst>
              <a:ext uri="{FF2B5EF4-FFF2-40B4-BE49-F238E27FC236}">
                <a16:creationId xmlns:a16="http://schemas.microsoft.com/office/drawing/2014/main" id="{7CE4DD35-677E-48EA-BFD5-867C611E4B9A}"/>
              </a:ext>
            </a:extLst>
          </p:cNvPr>
          <p:cNvSpPr>
            <a:spLocks noChangeArrowheads="1"/>
          </p:cNvSpPr>
          <p:nvPr/>
        </p:nvSpPr>
        <p:spPr bwMode="auto">
          <a:xfrm>
            <a:off x="7740352" y="2438400"/>
            <a:ext cx="1376739" cy="633413"/>
          </a:xfrm>
          <a:prstGeom prst="rect">
            <a:avLst/>
          </a:prstGeom>
          <a:solidFill>
            <a:schemeClr val="bg1"/>
          </a:solidFill>
          <a:ln w="15875" algn="ctr">
            <a:solidFill>
              <a:srgbClr val="CC0000"/>
            </a:solidFill>
            <a:round/>
            <a:headEnd/>
            <a:tailEnd/>
          </a:ln>
        </p:spPr>
        <p:txBody>
          <a:bodyPr lIns="0" tIns="0" rIns="0" bIns="0" anchor="ctr"/>
          <a:lstStyle/>
          <a:p>
            <a:pPr algn="ctr" eaLnBrk="1" hangingPunct="1">
              <a:spcBef>
                <a:spcPct val="50000"/>
              </a:spcBef>
              <a:defRPr/>
            </a:pPr>
            <a:r>
              <a:rPr lang="it-IT" sz="1600" b="1" dirty="0">
                <a:solidFill>
                  <a:srgbClr val="4D4D4C"/>
                </a:solidFill>
                <a:latin typeface="Verdana" panose="020B0604030504040204" pitchFamily="34" charset="0"/>
                <a:ea typeface="Verdana" panose="020B0604030504040204" pitchFamily="34" charset="0"/>
              </a:rPr>
              <a:t>Level 0</a:t>
            </a:r>
          </a:p>
        </p:txBody>
      </p:sp>
      <p:sp>
        <p:nvSpPr>
          <p:cNvPr id="42" name="Rectangle 3">
            <a:extLst>
              <a:ext uri="{FF2B5EF4-FFF2-40B4-BE49-F238E27FC236}">
                <a16:creationId xmlns:a16="http://schemas.microsoft.com/office/drawing/2014/main" id="{38199267-56C3-4878-B4D0-DEEB39629C62}"/>
              </a:ext>
            </a:extLst>
          </p:cNvPr>
          <p:cNvSpPr>
            <a:spLocks noChangeArrowheads="1"/>
          </p:cNvSpPr>
          <p:nvPr/>
        </p:nvSpPr>
        <p:spPr bwMode="auto">
          <a:xfrm>
            <a:off x="7740352" y="3071813"/>
            <a:ext cx="1373563" cy="542925"/>
          </a:xfrm>
          <a:prstGeom prst="rect">
            <a:avLst/>
          </a:prstGeom>
          <a:solidFill>
            <a:srgbClr val="FFCC00"/>
          </a:solidFill>
          <a:ln w="15875" algn="ctr">
            <a:solidFill>
              <a:srgbClr val="CC0000"/>
            </a:solidFill>
            <a:round/>
            <a:headEnd/>
            <a:tailEnd/>
          </a:ln>
        </p:spPr>
        <p:txBody>
          <a:bodyPr lIns="0" tIns="0" rIns="0" bIns="0" anchor="ctr"/>
          <a:lstStyle/>
          <a:p>
            <a:pPr algn="ctr" eaLnBrk="1" hangingPunct="1">
              <a:spcBef>
                <a:spcPct val="50000"/>
              </a:spcBef>
              <a:defRPr/>
            </a:pPr>
            <a:r>
              <a:rPr lang="it-IT" sz="1600" b="1" dirty="0">
                <a:solidFill>
                  <a:srgbClr val="4D4D4C"/>
                </a:solidFill>
                <a:latin typeface="Verdana" panose="020B0604030504040204" pitchFamily="34" charset="0"/>
                <a:ea typeface="Verdana" panose="020B0604030504040204" pitchFamily="34" charset="0"/>
              </a:rPr>
              <a:t>Level 1</a:t>
            </a:r>
          </a:p>
        </p:txBody>
      </p:sp>
      <p:sp>
        <p:nvSpPr>
          <p:cNvPr id="43" name="Rectangle 3">
            <a:extLst>
              <a:ext uri="{FF2B5EF4-FFF2-40B4-BE49-F238E27FC236}">
                <a16:creationId xmlns:a16="http://schemas.microsoft.com/office/drawing/2014/main" id="{E6C69D4C-BE23-4612-8D62-4E3FF0151979}"/>
              </a:ext>
            </a:extLst>
          </p:cNvPr>
          <p:cNvSpPr>
            <a:spLocks noChangeArrowheads="1"/>
          </p:cNvSpPr>
          <p:nvPr/>
        </p:nvSpPr>
        <p:spPr bwMode="auto">
          <a:xfrm>
            <a:off x="7740352" y="3614738"/>
            <a:ext cx="1373563" cy="984250"/>
          </a:xfrm>
          <a:prstGeom prst="rect">
            <a:avLst/>
          </a:prstGeom>
          <a:solidFill>
            <a:srgbClr val="FF9900"/>
          </a:solidFill>
          <a:ln w="15875" algn="ctr">
            <a:solidFill>
              <a:srgbClr val="CC0000"/>
            </a:solidFill>
            <a:round/>
            <a:headEnd/>
            <a:tailEnd/>
          </a:ln>
        </p:spPr>
        <p:txBody>
          <a:bodyPr lIns="0" tIns="0" rIns="0" bIns="0" anchor="ctr"/>
          <a:lstStyle/>
          <a:p>
            <a:pPr algn="ctr" eaLnBrk="1" hangingPunct="1">
              <a:spcBef>
                <a:spcPct val="50000"/>
              </a:spcBef>
              <a:defRPr/>
            </a:pPr>
            <a:r>
              <a:rPr lang="it-IT" sz="1600" b="1" dirty="0">
                <a:solidFill>
                  <a:srgbClr val="4D4D4C"/>
                </a:solidFill>
                <a:latin typeface="Verdana" panose="020B0604030504040204" pitchFamily="34" charset="0"/>
                <a:ea typeface="Verdana" panose="020B0604030504040204" pitchFamily="34" charset="0"/>
              </a:rPr>
              <a:t>Level 2</a:t>
            </a:r>
          </a:p>
        </p:txBody>
      </p:sp>
      <p:sp>
        <p:nvSpPr>
          <p:cNvPr id="44" name="Rectangle 3">
            <a:extLst>
              <a:ext uri="{FF2B5EF4-FFF2-40B4-BE49-F238E27FC236}">
                <a16:creationId xmlns:a16="http://schemas.microsoft.com/office/drawing/2014/main" id="{AAFA1B93-A909-4A8A-BEB3-8BBAA47DE2BF}"/>
              </a:ext>
            </a:extLst>
          </p:cNvPr>
          <p:cNvSpPr>
            <a:spLocks noChangeArrowheads="1"/>
          </p:cNvSpPr>
          <p:nvPr/>
        </p:nvSpPr>
        <p:spPr bwMode="auto">
          <a:xfrm>
            <a:off x="7740352" y="4603750"/>
            <a:ext cx="1373563" cy="804863"/>
          </a:xfrm>
          <a:prstGeom prst="rect">
            <a:avLst/>
          </a:prstGeom>
          <a:solidFill>
            <a:srgbClr val="FF9900"/>
          </a:solidFill>
          <a:ln w="15875" algn="ctr">
            <a:solidFill>
              <a:srgbClr val="CC0000"/>
            </a:solidFill>
            <a:round/>
            <a:headEnd/>
            <a:tailEnd/>
          </a:ln>
        </p:spPr>
        <p:txBody>
          <a:bodyPr lIns="0" tIns="0" rIns="0" bIns="0" anchor="ctr"/>
          <a:lstStyle/>
          <a:p>
            <a:pPr algn="ctr" eaLnBrk="1" hangingPunct="1">
              <a:spcBef>
                <a:spcPct val="50000"/>
              </a:spcBef>
              <a:defRPr/>
            </a:pPr>
            <a:r>
              <a:rPr lang="it-IT" sz="1600" b="1" dirty="0">
                <a:solidFill>
                  <a:srgbClr val="4D4D4C"/>
                </a:solidFill>
                <a:latin typeface="Verdana" panose="020B0604030504040204" pitchFamily="34" charset="0"/>
                <a:ea typeface="Verdana" panose="020B0604030504040204" pitchFamily="34" charset="0"/>
              </a:rPr>
              <a:t>Level 2</a:t>
            </a:r>
          </a:p>
        </p:txBody>
      </p:sp>
      <p:sp>
        <p:nvSpPr>
          <p:cNvPr id="45" name="Text Box 48">
            <a:extLst>
              <a:ext uri="{FF2B5EF4-FFF2-40B4-BE49-F238E27FC236}">
                <a16:creationId xmlns:a16="http://schemas.microsoft.com/office/drawing/2014/main" id="{F18A460F-3F57-413B-923A-7C4F323B8FE1}"/>
              </a:ext>
            </a:extLst>
          </p:cNvPr>
          <p:cNvSpPr txBox="1">
            <a:spLocks noChangeArrowheads="1"/>
          </p:cNvSpPr>
          <p:nvPr/>
        </p:nvSpPr>
        <p:spPr bwMode="auto">
          <a:xfrm>
            <a:off x="7767262" y="1653380"/>
            <a:ext cx="1376739" cy="738664"/>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spAutoFit/>
          </a:bodyPr>
          <a:lstStyle/>
          <a:p>
            <a:pPr eaLnBrk="1" hangingPunct="1">
              <a:spcBef>
                <a:spcPct val="50000"/>
              </a:spcBef>
              <a:defRPr/>
            </a:pPr>
            <a:r>
              <a:rPr lang="it-IT" sz="1600" b="1" i="1" dirty="0">
                <a:solidFill>
                  <a:srgbClr val="4D4D4C"/>
                </a:solidFill>
                <a:latin typeface="Verdana" panose="020B0604030504040204" pitchFamily="34" charset="0"/>
                <a:ea typeface="Verdana" panose="020B0604030504040204" pitchFamily="34" charset="0"/>
              </a:rPr>
              <a:t>Controls on information </a:t>
            </a:r>
            <a:r>
              <a:rPr lang="it-IT" sz="1600" b="1" i="1" dirty="0" err="1">
                <a:solidFill>
                  <a:srgbClr val="4D4D4C"/>
                </a:solidFill>
                <a:latin typeface="Verdana" panose="020B0604030504040204" pitchFamily="34" charset="0"/>
                <a:ea typeface="Verdana" panose="020B0604030504040204" pitchFamily="34" charset="0"/>
              </a:rPr>
              <a:t>received</a:t>
            </a:r>
            <a:endParaRPr lang="it-IT" sz="1600" b="1" i="1" dirty="0">
              <a:solidFill>
                <a:srgbClr val="4D4D4C"/>
              </a:solidFill>
              <a:latin typeface="Verdana" panose="020B0604030504040204" pitchFamily="34" charset="0"/>
              <a:ea typeface="Verdana" panose="020B0604030504040204" pitchFamily="34" charset="0"/>
            </a:endParaRPr>
          </a:p>
        </p:txBody>
      </p:sp>
      <p:sp>
        <p:nvSpPr>
          <p:cNvPr id="46" name="Rectangle 56">
            <a:extLst>
              <a:ext uri="{FF2B5EF4-FFF2-40B4-BE49-F238E27FC236}">
                <a16:creationId xmlns:a16="http://schemas.microsoft.com/office/drawing/2014/main" id="{75765D49-C979-4A25-A49B-44CED5322289}"/>
              </a:ext>
            </a:extLst>
          </p:cNvPr>
          <p:cNvSpPr>
            <a:spLocks noChangeArrowheads="1"/>
          </p:cNvSpPr>
          <p:nvPr/>
        </p:nvSpPr>
        <p:spPr bwMode="auto">
          <a:xfrm>
            <a:off x="92076" y="4610100"/>
            <a:ext cx="9025016" cy="798513"/>
          </a:xfrm>
          <a:prstGeom prst="rect">
            <a:avLst/>
          </a:prstGeom>
          <a:noFill/>
          <a:ln w="15875" algn="ctr">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47" name="Rectangle 57">
            <a:extLst>
              <a:ext uri="{FF2B5EF4-FFF2-40B4-BE49-F238E27FC236}">
                <a16:creationId xmlns:a16="http://schemas.microsoft.com/office/drawing/2014/main" id="{F0B9B5E4-CC70-4358-BAD2-93F09BC05EB8}"/>
              </a:ext>
            </a:extLst>
          </p:cNvPr>
          <p:cNvSpPr>
            <a:spLocks noChangeArrowheads="1"/>
          </p:cNvSpPr>
          <p:nvPr/>
        </p:nvSpPr>
        <p:spPr bwMode="auto">
          <a:xfrm>
            <a:off x="92076" y="3608388"/>
            <a:ext cx="9018664" cy="989629"/>
          </a:xfrm>
          <a:prstGeom prst="rect">
            <a:avLst/>
          </a:prstGeom>
          <a:noFill/>
          <a:ln w="15875" algn="ctr">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48" name="AutoShape 60">
            <a:extLst>
              <a:ext uri="{FF2B5EF4-FFF2-40B4-BE49-F238E27FC236}">
                <a16:creationId xmlns:a16="http://schemas.microsoft.com/office/drawing/2014/main" id="{E477CCE0-1F62-487C-95AE-E669C54B7C30}"/>
              </a:ext>
            </a:extLst>
          </p:cNvPr>
          <p:cNvSpPr>
            <a:spLocks noChangeArrowheads="1"/>
          </p:cNvSpPr>
          <p:nvPr/>
        </p:nvSpPr>
        <p:spPr bwMode="auto">
          <a:xfrm>
            <a:off x="3062288" y="5589588"/>
            <a:ext cx="1890712" cy="450850"/>
          </a:xfrm>
          <a:prstGeom prst="wedgeRoundRectCallout">
            <a:avLst>
              <a:gd name="adj1" fmla="val -40764"/>
              <a:gd name="adj2" fmla="val -116551"/>
              <a:gd name="adj3" fmla="val 16667"/>
            </a:avLst>
          </a:prstGeom>
          <a:solidFill>
            <a:schemeClr val="bg1"/>
          </a:solidFill>
          <a:ln w="19050" algn="ctr">
            <a:solidFill>
              <a:schemeClr val="tx1"/>
            </a:solidFill>
            <a:miter lim="800000"/>
            <a:headEnd/>
            <a:tailEnd/>
          </a:ln>
        </p:spPr>
        <p:txBody>
          <a:bodyPr lIns="0" tIns="0" rIns="0" bIns="0" anchor="ctr"/>
          <a:lstStyle/>
          <a:p>
            <a:pPr algn="ctr" eaLnBrk="1" hangingPunct="1">
              <a:spcBef>
                <a:spcPct val="50000"/>
              </a:spcBef>
              <a:defRPr/>
            </a:pPr>
            <a:r>
              <a:rPr lang="it-IT" sz="1200" dirty="0" err="1">
                <a:solidFill>
                  <a:srgbClr val="4D4D4C"/>
                </a:solidFill>
                <a:latin typeface="Verdana" panose="020B0604030504040204" pitchFamily="34" charset="0"/>
                <a:ea typeface="Verdana" panose="020B0604030504040204" pitchFamily="34" charset="0"/>
              </a:rPr>
              <a:t>Mandatory</a:t>
            </a:r>
            <a:r>
              <a:rPr lang="it-IT" sz="1200" dirty="0">
                <a:solidFill>
                  <a:srgbClr val="4D4D4C"/>
                </a:solidFill>
                <a:latin typeface="Verdana" panose="020B0604030504040204" pitchFamily="34" charset="0"/>
                <a:ea typeface="Verdana" panose="020B0604030504040204" pitchFamily="34" charset="0"/>
              </a:rPr>
              <a:t> </a:t>
            </a:r>
            <a:r>
              <a:rPr lang="it-IT" sz="1200" dirty="0" err="1">
                <a:solidFill>
                  <a:srgbClr val="4D4D4C"/>
                </a:solidFill>
                <a:latin typeface="Verdana" panose="020B0604030504040204" pitchFamily="34" charset="0"/>
                <a:ea typeface="Verdana" panose="020B0604030504040204" pitchFamily="34" charset="0"/>
              </a:rPr>
              <a:t>when</a:t>
            </a:r>
            <a:r>
              <a:rPr lang="it-IT" sz="1200" dirty="0">
                <a:solidFill>
                  <a:srgbClr val="4D4D4C"/>
                </a:solidFill>
                <a:latin typeface="Verdana" panose="020B0604030504040204" pitchFamily="34" charset="0"/>
                <a:ea typeface="Verdana" panose="020B0604030504040204" pitchFamily="34" charset="0"/>
              </a:rPr>
              <a:t> a cheque </a:t>
            </a:r>
            <a:r>
              <a:rPr lang="it-IT" sz="1200" dirty="0" err="1">
                <a:solidFill>
                  <a:srgbClr val="4D4D4C"/>
                </a:solidFill>
                <a:latin typeface="Verdana" panose="020B0604030504040204" pitchFamily="34" charset="0"/>
                <a:ea typeface="Verdana" panose="020B0604030504040204" pitchFamily="34" charset="0"/>
              </a:rPr>
              <a:t>is</a:t>
            </a:r>
            <a:r>
              <a:rPr lang="it-IT" sz="1200" dirty="0">
                <a:solidFill>
                  <a:srgbClr val="4D4D4C"/>
                </a:solidFill>
                <a:latin typeface="Verdana" panose="020B0604030504040204" pitchFamily="34" charset="0"/>
                <a:ea typeface="Verdana" panose="020B0604030504040204" pitchFamily="34" charset="0"/>
              </a:rPr>
              <a:t> </a:t>
            </a:r>
            <a:r>
              <a:rPr lang="it-IT" sz="1200" dirty="0" err="1">
                <a:solidFill>
                  <a:srgbClr val="4D4D4C"/>
                </a:solidFill>
                <a:latin typeface="Verdana" panose="020B0604030504040204" pitchFamily="34" charset="0"/>
                <a:ea typeface="Verdana" panose="020B0604030504040204" pitchFamily="34" charset="0"/>
              </a:rPr>
              <a:t>drawn</a:t>
            </a:r>
            <a:endParaRPr lang="it-IT" sz="1200" dirty="0">
              <a:solidFill>
                <a:srgbClr val="4D4D4C"/>
              </a:solidFill>
              <a:latin typeface="Verdana" panose="020B0604030504040204" pitchFamily="34" charset="0"/>
              <a:ea typeface="Verdana" panose="020B0604030504040204" pitchFamily="34" charset="0"/>
            </a:endParaRPr>
          </a:p>
        </p:txBody>
      </p:sp>
      <p:sp>
        <p:nvSpPr>
          <p:cNvPr id="49" name="Text Box 4">
            <a:extLst>
              <a:ext uri="{FF2B5EF4-FFF2-40B4-BE49-F238E27FC236}">
                <a16:creationId xmlns:a16="http://schemas.microsoft.com/office/drawing/2014/main" id="{920B72EF-0AE7-41EF-B5FD-54E2F7FBF594}"/>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50" name="Text Box 4">
            <a:extLst>
              <a:ext uri="{FF2B5EF4-FFF2-40B4-BE49-F238E27FC236}">
                <a16:creationId xmlns:a16="http://schemas.microsoft.com/office/drawing/2014/main" id="{CDF72E11-847B-4702-9A9D-06D57855AC26}"/>
              </a:ext>
            </a:extLst>
          </p:cNvPr>
          <p:cNvSpPr txBox="1">
            <a:spLocks noChangeArrowheads="1"/>
          </p:cNvSpPr>
          <p:nvPr/>
        </p:nvSpPr>
        <p:spPr bwMode="auto">
          <a:xfrm>
            <a:off x="957262"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Service Workflow </a:t>
            </a:r>
            <a:r>
              <a:rPr lang="it-IT" sz="1200" b="1" i="1" dirty="0" err="1">
                <a:solidFill>
                  <a:srgbClr val="EF7918"/>
                </a:solidFill>
                <a:latin typeface="Verdana" panose="020B0604030504040204" pitchFamily="34" charset="0"/>
                <a:cs typeface="Arial"/>
              </a:rPr>
              <a:t>analysis</a:t>
            </a:r>
            <a:r>
              <a:rPr lang="it-IT" sz="1200" b="1" i="1" dirty="0">
                <a:solidFill>
                  <a:srgbClr val="EF7918"/>
                </a:solidFill>
                <a:latin typeface="Verdana" panose="020B0604030504040204" pitchFamily="34" charset="0"/>
                <a:cs typeface="Arial"/>
              </a:rPr>
              <a:t> – </a:t>
            </a:r>
            <a:r>
              <a:rPr lang="en-US" sz="1200" i="1" dirty="0">
                <a:solidFill>
                  <a:srgbClr val="EF7918"/>
                </a:solidFill>
                <a:latin typeface="Verdana" panose="020B0604030504040204" pitchFamily="34" charset="0"/>
                <a:cs typeface="Arial"/>
              </a:rPr>
              <a:t>Sequence diagram and control levels</a:t>
            </a:r>
            <a:endParaRPr lang="it-IT" sz="1200" i="1" kern="0" dirty="0">
              <a:solidFill>
                <a:srgbClr val="EF7918"/>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3667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 Box 4">
            <a:extLst>
              <a:ext uri="{FF2B5EF4-FFF2-40B4-BE49-F238E27FC236}">
                <a16:creationId xmlns:a16="http://schemas.microsoft.com/office/drawing/2014/main" id="{920B72EF-0AE7-41EF-B5FD-54E2F7FBF594}"/>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51" name="Rectangle 3">
            <a:extLst>
              <a:ext uri="{FF2B5EF4-FFF2-40B4-BE49-F238E27FC236}">
                <a16:creationId xmlns:a16="http://schemas.microsoft.com/office/drawing/2014/main" id="{A344903A-064F-4D08-9465-E8088F201C87}"/>
              </a:ext>
            </a:extLst>
          </p:cNvPr>
          <p:cNvSpPr>
            <a:spLocks noChangeArrowheads="1"/>
          </p:cNvSpPr>
          <p:nvPr/>
        </p:nvSpPr>
        <p:spPr bwMode="auto">
          <a:xfrm>
            <a:off x="672306" y="996950"/>
            <a:ext cx="7799387"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en-US" sz="1600" b="1" kern="0" dirty="0">
                <a:solidFill>
                  <a:srgbClr val="FFFFFF"/>
                </a:solidFill>
                <a:latin typeface="Verdana" panose="020B0604030504040204" pitchFamily="34" charset="0"/>
                <a:ea typeface="Verdana" panose="020B0604030504040204" pitchFamily="34" charset="0"/>
              </a:rPr>
              <a:t>Report Control Workflow : control messages</a:t>
            </a:r>
          </a:p>
        </p:txBody>
      </p:sp>
      <p:grpSp>
        <p:nvGrpSpPr>
          <p:cNvPr id="52" name="Group 3">
            <a:extLst>
              <a:ext uri="{FF2B5EF4-FFF2-40B4-BE49-F238E27FC236}">
                <a16:creationId xmlns:a16="http://schemas.microsoft.com/office/drawing/2014/main" id="{98E38F94-762C-4D3A-A75B-8D75ACBF7461}"/>
              </a:ext>
            </a:extLst>
          </p:cNvPr>
          <p:cNvGrpSpPr>
            <a:grpSpLocks/>
          </p:cNvGrpSpPr>
          <p:nvPr/>
        </p:nvGrpSpPr>
        <p:grpSpPr bwMode="auto">
          <a:xfrm>
            <a:off x="1410471" y="1449388"/>
            <a:ext cx="1492494" cy="654258"/>
            <a:chOff x="1689" y="661"/>
            <a:chExt cx="939" cy="480"/>
          </a:xfrm>
        </p:grpSpPr>
        <p:pic>
          <p:nvPicPr>
            <p:cNvPr id="53" name="Picture 4" descr="BS01022_">
              <a:extLst>
                <a:ext uri="{FF2B5EF4-FFF2-40B4-BE49-F238E27FC236}">
                  <a16:creationId xmlns:a16="http://schemas.microsoft.com/office/drawing/2014/main" id="{5D62C833-E594-4693-A3CF-9B5C48F004AF}"/>
                </a:ext>
              </a:extLst>
            </p:cNvPr>
            <p:cNvPicPr preferRelativeResize="0">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32" y="661"/>
              <a:ext cx="338"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Text Box 5">
              <a:extLst>
                <a:ext uri="{FF2B5EF4-FFF2-40B4-BE49-F238E27FC236}">
                  <a16:creationId xmlns:a16="http://schemas.microsoft.com/office/drawing/2014/main" id="{E9C8775C-FE76-4FCE-84F3-45FE9CCFBE40}"/>
                </a:ext>
              </a:extLst>
            </p:cNvPr>
            <p:cNvSpPr txBox="1">
              <a:spLocks noChangeArrowheads="1"/>
            </p:cNvSpPr>
            <p:nvPr/>
          </p:nvSpPr>
          <p:spPr bwMode="auto">
            <a:xfrm>
              <a:off x="1689" y="958"/>
              <a:ext cx="939" cy="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spcBef>
                  <a:spcPct val="50000"/>
                </a:spcBef>
                <a:defRPr/>
              </a:pPr>
              <a:r>
                <a:rPr lang="en-US" sz="900" b="1" i="1" dirty="0">
                  <a:solidFill>
                    <a:srgbClr val="4D4D4C"/>
                  </a:solidFill>
                  <a:latin typeface="Verdana" panose="020B0604030504040204" pitchFamily="34" charset="0"/>
                  <a:ea typeface="Verdana" panose="020B0604030504040204" pitchFamily="34" charset="0"/>
                </a:rPr>
                <a:t>Initiating Party’s Forwarding Agent/STD</a:t>
              </a:r>
            </a:p>
          </p:txBody>
        </p:sp>
      </p:grpSp>
      <p:grpSp>
        <p:nvGrpSpPr>
          <p:cNvPr id="55" name="Group 6">
            <a:extLst>
              <a:ext uri="{FF2B5EF4-FFF2-40B4-BE49-F238E27FC236}">
                <a16:creationId xmlns:a16="http://schemas.microsoft.com/office/drawing/2014/main" id="{C8A3B2B8-25C7-4A88-8978-666238F0AAC3}"/>
              </a:ext>
            </a:extLst>
          </p:cNvPr>
          <p:cNvGrpSpPr>
            <a:grpSpLocks/>
          </p:cNvGrpSpPr>
          <p:nvPr/>
        </p:nvGrpSpPr>
        <p:grpSpPr bwMode="auto">
          <a:xfrm>
            <a:off x="6588538" y="1449388"/>
            <a:ext cx="1294292" cy="651455"/>
            <a:chOff x="1980" y="1016"/>
            <a:chExt cx="1130" cy="645"/>
          </a:xfrm>
        </p:grpSpPr>
        <p:pic>
          <p:nvPicPr>
            <p:cNvPr id="56" name="Picture 7" descr="BS01022_">
              <a:extLst>
                <a:ext uri="{FF2B5EF4-FFF2-40B4-BE49-F238E27FC236}">
                  <a16:creationId xmlns:a16="http://schemas.microsoft.com/office/drawing/2014/main" id="{85AA0512-399B-4E6E-A6DC-63B88F9F52D4}"/>
                </a:ext>
              </a:extLst>
            </p:cNvPr>
            <p:cNvPicPr preferRelativeResize="0">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52" y="1016"/>
              <a:ext cx="468" cy="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Text Box 8">
              <a:extLst>
                <a:ext uri="{FF2B5EF4-FFF2-40B4-BE49-F238E27FC236}">
                  <a16:creationId xmlns:a16="http://schemas.microsoft.com/office/drawing/2014/main" id="{43E41055-BA27-4147-AA3C-CF7236A756E1}"/>
                </a:ext>
              </a:extLst>
            </p:cNvPr>
            <p:cNvSpPr txBox="1">
              <a:spLocks noChangeArrowheads="1"/>
            </p:cNvSpPr>
            <p:nvPr/>
          </p:nvSpPr>
          <p:spPr bwMode="auto">
            <a:xfrm>
              <a:off x="1980" y="1414"/>
              <a:ext cx="1130" cy="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spcBef>
                  <a:spcPct val="50000"/>
                </a:spcBef>
                <a:defRPr/>
              </a:pPr>
              <a:r>
                <a:rPr lang="it-IT" sz="900" b="1" i="1" dirty="0" err="1">
                  <a:solidFill>
                    <a:srgbClr val="4D4D4C"/>
                  </a:solidFill>
                  <a:latin typeface="Verdana" panose="020B0604030504040204" pitchFamily="34" charset="0"/>
                  <a:ea typeface="Verdana" panose="020B0604030504040204" pitchFamily="34" charset="0"/>
                </a:rPr>
                <a:t>Initiating</a:t>
              </a:r>
              <a:r>
                <a:rPr lang="it-IT" sz="900" b="1" i="1" dirty="0">
                  <a:solidFill>
                    <a:srgbClr val="4D4D4C"/>
                  </a:solidFill>
                  <a:latin typeface="Verdana" panose="020B0604030504040204" pitchFamily="34" charset="0"/>
                  <a:ea typeface="Verdana" panose="020B0604030504040204" pitchFamily="34" charset="0"/>
                </a:rPr>
                <a:t> </a:t>
              </a:r>
              <a:r>
                <a:rPr lang="it-IT" sz="900" b="1" i="1" dirty="0" err="1">
                  <a:solidFill>
                    <a:srgbClr val="4D4D4C"/>
                  </a:solidFill>
                  <a:latin typeface="Verdana" panose="020B0604030504040204" pitchFamily="34" charset="0"/>
                  <a:ea typeface="Verdana" panose="020B0604030504040204" pitchFamily="34" charset="0"/>
                </a:rPr>
                <a:t>Party’s</a:t>
              </a:r>
              <a:r>
                <a:rPr lang="it-IT" sz="900" b="1" i="1" dirty="0">
                  <a:solidFill>
                    <a:srgbClr val="4D4D4C"/>
                  </a:solidFill>
                  <a:latin typeface="Verdana" panose="020B0604030504040204" pitchFamily="34" charset="0"/>
                  <a:ea typeface="Verdana" panose="020B0604030504040204" pitchFamily="34" charset="0"/>
                </a:rPr>
                <a:t> </a:t>
              </a:r>
              <a:r>
                <a:rPr lang="it-IT" sz="900" b="1" i="1" dirty="0" err="1">
                  <a:solidFill>
                    <a:srgbClr val="4D4D4C"/>
                  </a:solidFill>
                  <a:latin typeface="Verdana" panose="020B0604030504040204" pitchFamily="34" charset="0"/>
                  <a:ea typeface="Verdana" panose="020B0604030504040204" pitchFamily="34" charset="0"/>
                </a:rPr>
                <a:t>Debtor</a:t>
              </a:r>
              <a:r>
                <a:rPr lang="it-IT" sz="900" b="1" i="1" dirty="0">
                  <a:solidFill>
                    <a:srgbClr val="4D4D4C"/>
                  </a:solidFill>
                  <a:latin typeface="Verdana" panose="020B0604030504040204" pitchFamily="34" charset="0"/>
                  <a:ea typeface="Verdana" panose="020B0604030504040204" pitchFamily="34" charset="0"/>
                </a:rPr>
                <a:t> Agent/STD</a:t>
              </a:r>
            </a:p>
          </p:txBody>
        </p:sp>
      </p:grpSp>
      <p:sp>
        <p:nvSpPr>
          <p:cNvPr id="58" name="Text Box 9">
            <a:extLst>
              <a:ext uri="{FF2B5EF4-FFF2-40B4-BE49-F238E27FC236}">
                <a16:creationId xmlns:a16="http://schemas.microsoft.com/office/drawing/2014/main" id="{16B9EADF-FC7F-4C48-9F5B-881FA87A3BFE}"/>
              </a:ext>
            </a:extLst>
          </p:cNvPr>
          <p:cNvSpPr txBox="1">
            <a:spLocks noChangeArrowheads="1"/>
          </p:cNvSpPr>
          <p:nvPr/>
        </p:nvSpPr>
        <p:spPr bwMode="auto">
          <a:xfrm>
            <a:off x="3868043" y="2186150"/>
            <a:ext cx="1831975" cy="11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en-US" sz="800" b="1" dirty="0">
                <a:solidFill>
                  <a:srgbClr val="4D4D4C"/>
                </a:solidFill>
                <a:latin typeface="Verdana" panose="020B0604030504040204" pitchFamily="34" charset="0"/>
                <a:ea typeface="Verdana" panose="020B0604030504040204" pitchFamily="34" charset="0"/>
              </a:rPr>
              <a:t>1: Sending of service request</a:t>
            </a:r>
          </a:p>
        </p:txBody>
      </p:sp>
      <p:sp>
        <p:nvSpPr>
          <p:cNvPr id="59" name="Text Box 11">
            <a:extLst>
              <a:ext uri="{FF2B5EF4-FFF2-40B4-BE49-F238E27FC236}">
                <a16:creationId xmlns:a16="http://schemas.microsoft.com/office/drawing/2014/main" id="{F3FC80FD-CCA8-44E4-A3A8-D261E0E59C36}"/>
              </a:ext>
            </a:extLst>
          </p:cNvPr>
          <p:cNvSpPr txBox="1">
            <a:spLocks noChangeArrowheads="1"/>
          </p:cNvSpPr>
          <p:nvPr/>
        </p:nvSpPr>
        <p:spPr bwMode="auto">
          <a:xfrm>
            <a:off x="7536756" y="2279975"/>
            <a:ext cx="1379537"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en-US" sz="800" b="1" dirty="0">
                <a:solidFill>
                  <a:srgbClr val="4D4D4C"/>
                </a:solidFill>
                <a:latin typeface="Verdana" panose="020B0604030504040204" pitchFamily="34" charset="0"/>
                <a:ea typeface="Verdana" panose="020B0604030504040204" pitchFamily="34" charset="0"/>
              </a:rPr>
              <a:t>2: Parsing of message (XML/XSD validation)</a:t>
            </a:r>
          </a:p>
        </p:txBody>
      </p:sp>
      <p:sp>
        <p:nvSpPr>
          <p:cNvPr id="60" name="Text Box 15">
            <a:extLst>
              <a:ext uri="{FF2B5EF4-FFF2-40B4-BE49-F238E27FC236}">
                <a16:creationId xmlns:a16="http://schemas.microsoft.com/office/drawing/2014/main" id="{997B91D2-DDE7-479E-96B0-AFD95A6AD250}"/>
              </a:ext>
            </a:extLst>
          </p:cNvPr>
          <p:cNvSpPr txBox="1">
            <a:spLocks noChangeArrowheads="1"/>
          </p:cNvSpPr>
          <p:nvPr/>
        </p:nvSpPr>
        <p:spPr bwMode="auto">
          <a:xfrm>
            <a:off x="2759968" y="2619860"/>
            <a:ext cx="4049713" cy="122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en-US" sz="800" b="1" dirty="0">
                <a:solidFill>
                  <a:srgbClr val="4D4D4C"/>
                </a:solidFill>
                <a:latin typeface="Verdana" panose="020B0604030504040204" pitchFamily="34" charset="0"/>
                <a:ea typeface="Verdana" panose="020B0604030504040204" pitchFamily="34" charset="0"/>
              </a:rPr>
              <a:t>4: Sending of </a:t>
            </a:r>
            <a:r>
              <a:rPr lang="en-US" sz="800" b="1" dirty="0" err="1">
                <a:solidFill>
                  <a:srgbClr val="4D4D4C"/>
                </a:solidFill>
                <a:latin typeface="Verdana" panose="020B0604030504040204" pitchFamily="34" charset="0"/>
                <a:ea typeface="Verdana" panose="020B0604030504040204" pitchFamily="34" charset="0"/>
              </a:rPr>
              <a:t>Prg</a:t>
            </a:r>
            <a:r>
              <a:rPr lang="en-US" sz="800" b="1" dirty="0">
                <a:solidFill>
                  <a:srgbClr val="4D4D4C"/>
                </a:solidFill>
                <a:latin typeface="Verdana" panose="020B0604030504040204" pitchFamily="34" charset="0"/>
                <a:ea typeface="Verdana" panose="020B0604030504040204" pitchFamily="34" charset="0"/>
              </a:rPr>
              <a:t> status message on formal /applicative controls</a:t>
            </a:r>
          </a:p>
        </p:txBody>
      </p:sp>
      <p:sp>
        <p:nvSpPr>
          <p:cNvPr id="61" name="Line 17">
            <a:extLst>
              <a:ext uri="{FF2B5EF4-FFF2-40B4-BE49-F238E27FC236}">
                <a16:creationId xmlns:a16="http://schemas.microsoft.com/office/drawing/2014/main" id="{E1685E85-6061-4BD4-9717-B210734D471F}"/>
              </a:ext>
            </a:extLst>
          </p:cNvPr>
          <p:cNvSpPr>
            <a:spLocks noChangeShapeType="1"/>
          </p:cNvSpPr>
          <p:nvPr/>
        </p:nvSpPr>
        <p:spPr bwMode="auto">
          <a:xfrm flipV="1">
            <a:off x="7887593" y="1765300"/>
            <a:ext cx="1588" cy="127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2700">
                <a:solidFill>
                  <a:srgbClr val="000000"/>
                </a:solidFill>
                <a:round/>
                <a:headEnd/>
                <a:tailEnd/>
              </a14:hiddenLine>
            </a:ext>
          </a:extLst>
        </p:spPr>
        <p:txBody>
          <a:bodyPr lIns="0" tIns="0" rIns="0" bIns="0">
            <a:spAutoFit/>
          </a:bodyP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62" name="Line 19">
            <a:extLst>
              <a:ext uri="{FF2B5EF4-FFF2-40B4-BE49-F238E27FC236}">
                <a16:creationId xmlns:a16="http://schemas.microsoft.com/office/drawing/2014/main" id="{4BD6D50A-8D19-406E-B5ED-D399EB126695}"/>
              </a:ext>
            </a:extLst>
          </p:cNvPr>
          <p:cNvSpPr>
            <a:spLocks noChangeShapeType="1"/>
          </p:cNvSpPr>
          <p:nvPr/>
        </p:nvSpPr>
        <p:spPr bwMode="auto">
          <a:xfrm>
            <a:off x="2140843" y="2147888"/>
            <a:ext cx="1588" cy="4710112"/>
          </a:xfrm>
          <a:prstGeom prst="line">
            <a:avLst/>
          </a:prstGeom>
          <a:noFill/>
          <a:ln w="6350">
            <a:solidFill>
              <a:srgbClr val="0000FF"/>
            </a:solidFill>
            <a:prstDash val="sysDot"/>
            <a:round/>
            <a:headEnd/>
            <a:tailEn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63" name="Line 20">
            <a:extLst>
              <a:ext uri="{FF2B5EF4-FFF2-40B4-BE49-F238E27FC236}">
                <a16:creationId xmlns:a16="http://schemas.microsoft.com/office/drawing/2014/main" id="{21299135-DB62-42C4-B9C4-4DA518572B9A}"/>
              </a:ext>
            </a:extLst>
          </p:cNvPr>
          <p:cNvSpPr>
            <a:spLocks noChangeShapeType="1"/>
          </p:cNvSpPr>
          <p:nvPr/>
        </p:nvSpPr>
        <p:spPr bwMode="auto">
          <a:xfrm>
            <a:off x="7308156" y="2160588"/>
            <a:ext cx="1587" cy="4697412"/>
          </a:xfrm>
          <a:prstGeom prst="line">
            <a:avLst/>
          </a:prstGeom>
          <a:noFill/>
          <a:ln w="6350">
            <a:solidFill>
              <a:srgbClr val="0000FF"/>
            </a:solidFill>
            <a:prstDash val="sysDot"/>
            <a:round/>
            <a:headEnd/>
            <a:tailEn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64" name="Rectangle 21">
            <a:extLst>
              <a:ext uri="{FF2B5EF4-FFF2-40B4-BE49-F238E27FC236}">
                <a16:creationId xmlns:a16="http://schemas.microsoft.com/office/drawing/2014/main" id="{561FD6A8-B3FD-40C9-A0F1-F3739E850338}"/>
              </a:ext>
            </a:extLst>
          </p:cNvPr>
          <p:cNvSpPr>
            <a:spLocks noChangeArrowheads="1"/>
          </p:cNvSpPr>
          <p:nvPr/>
        </p:nvSpPr>
        <p:spPr bwMode="auto">
          <a:xfrm>
            <a:off x="2053531" y="2155825"/>
            <a:ext cx="198437" cy="187325"/>
          </a:xfrm>
          <a:prstGeom prst="rect">
            <a:avLst/>
          </a:prstGeom>
          <a:solidFill>
            <a:srgbClr val="0000FF"/>
          </a:solidFill>
          <a:ln w="25400">
            <a:solidFill>
              <a:srgbClr val="0000FF"/>
            </a:solidFill>
            <a:miter lim="800000"/>
            <a:headEnd/>
            <a:tailEnd/>
          </a:ln>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65" name="Text Box 22">
            <a:extLst>
              <a:ext uri="{FF2B5EF4-FFF2-40B4-BE49-F238E27FC236}">
                <a16:creationId xmlns:a16="http://schemas.microsoft.com/office/drawing/2014/main" id="{4C3761B3-1C83-4153-BFBB-5DB79B904A55}"/>
              </a:ext>
            </a:extLst>
          </p:cNvPr>
          <p:cNvSpPr txBox="1">
            <a:spLocks noChangeArrowheads="1"/>
          </p:cNvSpPr>
          <p:nvPr/>
        </p:nvSpPr>
        <p:spPr bwMode="auto">
          <a:xfrm>
            <a:off x="7251980" y="2882869"/>
            <a:ext cx="126638" cy="2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1800">
                <a:solidFill>
                  <a:srgbClr val="0033CC"/>
                </a:solidFill>
                <a:latin typeface="Verdana" panose="020B0604030504040204" pitchFamily="34" charset="0"/>
                <a:ea typeface="Verdana" panose="020B0604030504040204" pitchFamily="34" charset="0"/>
                <a:sym typeface="Symbol" pitchFamily="18" charset="2"/>
              </a:rPr>
              <a:t></a:t>
            </a:r>
          </a:p>
        </p:txBody>
      </p:sp>
      <p:sp>
        <p:nvSpPr>
          <p:cNvPr id="66" name="Line 25">
            <a:extLst>
              <a:ext uri="{FF2B5EF4-FFF2-40B4-BE49-F238E27FC236}">
                <a16:creationId xmlns:a16="http://schemas.microsoft.com/office/drawing/2014/main" id="{0C260936-FECB-44A8-9D96-2EB295C2B44D}"/>
              </a:ext>
            </a:extLst>
          </p:cNvPr>
          <p:cNvSpPr>
            <a:spLocks noChangeShapeType="1"/>
          </p:cNvSpPr>
          <p:nvPr/>
        </p:nvSpPr>
        <p:spPr bwMode="auto">
          <a:xfrm flipV="1">
            <a:off x="2148781" y="2341563"/>
            <a:ext cx="5086350" cy="1587"/>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67" name="Line 26">
            <a:extLst>
              <a:ext uri="{FF2B5EF4-FFF2-40B4-BE49-F238E27FC236}">
                <a16:creationId xmlns:a16="http://schemas.microsoft.com/office/drawing/2014/main" id="{210F5313-F809-407F-AD6E-01C5EF76CFDB}"/>
              </a:ext>
            </a:extLst>
          </p:cNvPr>
          <p:cNvSpPr>
            <a:spLocks noChangeShapeType="1"/>
          </p:cNvSpPr>
          <p:nvPr/>
        </p:nvSpPr>
        <p:spPr bwMode="auto">
          <a:xfrm flipH="1">
            <a:off x="2237681" y="2843213"/>
            <a:ext cx="4997450" cy="1587"/>
          </a:xfrm>
          <a:prstGeom prst="line">
            <a:avLst/>
          </a:prstGeom>
          <a:noFill/>
          <a:ln w="25400">
            <a:solidFill>
              <a:srgbClr val="0033CC"/>
            </a:solidFill>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68" name="Rectangle 36">
            <a:extLst>
              <a:ext uri="{FF2B5EF4-FFF2-40B4-BE49-F238E27FC236}">
                <a16:creationId xmlns:a16="http://schemas.microsoft.com/office/drawing/2014/main" id="{2CB62B0E-7151-4A1E-A19C-1113FD95E0E5}"/>
              </a:ext>
            </a:extLst>
          </p:cNvPr>
          <p:cNvSpPr>
            <a:spLocks noChangeArrowheads="1"/>
          </p:cNvSpPr>
          <p:nvPr/>
        </p:nvSpPr>
        <p:spPr bwMode="auto">
          <a:xfrm>
            <a:off x="7233543" y="2341563"/>
            <a:ext cx="179388" cy="503237"/>
          </a:xfrm>
          <a:prstGeom prst="rect">
            <a:avLst/>
          </a:prstGeom>
          <a:solidFill>
            <a:srgbClr val="0000FF"/>
          </a:solidFill>
          <a:ln w="25400">
            <a:solidFill>
              <a:srgbClr val="0000FF"/>
            </a:solidFill>
            <a:miter lim="800000"/>
            <a:headEnd/>
            <a:tailEnd/>
          </a:ln>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69" name="Text Box 38">
            <a:extLst>
              <a:ext uri="{FF2B5EF4-FFF2-40B4-BE49-F238E27FC236}">
                <a16:creationId xmlns:a16="http://schemas.microsoft.com/office/drawing/2014/main" id="{7CAED24C-C77C-44E0-8690-A72E2360A529}"/>
              </a:ext>
            </a:extLst>
          </p:cNvPr>
          <p:cNvSpPr txBox="1">
            <a:spLocks noChangeArrowheads="1"/>
          </p:cNvSpPr>
          <p:nvPr/>
        </p:nvSpPr>
        <p:spPr bwMode="auto">
          <a:xfrm>
            <a:off x="7544694" y="2675645"/>
            <a:ext cx="1371600"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en-US" sz="800" b="1" dirty="0">
                <a:solidFill>
                  <a:srgbClr val="4D4D4C"/>
                </a:solidFill>
                <a:latin typeface="Verdana" panose="020B0604030504040204" pitchFamily="34" charset="0"/>
                <a:ea typeface="Verdana" panose="020B0604030504040204" pitchFamily="34" charset="0"/>
              </a:rPr>
              <a:t>3: Applicative controls on the received data</a:t>
            </a:r>
          </a:p>
        </p:txBody>
      </p:sp>
      <p:sp>
        <p:nvSpPr>
          <p:cNvPr id="70" name="Rectangle 21">
            <a:extLst>
              <a:ext uri="{FF2B5EF4-FFF2-40B4-BE49-F238E27FC236}">
                <a16:creationId xmlns:a16="http://schemas.microsoft.com/office/drawing/2014/main" id="{37A781B8-E9D7-426C-909B-A8B6C56FB662}"/>
              </a:ext>
            </a:extLst>
          </p:cNvPr>
          <p:cNvSpPr>
            <a:spLocks noChangeArrowheads="1"/>
          </p:cNvSpPr>
          <p:nvPr/>
        </p:nvSpPr>
        <p:spPr bwMode="auto">
          <a:xfrm>
            <a:off x="7212906" y="3213100"/>
            <a:ext cx="198437" cy="187325"/>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0000FF"/>
                </a:solid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71" name="Text Box 15">
            <a:extLst>
              <a:ext uri="{FF2B5EF4-FFF2-40B4-BE49-F238E27FC236}">
                <a16:creationId xmlns:a16="http://schemas.microsoft.com/office/drawing/2014/main" id="{711D23E4-429B-455C-AF12-EEEB1C3DB720}"/>
              </a:ext>
            </a:extLst>
          </p:cNvPr>
          <p:cNvSpPr txBox="1">
            <a:spLocks noChangeArrowheads="1"/>
          </p:cNvSpPr>
          <p:nvPr/>
        </p:nvSpPr>
        <p:spPr bwMode="auto">
          <a:xfrm>
            <a:off x="2759968" y="3716823"/>
            <a:ext cx="4049713" cy="122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en-US" sz="800" b="1" dirty="0">
                <a:solidFill>
                  <a:srgbClr val="4D4D4C"/>
                </a:solidFill>
                <a:latin typeface="Verdana" panose="020B0604030504040204" pitchFamily="34" charset="0"/>
                <a:ea typeface="Verdana" panose="020B0604030504040204" pitchFamily="34" charset="0"/>
              </a:rPr>
              <a:t>6.3: Sending of Report Control message</a:t>
            </a:r>
          </a:p>
        </p:txBody>
      </p:sp>
      <p:sp>
        <p:nvSpPr>
          <p:cNvPr id="72" name="Rectangle 36">
            <a:extLst>
              <a:ext uri="{FF2B5EF4-FFF2-40B4-BE49-F238E27FC236}">
                <a16:creationId xmlns:a16="http://schemas.microsoft.com/office/drawing/2014/main" id="{CCCA9CC6-AF3B-47BA-95EF-394687CB3010}"/>
              </a:ext>
            </a:extLst>
          </p:cNvPr>
          <p:cNvSpPr>
            <a:spLocks noChangeArrowheads="1"/>
          </p:cNvSpPr>
          <p:nvPr/>
        </p:nvSpPr>
        <p:spPr bwMode="auto">
          <a:xfrm>
            <a:off x="2064643" y="3384550"/>
            <a:ext cx="179388" cy="503238"/>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0000FF"/>
                </a:solid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73" name="Line 26">
            <a:extLst>
              <a:ext uri="{FF2B5EF4-FFF2-40B4-BE49-F238E27FC236}">
                <a16:creationId xmlns:a16="http://schemas.microsoft.com/office/drawing/2014/main" id="{48A284E5-CAB5-4DB7-84D3-BC6746DDD199}"/>
              </a:ext>
            </a:extLst>
          </p:cNvPr>
          <p:cNvSpPr>
            <a:spLocks noChangeShapeType="1"/>
          </p:cNvSpPr>
          <p:nvPr/>
        </p:nvSpPr>
        <p:spPr bwMode="auto">
          <a:xfrm flipH="1">
            <a:off x="2274193" y="3397250"/>
            <a:ext cx="4997450" cy="1588"/>
          </a:xfrm>
          <a:prstGeom prst="line">
            <a:avLst/>
          </a:prstGeom>
          <a:noFill/>
          <a:ln w="25400">
            <a:solidFill>
              <a:srgbClr val="0033CC"/>
            </a:solidFill>
            <a:prstDash val="dash"/>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74" name="Line 25">
            <a:extLst>
              <a:ext uri="{FF2B5EF4-FFF2-40B4-BE49-F238E27FC236}">
                <a16:creationId xmlns:a16="http://schemas.microsoft.com/office/drawing/2014/main" id="{1B7A67EB-4984-4A87-B4A2-7DAA10F05873}"/>
              </a:ext>
            </a:extLst>
          </p:cNvPr>
          <p:cNvSpPr>
            <a:spLocks noChangeShapeType="1"/>
          </p:cNvSpPr>
          <p:nvPr/>
        </p:nvSpPr>
        <p:spPr bwMode="auto">
          <a:xfrm flipV="1">
            <a:off x="2177356" y="3889375"/>
            <a:ext cx="5086350" cy="1588"/>
          </a:xfrm>
          <a:prstGeom prst="line">
            <a:avLst/>
          </a:prstGeom>
          <a:noFill/>
          <a:ln w="25400">
            <a:solidFill>
              <a:srgbClr val="0000FF"/>
            </a:solidFill>
            <a:prstDash val="dash"/>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75" name="Rectangle 21">
            <a:extLst>
              <a:ext uri="{FF2B5EF4-FFF2-40B4-BE49-F238E27FC236}">
                <a16:creationId xmlns:a16="http://schemas.microsoft.com/office/drawing/2014/main" id="{7A50FF79-EB14-4F2C-BF6A-C4AEB80B2AC8}"/>
              </a:ext>
            </a:extLst>
          </p:cNvPr>
          <p:cNvSpPr>
            <a:spLocks noChangeArrowheads="1"/>
          </p:cNvSpPr>
          <p:nvPr/>
        </p:nvSpPr>
        <p:spPr bwMode="auto">
          <a:xfrm>
            <a:off x="7211318" y="4059238"/>
            <a:ext cx="198438" cy="187325"/>
          </a:xfrm>
          <a:prstGeom prst="rect">
            <a:avLst/>
          </a:prstGeom>
          <a:solidFill>
            <a:srgbClr val="0000FF"/>
          </a:solidFill>
          <a:ln w="25400">
            <a:solidFill>
              <a:srgbClr val="0000FF"/>
            </a:solidFill>
            <a:miter lim="800000"/>
            <a:headEnd/>
            <a:tailEnd/>
          </a:ln>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76" name="Text Box 15">
            <a:extLst>
              <a:ext uri="{FF2B5EF4-FFF2-40B4-BE49-F238E27FC236}">
                <a16:creationId xmlns:a16="http://schemas.microsoft.com/office/drawing/2014/main" id="{E3A8FB2C-443C-4BEA-A9F0-AFA2352A7C9D}"/>
              </a:ext>
            </a:extLst>
          </p:cNvPr>
          <p:cNvSpPr txBox="1">
            <a:spLocks noChangeArrowheads="1"/>
          </p:cNvSpPr>
          <p:nvPr/>
        </p:nvSpPr>
        <p:spPr bwMode="auto">
          <a:xfrm>
            <a:off x="2759968" y="4562960"/>
            <a:ext cx="4049713" cy="122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en-US" sz="800" b="1" dirty="0">
                <a:solidFill>
                  <a:srgbClr val="4D4D4C"/>
                </a:solidFill>
                <a:latin typeface="Verdana" panose="020B0604030504040204" pitchFamily="34" charset="0"/>
                <a:ea typeface="Verdana" panose="020B0604030504040204" pitchFamily="34" charset="0"/>
              </a:rPr>
              <a:t>7.3: Sending of Report Control message</a:t>
            </a:r>
          </a:p>
        </p:txBody>
      </p:sp>
      <p:sp>
        <p:nvSpPr>
          <p:cNvPr id="77" name="Rectangle 36">
            <a:extLst>
              <a:ext uri="{FF2B5EF4-FFF2-40B4-BE49-F238E27FC236}">
                <a16:creationId xmlns:a16="http://schemas.microsoft.com/office/drawing/2014/main" id="{D27FABA3-97EB-4D69-835B-9AB1AD65266D}"/>
              </a:ext>
            </a:extLst>
          </p:cNvPr>
          <p:cNvSpPr>
            <a:spLocks noChangeArrowheads="1"/>
          </p:cNvSpPr>
          <p:nvPr/>
        </p:nvSpPr>
        <p:spPr bwMode="auto">
          <a:xfrm>
            <a:off x="2063056" y="4230688"/>
            <a:ext cx="179387" cy="503237"/>
          </a:xfrm>
          <a:prstGeom prst="rect">
            <a:avLst/>
          </a:prstGeom>
          <a:solidFill>
            <a:srgbClr val="0000FF"/>
          </a:solidFill>
          <a:ln w="25400">
            <a:solidFill>
              <a:srgbClr val="0000FF"/>
            </a:solidFill>
            <a:miter lim="800000"/>
            <a:headEnd/>
            <a:tailEnd/>
          </a:ln>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78" name="Line 26">
            <a:extLst>
              <a:ext uri="{FF2B5EF4-FFF2-40B4-BE49-F238E27FC236}">
                <a16:creationId xmlns:a16="http://schemas.microsoft.com/office/drawing/2014/main" id="{9BF8107C-CDEA-4FC1-9675-2BA25B940A66}"/>
              </a:ext>
            </a:extLst>
          </p:cNvPr>
          <p:cNvSpPr>
            <a:spLocks noChangeShapeType="1"/>
          </p:cNvSpPr>
          <p:nvPr/>
        </p:nvSpPr>
        <p:spPr bwMode="auto">
          <a:xfrm flipH="1">
            <a:off x="2272606" y="4243388"/>
            <a:ext cx="4997450" cy="1587"/>
          </a:xfrm>
          <a:prstGeom prst="line">
            <a:avLst/>
          </a:prstGeom>
          <a:noFill/>
          <a:ln w="25400">
            <a:solidFill>
              <a:srgbClr val="0033CC"/>
            </a:solidFill>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79" name="Line 25">
            <a:extLst>
              <a:ext uri="{FF2B5EF4-FFF2-40B4-BE49-F238E27FC236}">
                <a16:creationId xmlns:a16="http://schemas.microsoft.com/office/drawing/2014/main" id="{85496EBC-74FC-44E0-B39C-2EEB844018D7}"/>
              </a:ext>
            </a:extLst>
          </p:cNvPr>
          <p:cNvSpPr>
            <a:spLocks noChangeShapeType="1"/>
          </p:cNvSpPr>
          <p:nvPr/>
        </p:nvSpPr>
        <p:spPr bwMode="auto">
          <a:xfrm flipV="1">
            <a:off x="2175768" y="4735513"/>
            <a:ext cx="5086350" cy="1587"/>
          </a:xfrm>
          <a:prstGeom prst="line">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80" name="Rectangle 21">
            <a:extLst>
              <a:ext uri="{FF2B5EF4-FFF2-40B4-BE49-F238E27FC236}">
                <a16:creationId xmlns:a16="http://schemas.microsoft.com/office/drawing/2014/main" id="{40BD4D6E-DA14-4A0B-B4AD-8E8BB2D04782}"/>
              </a:ext>
            </a:extLst>
          </p:cNvPr>
          <p:cNvSpPr>
            <a:spLocks noChangeArrowheads="1"/>
          </p:cNvSpPr>
          <p:nvPr/>
        </p:nvSpPr>
        <p:spPr bwMode="auto">
          <a:xfrm>
            <a:off x="7198618" y="5218113"/>
            <a:ext cx="198438" cy="187325"/>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0000FF"/>
                </a:solid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81" name="Text Box 15">
            <a:extLst>
              <a:ext uri="{FF2B5EF4-FFF2-40B4-BE49-F238E27FC236}">
                <a16:creationId xmlns:a16="http://schemas.microsoft.com/office/drawing/2014/main" id="{542738FA-6AA1-4AFD-A8D5-475C57DD4151}"/>
              </a:ext>
            </a:extLst>
          </p:cNvPr>
          <p:cNvSpPr txBox="1">
            <a:spLocks noChangeArrowheads="1"/>
          </p:cNvSpPr>
          <p:nvPr/>
        </p:nvSpPr>
        <p:spPr bwMode="auto">
          <a:xfrm>
            <a:off x="2759968" y="5721835"/>
            <a:ext cx="4049713" cy="122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en-US" sz="800" b="1" dirty="0">
                <a:solidFill>
                  <a:srgbClr val="4D4D4C"/>
                </a:solidFill>
                <a:latin typeface="Verdana" panose="020B0604030504040204" pitchFamily="34" charset="0"/>
                <a:ea typeface="Verdana" panose="020B0604030504040204" pitchFamily="34" charset="0"/>
              </a:rPr>
              <a:t>9.3: Sending of Report Control message</a:t>
            </a:r>
          </a:p>
        </p:txBody>
      </p:sp>
      <p:sp>
        <p:nvSpPr>
          <p:cNvPr id="82" name="Rectangle 36">
            <a:extLst>
              <a:ext uri="{FF2B5EF4-FFF2-40B4-BE49-F238E27FC236}">
                <a16:creationId xmlns:a16="http://schemas.microsoft.com/office/drawing/2014/main" id="{52F5E64A-FCE8-4845-AF60-2C9B913BCAAC}"/>
              </a:ext>
            </a:extLst>
          </p:cNvPr>
          <p:cNvSpPr>
            <a:spLocks noChangeArrowheads="1"/>
          </p:cNvSpPr>
          <p:nvPr/>
        </p:nvSpPr>
        <p:spPr bwMode="auto">
          <a:xfrm>
            <a:off x="2050356" y="5389563"/>
            <a:ext cx="179387" cy="503237"/>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0000FF"/>
                </a:solid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83" name="Line 26">
            <a:extLst>
              <a:ext uri="{FF2B5EF4-FFF2-40B4-BE49-F238E27FC236}">
                <a16:creationId xmlns:a16="http://schemas.microsoft.com/office/drawing/2014/main" id="{34AF482B-ADFE-4B08-BC38-3250CFDE5EE3}"/>
              </a:ext>
            </a:extLst>
          </p:cNvPr>
          <p:cNvSpPr>
            <a:spLocks noChangeShapeType="1"/>
          </p:cNvSpPr>
          <p:nvPr/>
        </p:nvSpPr>
        <p:spPr bwMode="auto">
          <a:xfrm flipH="1">
            <a:off x="2259906" y="5402263"/>
            <a:ext cx="4997450" cy="1587"/>
          </a:xfrm>
          <a:prstGeom prst="line">
            <a:avLst/>
          </a:prstGeom>
          <a:noFill/>
          <a:ln w="25400">
            <a:solidFill>
              <a:srgbClr val="0033CC"/>
            </a:solidFill>
            <a:prstDash val="dash"/>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84" name="Line 25">
            <a:extLst>
              <a:ext uri="{FF2B5EF4-FFF2-40B4-BE49-F238E27FC236}">
                <a16:creationId xmlns:a16="http://schemas.microsoft.com/office/drawing/2014/main" id="{C6145E74-52AB-4F83-A21E-B67F4408A333}"/>
              </a:ext>
            </a:extLst>
          </p:cNvPr>
          <p:cNvSpPr>
            <a:spLocks noChangeShapeType="1"/>
          </p:cNvSpPr>
          <p:nvPr/>
        </p:nvSpPr>
        <p:spPr bwMode="auto">
          <a:xfrm flipV="1">
            <a:off x="2163068" y="5948363"/>
            <a:ext cx="5086350" cy="1587"/>
          </a:xfrm>
          <a:prstGeom prst="line">
            <a:avLst/>
          </a:prstGeom>
          <a:noFill/>
          <a:ln w="25400">
            <a:solidFill>
              <a:srgbClr val="0000FF"/>
            </a:solidFill>
            <a:prstDash val="dash"/>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85" name="Text Box 24">
            <a:extLst>
              <a:ext uri="{FF2B5EF4-FFF2-40B4-BE49-F238E27FC236}">
                <a16:creationId xmlns:a16="http://schemas.microsoft.com/office/drawing/2014/main" id="{D5A44647-FF19-41D4-9951-7077583DFF7D}"/>
              </a:ext>
            </a:extLst>
          </p:cNvPr>
          <p:cNvSpPr txBox="1">
            <a:spLocks noChangeArrowheads="1"/>
          </p:cNvSpPr>
          <p:nvPr/>
        </p:nvSpPr>
        <p:spPr bwMode="auto">
          <a:xfrm>
            <a:off x="3121918" y="3251557"/>
            <a:ext cx="3325813"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defRPr/>
            </a:pPr>
            <a:r>
              <a:rPr lang="en-US" sz="800" b="1" dirty="0">
                <a:solidFill>
                  <a:srgbClr val="4D4D4C"/>
                </a:solidFill>
                <a:latin typeface="Verdana" panose="020B0604030504040204" pitchFamily="34" charset="0"/>
                <a:ea typeface="Verdana" panose="020B0604030504040204" pitchFamily="34" charset="0"/>
              </a:rPr>
              <a:t>6: Sending of “work in progress” </a:t>
            </a:r>
            <a:r>
              <a:rPr lang="en-US" sz="800" b="1" dirty="0" err="1">
                <a:solidFill>
                  <a:srgbClr val="4D4D4C"/>
                </a:solidFill>
                <a:latin typeface="Verdana" panose="020B0604030504040204" pitchFamily="34" charset="0"/>
                <a:ea typeface="Verdana" panose="020B0604030504040204" pitchFamily="34" charset="0"/>
              </a:rPr>
              <a:t>Prg</a:t>
            </a:r>
            <a:r>
              <a:rPr lang="en-US" sz="800" b="1" dirty="0">
                <a:solidFill>
                  <a:srgbClr val="4D4D4C"/>
                </a:solidFill>
                <a:latin typeface="Verdana" panose="020B0604030504040204" pitchFamily="34" charset="0"/>
                <a:ea typeface="Verdana" panose="020B0604030504040204" pitchFamily="34" charset="0"/>
              </a:rPr>
              <a:t> status message</a:t>
            </a:r>
          </a:p>
        </p:txBody>
      </p:sp>
      <p:sp>
        <p:nvSpPr>
          <p:cNvPr id="86" name="Text Box 11">
            <a:extLst>
              <a:ext uri="{FF2B5EF4-FFF2-40B4-BE49-F238E27FC236}">
                <a16:creationId xmlns:a16="http://schemas.microsoft.com/office/drawing/2014/main" id="{63567089-3D4F-4EBB-A0DC-A1BE713F3F05}"/>
              </a:ext>
            </a:extLst>
          </p:cNvPr>
          <p:cNvSpPr txBox="1">
            <a:spLocks noChangeArrowheads="1"/>
          </p:cNvSpPr>
          <p:nvPr/>
        </p:nvSpPr>
        <p:spPr bwMode="auto">
          <a:xfrm>
            <a:off x="300484" y="3421388"/>
            <a:ext cx="1808163"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en-US" sz="800" b="1" dirty="0">
                <a:solidFill>
                  <a:srgbClr val="4D4D4C"/>
                </a:solidFill>
                <a:latin typeface="Verdana" panose="020B0604030504040204" pitchFamily="34" charset="0"/>
                <a:ea typeface="Verdana" panose="020B0604030504040204" pitchFamily="34" charset="0"/>
              </a:rPr>
              <a:t>6.1: Parsing of message (XML/XSD validation)</a:t>
            </a:r>
          </a:p>
        </p:txBody>
      </p:sp>
      <p:sp>
        <p:nvSpPr>
          <p:cNvPr id="87" name="Text Box 38">
            <a:extLst>
              <a:ext uri="{FF2B5EF4-FFF2-40B4-BE49-F238E27FC236}">
                <a16:creationId xmlns:a16="http://schemas.microsoft.com/office/drawing/2014/main" id="{9F1BFC4C-16CC-4F4B-8CE9-D8D5FFFF7AE2}"/>
              </a:ext>
            </a:extLst>
          </p:cNvPr>
          <p:cNvSpPr txBox="1">
            <a:spLocks noChangeArrowheads="1"/>
          </p:cNvSpPr>
          <p:nvPr/>
        </p:nvSpPr>
        <p:spPr bwMode="auto">
          <a:xfrm>
            <a:off x="286544" y="3732538"/>
            <a:ext cx="1981200"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en-US" sz="800" b="1" dirty="0">
                <a:solidFill>
                  <a:srgbClr val="4D4D4C"/>
                </a:solidFill>
                <a:latin typeface="Verdana" panose="020B0604030504040204" pitchFamily="34" charset="0"/>
                <a:ea typeface="Verdana" panose="020B0604030504040204" pitchFamily="34" charset="0"/>
              </a:rPr>
              <a:t>6.2: Applicative controls on the received data</a:t>
            </a:r>
          </a:p>
        </p:txBody>
      </p:sp>
      <p:sp>
        <p:nvSpPr>
          <p:cNvPr id="88" name="Text Box 22">
            <a:extLst>
              <a:ext uri="{FF2B5EF4-FFF2-40B4-BE49-F238E27FC236}">
                <a16:creationId xmlns:a16="http://schemas.microsoft.com/office/drawing/2014/main" id="{A9AAD1CC-4219-4DE3-8554-FFCFF75BD0A0}"/>
              </a:ext>
            </a:extLst>
          </p:cNvPr>
          <p:cNvSpPr txBox="1">
            <a:spLocks noChangeArrowheads="1"/>
          </p:cNvSpPr>
          <p:nvPr/>
        </p:nvSpPr>
        <p:spPr bwMode="auto">
          <a:xfrm>
            <a:off x="7256743" y="4845019"/>
            <a:ext cx="126638" cy="249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non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1800">
                <a:solidFill>
                  <a:srgbClr val="0033CC"/>
                </a:solidFill>
                <a:latin typeface="Verdana" panose="020B0604030504040204" pitchFamily="34" charset="0"/>
                <a:ea typeface="Verdana" panose="020B0604030504040204" pitchFamily="34" charset="0"/>
                <a:sym typeface="Symbol" pitchFamily="18" charset="2"/>
              </a:rPr>
              <a:t></a:t>
            </a:r>
          </a:p>
        </p:txBody>
      </p:sp>
      <p:sp>
        <p:nvSpPr>
          <p:cNvPr id="89" name="Text Box 39">
            <a:extLst>
              <a:ext uri="{FF2B5EF4-FFF2-40B4-BE49-F238E27FC236}">
                <a16:creationId xmlns:a16="http://schemas.microsoft.com/office/drawing/2014/main" id="{F571617E-B0EE-4A73-AC1C-43C9881F0EC0}"/>
              </a:ext>
            </a:extLst>
          </p:cNvPr>
          <p:cNvSpPr txBox="1">
            <a:spLocks noChangeArrowheads="1"/>
          </p:cNvSpPr>
          <p:nvPr/>
        </p:nvSpPr>
        <p:spPr bwMode="auto">
          <a:xfrm>
            <a:off x="2240854" y="4084994"/>
            <a:ext cx="497046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defRPr/>
            </a:pPr>
            <a:r>
              <a:rPr lang="en-US" sz="800" b="1" dirty="0">
                <a:solidFill>
                  <a:srgbClr val="4D4D4C"/>
                </a:solidFill>
                <a:latin typeface="Verdana" panose="020B0604030504040204" pitchFamily="34" charset="0"/>
                <a:ea typeface="Verdana" panose="020B0604030504040204" pitchFamily="34" charset="0"/>
              </a:rPr>
              <a:t>7: Sending of </a:t>
            </a:r>
            <a:r>
              <a:rPr lang="en-US" sz="800" b="1" dirty="0" err="1">
                <a:solidFill>
                  <a:srgbClr val="4D4D4C"/>
                </a:solidFill>
                <a:latin typeface="Verdana" panose="020B0604030504040204" pitchFamily="34" charset="0"/>
                <a:ea typeface="Verdana" panose="020B0604030504040204" pitchFamily="34" charset="0"/>
              </a:rPr>
              <a:t>Prg</a:t>
            </a:r>
            <a:r>
              <a:rPr lang="en-US" sz="800" b="1" dirty="0">
                <a:solidFill>
                  <a:srgbClr val="4D4D4C"/>
                </a:solidFill>
                <a:latin typeface="Verdana" panose="020B0604030504040204" pitchFamily="34" charset="0"/>
                <a:ea typeface="Verdana" panose="020B0604030504040204" pitchFamily="34" charset="0"/>
              </a:rPr>
              <a:t> status KO message on substantial controls on the entire slip/group</a:t>
            </a:r>
          </a:p>
        </p:txBody>
      </p:sp>
      <p:sp>
        <p:nvSpPr>
          <p:cNvPr id="90" name="Text Box 11">
            <a:extLst>
              <a:ext uri="{FF2B5EF4-FFF2-40B4-BE49-F238E27FC236}">
                <a16:creationId xmlns:a16="http://schemas.microsoft.com/office/drawing/2014/main" id="{8C175A34-9751-4F34-8271-05F8B2DECCFB}"/>
              </a:ext>
            </a:extLst>
          </p:cNvPr>
          <p:cNvSpPr txBox="1">
            <a:spLocks noChangeArrowheads="1"/>
          </p:cNvSpPr>
          <p:nvPr/>
        </p:nvSpPr>
        <p:spPr bwMode="auto">
          <a:xfrm>
            <a:off x="300484" y="4221488"/>
            <a:ext cx="1808163"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en-US" sz="800" b="1" dirty="0">
                <a:solidFill>
                  <a:srgbClr val="4D4D4C"/>
                </a:solidFill>
                <a:latin typeface="Verdana" panose="020B0604030504040204" pitchFamily="34" charset="0"/>
                <a:ea typeface="Verdana" panose="020B0604030504040204" pitchFamily="34" charset="0"/>
              </a:rPr>
              <a:t>7.1: Parsing of message (XML/XSD validation)</a:t>
            </a:r>
          </a:p>
        </p:txBody>
      </p:sp>
      <p:sp>
        <p:nvSpPr>
          <p:cNvPr id="91" name="Text Box 38">
            <a:extLst>
              <a:ext uri="{FF2B5EF4-FFF2-40B4-BE49-F238E27FC236}">
                <a16:creationId xmlns:a16="http://schemas.microsoft.com/office/drawing/2014/main" id="{771CD938-DEE4-40DB-98A5-9FCFCB676BDB}"/>
              </a:ext>
            </a:extLst>
          </p:cNvPr>
          <p:cNvSpPr txBox="1">
            <a:spLocks noChangeArrowheads="1"/>
          </p:cNvSpPr>
          <p:nvPr/>
        </p:nvSpPr>
        <p:spPr bwMode="auto">
          <a:xfrm>
            <a:off x="286544" y="4532638"/>
            <a:ext cx="1981200"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en-US" sz="800" b="1" dirty="0">
                <a:solidFill>
                  <a:srgbClr val="4D4D4C"/>
                </a:solidFill>
                <a:latin typeface="Verdana" panose="020B0604030504040204" pitchFamily="34" charset="0"/>
                <a:ea typeface="Verdana" panose="020B0604030504040204" pitchFamily="34" charset="0"/>
              </a:rPr>
              <a:t>7.2: Applicative controls on the received data</a:t>
            </a:r>
          </a:p>
        </p:txBody>
      </p:sp>
      <p:sp>
        <p:nvSpPr>
          <p:cNvPr id="92" name="Text Box 11">
            <a:extLst>
              <a:ext uri="{FF2B5EF4-FFF2-40B4-BE49-F238E27FC236}">
                <a16:creationId xmlns:a16="http://schemas.microsoft.com/office/drawing/2014/main" id="{F6BA933A-394D-443D-B208-F8D47B8E5E07}"/>
              </a:ext>
            </a:extLst>
          </p:cNvPr>
          <p:cNvSpPr txBox="1">
            <a:spLocks noChangeArrowheads="1"/>
          </p:cNvSpPr>
          <p:nvPr/>
        </p:nvSpPr>
        <p:spPr bwMode="auto">
          <a:xfrm>
            <a:off x="329059" y="5401000"/>
            <a:ext cx="1808163"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en-US" sz="800" b="1" dirty="0">
                <a:solidFill>
                  <a:srgbClr val="4D4D4C"/>
                </a:solidFill>
                <a:latin typeface="Verdana" panose="020B0604030504040204" pitchFamily="34" charset="0"/>
                <a:ea typeface="Verdana" panose="020B0604030504040204" pitchFamily="34" charset="0"/>
              </a:rPr>
              <a:t>9.1: Parsing of message (XML/XSD validation) </a:t>
            </a:r>
          </a:p>
        </p:txBody>
      </p:sp>
      <p:sp>
        <p:nvSpPr>
          <p:cNvPr id="93" name="Text Box 38">
            <a:extLst>
              <a:ext uri="{FF2B5EF4-FFF2-40B4-BE49-F238E27FC236}">
                <a16:creationId xmlns:a16="http://schemas.microsoft.com/office/drawing/2014/main" id="{229F4A40-DA8A-4613-9A7D-4095421A3F92}"/>
              </a:ext>
            </a:extLst>
          </p:cNvPr>
          <p:cNvSpPr txBox="1">
            <a:spLocks noChangeArrowheads="1"/>
          </p:cNvSpPr>
          <p:nvPr/>
        </p:nvSpPr>
        <p:spPr bwMode="auto">
          <a:xfrm>
            <a:off x="246509" y="5712150"/>
            <a:ext cx="1981200"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en-US" sz="800" b="1" dirty="0">
                <a:solidFill>
                  <a:srgbClr val="4D4D4C"/>
                </a:solidFill>
                <a:latin typeface="Verdana" panose="020B0604030504040204" pitchFamily="34" charset="0"/>
                <a:ea typeface="Verdana" panose="020B0604030504040204" pitchFamily="34" charset="0"/>
              </a:rPr>
              <a:t>9.2: Applicative controls on the received data</a:t>
            </a:r>
          </a:p>
        </p:txBody>
      </p:sp>
      <p:sp>
        <p:nvSpPr>
          <p:cNvPr id="94" name="Text Box 14">
            <a:extLst>
              <a:ext uri="{FF2B5EF4-FFF2-40B4-BE49-F238E27FC236}">
                <a16:creationId xmlns:a16="http://schemas.microsoft.com/office/drawing/2014/main" id="{CE8B4E80-85E3-4947-AEAC-F203E3E56C63}"/>
              </a:ext>
            </a:extLst>
          </p:cNvPr>
          <p:cNvSpPr txBox="1">
            <a:spLocks noChangeArrowheads="1"/>
          </p:cNvSpPr>
          <p:nvPr/>
        </p:nvSpPr>
        <p:spPr bwMode="auto">
          <a:xfrm>
            <a:off x="2669481" y="5071512"/>
            <a:ext cx="4230687" cy="258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en-US" sz="800" b="1" dirty="0">
                <a:solidFill>
                  <a:srgbClr val="4D4D4C"/>
                </a:solidFill>
                <a:latin typeface="Verdana" panose="020B0604030504040204" pitchFamily="34" charset="0"/>
                <a:ea typeface="Verdana" panose="020B0604030504040204" pitchFamily="34" charset="0"/>
              </a:rPr>
              <a:t>9: Sending of </a:t>
            </a:r>
            <a:r>
              <a:rPr lang="en-US" sz="800" b="1" dirty="0" err="1">
                <a:solidFill>
                  <a:srgbClr val="4D4D4C"/>
                </a:solidFill>
                <a:latin typeface="Verdana" panose="020B0604030504040204" pitchFamily="34" charset="0"/>
                <a:ea typeface="Verdana" panose="020B0604030504040204" pitchFamily="34" charset="0"/>
              </a:rPr>
              <a:t>Prg</a:t>
            </a:r>
            <a:r>
              <a:rPr lang="en-US" sz="800" b="1" dirty="0">
                <a:solidFill>
                  <a:srgbClr val="4D4D4C"/>
                </a:solidFill>
                <a:latin typeface="Verdana" panose="020B0604030504040204" pitchFamily="34" charset="0"/>
                <a:ea typeface="Verdana" panose="020B0604030504040204" pitchFamily="34" charset="0"/>
              </a:rPr>
              <a:t> status message on substantial controls made on individual credit transactions (contains CRO or cheque number)</a:t>
            </a:r>
          </a:p>
        </p:txBody>
      </p:sp>
      <p:sp>
        <p:nvSpPr>
          <p:cNvPr id="95" name="Text Box 12">
            <a:extLst>
              <a:ext uri="{FF2B5EF4-FFF2-40B4-BE49-F238E27FC236}">
                <a16:creationId xmlns:a16="http://schemas.microsoft.com/office/drawing/2014/main" id="{2C6C6CA4-BC5E-4B16-8417-9F56CE051C76}"/>
              </a:ext>
            </a:extLst>
          </p:cNvPr>
          <p:cNvSpPr txBox="1">
            <a:spLocks noChangeArrowheads="1"/>
          </p:cNvSpPr>
          <p:nvPr/>
        </p:nvSpPr>
        <p:spPr bwMode="auto">
          <a:xfrm>
            <a:off x="7506594" y="3352189"/>
            <a:ext cx="1600324"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en-US" sz="800" b="1" dirty="0">
                <a:solidFill>
                  <a:srgbClr val="4D4D4C"/>
                </a:solidFill>
                <a:latin typeface="Verdana" panose="020B0604030504040204" pitchFamily="34" charset="0"/>
                <a:ea typeface="Verdana" panose="020B0604030504040204" pitchFamily="34" charset="0"/>
              </a:rPr>
              <a:t>5: Substantial control of relevant data (e.g. </a:t>
            </a:r>
            <a:r>
              <a:rPr lang="en-US" sz="800" b="1" dirty="0" err="1">
                <a:solidFill>
                  <a:srgbClr val="4D4D4C"/>
                </a:solidFill>
                <a:latin typeface="Verdana" panose="020B0604030504040204" pitchFamily="34" charset="0"/>
                <a:ea typeface="Verdana" panose="020B0604030504040204" pitchFamily="34" charset="0"/>
              </a:rPr>
              <a:t>Initg</a:t>
            </a:r>
            <a:r>
              <a:rPr lang="en-US" sz="800" b="1" dirty="0">
                <a:solidFill>
                  <a:srgbClr val="4D4D4C"/>
                </a:solidFill>
                <a:latin typeface="Verdana" panose="020B0604030504040204" pitchFamily="34" charset="0"/>
                <a:ea typeface="Verdana" panose="020B0604030504040204" pitchFamily="34" charset="0"/>
              </a:rPr>
              <a:t> Party account – namely that the indicated account actually corresponds to one the </a:t>
            </a:r>
            <a:r>
              <a:rPr lang="en-US" sz="800" b="1" dirty="0" err="1">
                <a:solidFill>
                  <a:srgbClr val="4D4D4C"/>
                </a:solidFill>
                <a:latin typeface="Verdana" panose="020B0604030504040204" pitchFamily="34" charset="0"/>
                <a:ea typeface="Verdana" panose="020B0604030504040204" pitchFamily="34" charset="0"/>
              </a:rPr>
              <a:t>Initg</a:t>
            </a:r>
            <a:r>
              <a:rPr lang="en-US" sz="800" b="1" dirty="0">
                <a:solidFill>
                  <a:srgbClr val="4D4D4C"/>
                </a:solidFill>
                <a:latin typeface="Verdana" panose="020B0604030504040204" pitchFamily="34" charset="0"/>
                <a:ea typeface="Verdana" panose="020B0604030504040204" pitchFamily="34" charset="0"/>
              </a:rPr>
              <a:t> Party is holder of)</a:t>
            </a:r>
          </a:p>
        </p:txBody>
      </p:sp>
      <p:sp>
        <p:nvSpPr>
          <p:cNvPr id="96" name="Text Box 13">
            <a:extLst>
              <a:ext uri="{FF2B5EF4-FFF2-40B4-BE49-F238E27FC236}">
                <a16:creationId xmlns:a16="http://schemas.microsoft.com/office/drawing/2014/main" id="{C0BF09FD-DC38-44D9-96B1-BC3396CBCF85}"/>
              </a:ext>
            </a:extLst>
          </p:cNvPr>
          <p:cNvSpPr txBox="1">
            <a:spLocks noChangeArrowheads="1"/>
          </p:cNvSpPr>
          <p:nvPr/>
        </p:nvSpPr>
        <p:spPr bwMode="auto">
          <a:xfrm>
            <a:off x="7501831" y="5159789"/>
            <a:ext cx="1503363" cy="172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70000"/>
              </a:lnSpc>
              <a:defRPr/>
            </a:pPr>
            <a:r>
              <a:rPr lang="en-US" sz="800" b="1" dirty="0">
                <a:solidFill>
                  <a:srgbClr val="4D4D4C"/>
                </a:solidFill>
                <a:latin typeface="Verdana" panose="020B0604030504040204" pitchFamily="34" charset="0"/>
                <a:ea typeface="Verdana" panose="020B0604030504040204" pitchFamily="34" charset="0"/>
              </a:rPr>
              <a:t>8: Checking the availability for the debit</a:t>
            </a:r>
          </a:p>
        </p:txBody>
      </p:sp>
      <p:sp>
        <p:nvSpPr>
          <p:cNvPr id="97" name="Rectangle 21">
            <a:extLst>
              <a:ext uri="{FF2B5EF4-FFF2-40B4-BE49-F238E27FC236}">
                <a16:creationId xmlns:a16="http://schemas.microsoft.com/office/drawing/2014/main" id="{3DCB9FD9-7CA6-4964-AAAD-F37179D65B32}"/>
              </a:ext>
            </a:extLst>
          </p:cNvPr>
          <p:cNvSpPr>
            <a:spLocks noChangeArrowheads="1"/>
          </p:cNvSpPr>
          <p:nvPr/>
        </p:nvSpPr>
        <p:spPr bwMode="auto">
          <a:xfrm>
            <a:off x="7173218" y="6219825"/>
            <a:ext cx="198438" cy="187325"/>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0000FF"/>
                </a:solid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98" name="Line 26">
            <a:extLst>
              <a:ext uri="{FF2B5EF4-FFF2-40B4-BE49-F238E27FC236}">
                <a16:creationId xmlns:a16="http://schemas.microsoft.com/office/drawing/2014/main" id="{4F65F113-86D1-4419-A090-4D4BBD07075B}"/>
              </a:ext>
            </a:extLst>
          </p:cNvPr>
          <p:cNvSpPr>
            <a:spLocks noChangeShapeType="1"/>
          </p:cNvSpPr>
          <p:nvPr/>
        </p:nvSpPr>
        <p:spPr bwMode="auto">
          <a:xfrm flipH="1">
            <a:off x="2234506" y="6399213"/>
            <a:ext cx="4997450" cy="1587"/>
          </a:xfrm>
          <a:prstGeom prst="line">
            <a:avLst/>
          </a:prstGeom>
          <a:noFill/>
          <a:ln w="25400">
            <a:solidFill>
              <a:srgbClr val="0033CC"/>
            </a:solidFill>
            <a:prstDash val="dash"/>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99" name="Text Box 14">
            <a:extLst>
              <a:ext uri="{FF2B5EF4-FFF2-40B4-BE49-F238E27FC236}">
                <a16:creationId xmlns:a16="http://schemas.microsoft.com/office/drawing/2014/main" id="{D074BB1F-7A4B-4C34-849E-CCFAF32568B7}"/>
              </a:ext>
            </a:extLst>
          </p:cNvPr>
          <p:cNvSpPr txBox="1">
            <a:spLocks noChangeArrowheads="1"/>
          </p:cNvSpPr>
          <p:nvPr/>
        </p:nvSpPr>
        <p:spPr bwMode="auto">
          <a:xfrm>
            <a:off x="2644081" y="6077986"/>
            <a:ext cx="4230687" cy="258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en-US" sz="800" b="1" dirty="0">
                <a:solidFill>
                  <a:srgbClr val="4D4D4C"/>
                </a:solidFill>
                <a:latin typeface="Verdana" panose="020B0604030504040204" pitchFamily="34" charset="0"/>
                <a:ea typeface="Verdana" panose="020B0604030504040204" pitchFamily="34" charset="0"/>
              </a:rPr>
              <a:t>10: Sending of </a:t>
            </a:r>
            <a:r>
              <a:rPr lang="en-US" sz="800" b="1" dirty="0" err="1">
                <a:solidFill>
                  <a:srgbClr val="4D4D4C"/>
                </a:solidFill>
                <a:latin typeface="Verdana" panose="020B0604030504040204" pitchFamily="34" charset="0"/>
                <a:ea typeface="Verdana" panose="020B0604030504040204" pitchFamily="34" charset="0"/>
              </a:rPr>
              <a:t>Prg</a:t>
            </a:r>
            <a:r>
              <a:rPr lang="en-US" sz="800" b="1" dirty="0">
                <a:solidFill>
                  <a:srgbClr val="4D4D4C"/>
                </a:solidFill>
                <a:latin typeface="Verdana" panose="020B0604030504040204" pitchFamily="34" charset="0"/>
                <a:ea typeface="Verdana" panose="020B0604030504040204" pitchFamily="34" charset="0"/>
              </a:rPr>
              <a:t> status message on substantial controls made on individual credit transactions for the Recipient</a:t>
            </a:r>
          </a:p>
        </p:txBody>
      </p:sp>
      <p:sp>
        <p:nvSpPr>
          <p:cNvPr id="100" name="Text Box 15">
            <a:extLst>
              <a:ext uri="{FF2B5EF4-FFF2-40B4-BE49-F238E27FC236}">
                <a16:creationId xmlns:a16="http://schemas.microsoft.com/office/drawing/2014/main" id="{552C1B26-70C7-40CE-B60F-B885F0BE4E6D}"/>
              </a:ext>
            </a:extLst>
          </p:cNvPr>
          <p:cNvSpPr txBox="1">
            <a:spLocks noChangeArrowheads="1"/>
          </p:cNvSpPr>
          <p:nvPr/>
        </p:nvSpPr>
        <p:spPr bwMode="auto">
          <a:xfrm>
            <a:off x="2740918" y="6614010"/>
            <a:ext cx="4049713" cy="122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gn="ctr">
              <a:lnSpc>
                <a:spcPct val="110000"/>
              </a:lnSpc>
              <a:defRPr/>
            </a:pPr>
            <a:r>
              <a:rPr lang="en-US" sz="800" b="1" dirty="0">
                <a:solidFill>
                  <a:srgbClr val="4D4D4C"/>
                </a:solidFill>
                <a:latin typeface="Verdana" panose="020B0604030504040204" pitchFamily="34" charset="0"/>
                <a:ea typeface="Verdana" panose="020B0604030504040204" pitchFamily="34" charset="0"/>
              </a:rPr>
              <a:t>10.3: Sending of Report Control message</a:t>
            </a:r>
          </a:p>
        </p:txBody>
      </p:sp>
      <p:sp>
        <p:nvSpPr>
          <p:cNvPr id="101" name="Line 25">
            <a:extLst>
              <a:ext uri="{FF2B5EF4-FFF2-40B4-BE49-F238E27FC236}">
                <a16:creationId xmlns:a16="http://schemas.microsoft.com/office/drawing/2014/main" id="{3A49B28B-0B37-4B99-848F-8DEA2E993FB9}"/>
              </a:ext>
            </a:extLst>
          </p:cNvPr>
          <p:cNvSpPr>
            <a:spLocks noChangeShapeType="1"/>
          </p:cNvSpPr>
          <p:nvPr/>
        </p:nvSpPr>
        <p:spPr bwMode="auto">
          <a:xfrm flipV="1">
            <a:off x="2234506" y="6837363"/>
            <a:ext cx="5086350" cy="1587"/>
          </a:xfrm>
          <a:prstGeom prst="line">
            <a:avLst/>
          </a:prstGeom>
          <a:noFill/>
          <a:ln w="25400">
            <a:solidFill>
              <a:srgbClr val="0000FF"/>
            </a:solidFill>
            <a:prstDash val="dash"/>
            <a:round/>
            <a:headEnd/>
            <a:tailEnd type="triangle" w="med" len="med"/>
          </a:ln>
          <a:extLst>
            <a:ext uri="{909E8E84-426E-40DD-AFC4-6F175D3DCCD1}">
              <a14:hiddenFill xmlns:a14="http://schemas.microsoft.com/office/drawing/2010/main">
                <a:no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102" name="Text Box 11">
            <a:extLst>
              <a:ext uri="{FF2B5EF4-FFF2-40B4-BE49-F238E27FC236}">
                <a16:creationId xmlns:a16="http://schemas.microsoft.com/office/drawing/2014/main" id="{F9EBE1AE-DC43-47AC-9B48-CA0AA5BF7281}"/>
              </a:ext>
            </a:extLst>
          </p:cNvPr>
          <p:cNvSpPr txBox="1">
            <a:spLocks noChangeArrowheads="1"/>
          </p:cNvSpPr>
          <p:nvPr/>
        </p:nvSpPr>
        <p:spPr bwMode="auto">
          <a:xfrm>
            <a:off x="211584" y="6140775"/>
            <a:ext cx="1808163"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en-US" sz="800" b="1" dirty="0">
                <a:solidFill>
                  <a:srgbClr val="4D4D4C"/>
                </a:solidFill>
                <a:latin typeface="Verdana" panose="020B0604030504040204" pitchFamily="34" charset="0"/>
                <a:ea typeface="Verdana" panose="020B0604030504040204" pitchFamily="34" charset="0"/>
              </a:rPr>
              <a:t>10.1: Parsing of message (XML/XSD validation) </a:t>
            </a:r>
          </a:p>
        </p:txBody>
      </p:sp>
      <p:sp>
        <p:nvSpPr>
          <p:cNvPr id="103" name="Text Box 38">
            <a:extLst>
              <a:ext uri="{FF2B5EF4-FFF2-40B4-BE49-F238E27FC236}">
                <a16:creationId xmlns:a16="http://schemas.microsoft.com/office/drawing/2014/main" id="{1B7A5C86-0301-46D4-8CD6-13565637E1D5}"/>
              </a:ext>
            </a:extLst>
          </p:cNvPr>
          <p:cNvSpPr txBox="1">
            <a:spLocks noChangeArrowheads="1"/>
          </p:cNvSpPr>
          <p:nvPr/>
        </p:nvSpPr>
        <p:spPr bwMode="auto">
          <a:xfrm>
            <a:off x="104080" y="6413084"/>
            <a:ext cx="2071688" cy="11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en-US" sz="800" b="1" dirty="0">
                <a:solidFill>
                  <a:srgbClr val="4D4D4C"/>
                </a:solidFill>
                <a:latin typeface="Verdana" panose="020B0604030504040204" pitchFamily="34" charset="0"/>
                <a:ea typeface="Verdana" panose="020B0604030504040204" pitchFamily="34" charset="0"/>
              </a:rPr>
              <a:t>10.2: Applicative controls on data</a:t>
            </a:r>
          </a:p>
        </p:txBody>
      </p:sp>
      <p:sp>
        <p:nvSpPr>
          <p:cNvPr id="104" name="Rectangle 36">
            <a:extLst>
              <a:ext uri="{FF2B5EF4-FFF2-40B4-BE49-F238E27FC236}">
                <a16:creationId xmlns:a16="http://schemas.microsoft.com/office/drawing/2014/main" id="{6731BCBC-A8A9-48DD-A5F8-3B32BA975517}"/>
              </a:ext>
            </a:extLst>
          </p:cNvPr>
          <p:cNvSpPr>
            <a:spLocks noChangeArrowheads="1"/>
          </p:cNvSpPr>
          <p:nvPr/>
        </p:nvSpPr>
        <p:spPr bwMode="auto">
          <a:xfrm>
            <a:off x="2055118" y="6346825"/>
            <a:ext cx="179388" cy="503238"/>
          </a:xfrm>
          <a:prstGeom prst="rect">
            <a:avLst/>
          </a:prstGeom>
          <a:noFill/>
          <a:ln w="25400">
            <a:solidFill>
              <a:srgbClr val="0000FF"/>
            </a:solidFill>
            <a:miter lim="800000"/>
            <a:headEnd/>
            <a:tailEnd/>
          </a:ln>
          <a:extLst>
            <a:ext uri="{909E8E84-426E-40DD-AFC4-6F175D3DCCD1}">
              <a14:hiddenFill xmlns:a14="http://schemas.microsoft.com/office/drawing/2010/main">
                <a:solidFill>
                  <a:srgbClr val="0000FF"/>
                </a:solidFill>
              </a14:hiddenFill>
            </a:ext>
          </a:extLst>
        </p:spPr>
        <p:txBody>
          <a:bodyPr wrap="none" lIns="0" tIns="0" rIns="0" bIns="0" anchor="ctr"/>
          <a:lstStyle/>
          <a:p>
            <a:pPr algn="ctr" eaLnBrk="1" hangingPunct="1">
              <a:spcBef>
                <a:spcPct val="50000"/>
              </a:spcBef>
              <a:defRPr/>
            </a:pPr>
            <a:endParaRPr lang="it-IT" sz="1100">
              <a:solidFill>
                <a:srgbClr val="004785"/>
              </a:solidFill>
              <a:latin typeface="Verdana" panose="020B0604030504040204" pitchFamily="34" charset="0"/>
              <a:ea typeface="Verdana" panose="020B0604030504040204" pitchFamily="34" charset="0"/>
            </a:endParaRPr>
          </a:p>
        </p:txBody>
      </p:sp>
      <p:sp>
        <p:nvSpPr>
          <p:cNvPr id="105" name="Text Box 38">
            <a:extLst>
              <a:ext uri="{FF2B5EF4-FFF2-40B4-BE49-F238E27FC236}">
                <a16:creationId xmlns:a16="http://schemas.microsoft.com/office/drawing/2014/main" id="{4666D5C3-F390-449F-B940-1B0023B543B9}"/>
              </a:ext>
            </a:extLst>
          </p:cNvPr>
          <p:cNvSpPr txBox="1">
            <a:spLocks noChangeArrowheads="1"/>
          </p:cNvSpPr>
          <p:nvPr/>
        </p:nvSpPr>
        <p:spPr bwMode="auto">
          <a:xfrm>
            <a:off x="181100" y="6605913"/>
            <a:ext cx="1981200" cy="221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lIns="0" tIns="0" rIns="0" bIns="0" anchor="ctr">
            <a:spAutoFit/>
          </a:bodyPr>
          <a:lstStyle>
            <a:lvl1pPr defTabSz="762000" eaLnBrk="0" hangingPunct="0">
              <a:defRPr sz="1400">
                <a:solidFill>
                  <a:schemeClr val="tx1"/>
                </a:solidFill>
                <a:latin typeface="Arial" charset="0"/>
              </a:defRPr>
            </a:lvl1pPr>
            <a:lvl2pPr marL="742950" indent="-285750" defTabSz="762000" eaLnBrk="0" hangingPunct="0">
              <a:defRPr sz="1400">
                <a:solidFill>
                  <a:schemeClr val="tx1"/>
                </a:solidFill>
                <a:latin typeface="Arial" charset="0"/>
              </a:defRPr>
            </a:lvl2pPr>
            <a:lvl3pPr marL="1143000" indent="-228600" defTabSz="762000" eaLnBrk="0" hangingPunct="0">
              <a:defRPr sz="1400">
                <a:solidFill>
                  <a:schemeClr val="tx1"/>
                </a:solidFill>
                <a:latin typeface="Arial" charset="0"/>
              </a:defRPr>
            </a:lvl3pPr>
            <a:lvl4pPr marL="1600200" indent="-228600" defTabSz="762000" eaLnBrk="0" hangingPunct="0">
              <a:defRPr sz="1400">
                <a:solidFill>
                  <a:schemeClr val="tx1"/>
                </a:solidFill>
                <a:latin typeface="Arial" charset="0"/>
              </a:defRPr>
            </a:lvl4pPr>
            <a:lvl5pPr marL="2057400" indent="-228600" defTabSz="762000" eaLnBrk="0" hangingPunct="0">
              <a:defRPr sz="1400">
                <a:solidFill>
                  <a:schemeClr val="tx1"/>
                </a:solidFill>
                <a:latin typeface="Arial" charset="0"/>
              </a:defRPr>
            </a:lvl5pPr>
            <a:lvl6pPr marL="2514600" indent="-228600" algn="ctr" defTabSz="762000" eaLnBrk="0" fontAlgn="base" hangingPunct="0">
              <a:spcBef>
                <a:spcPct val="50000"/>
              </a:spcBef>
              <a:spcAft>
                <a:spcPct val="0"/>
              </a:spcAft>
              <a:defRPr sz="1400">
                <a:solidFill>
                  <a:schemeClr val="tx1"/>
                </a:solidFill>
                <a:latin typeface="Arial" charset="0"/>
              </a:defRPr>
            </a:lvl6pPr>
            <a:lvl7pPr marL="2971800" indent="-228600" algn="ctr" defTabSz="762000" eaLnBrk="0" fontAlgn="base" hangingPunct="0">
              <a:spcBef>
                <a:spcPct val="50000"/>
              </a:spcBef>
              <a:spcAft>
                <a:spcPct val="0"/>
              </a:spcAft>
              <a:defRPr sz="1400">
                <a:solidFill>
                  <a:schemeClr val="tx1"/>
                </a:solidFill>
                <a:latin typeface="Arial" charset="0"/>
              </a:defRPr>
            </a:lvl7pPr>
            <a:lvl8pPr marL="3429000" indent="-228600" algn="ctr" defTabSz="762000" eaLnBrk="0" fontAlgn="base" hangingPunct="0">
              <a:spcBef>
                <a:spcPct val="50000"/>
              </a:spcBef>
              <a:spcAft>
                <a:spcPct val="0"/>
              </a:spcAft>
              <a:defRPr sz="1400">
                <a:solidFill>
                  <a:schemeClr val="tx1"/>
                </a:solidFill>
                <a:latin typeface="Arial" charset="0"/>
              </a:defRPr>
            </a:lvl8pPr>
            <a:lvl9pPr marL="3886200" indent="-228600" algn="ctr" defTabSz="762000" eaLnBrk="0" fontAlgn="base" hangingPunct="0">
              <a:spcBef>
                <a:spcPct val="50000"/>
              </a:spcBef>
              <a:spcAft>
                <a:spcPct val="0"/>
              </a:spcAft>
              <a:defRPr sz="1400">
                <a:solidFill>
                  <a:schemeClr val="tx1"/>
                </a:solidFill>
                <a:latin typeface="Arial" charset="0"/>
              </a:defRPr>
            </a:lvl9pPr>
          </a:lstStyle>
          <a:p>
            <a:pPr>
              <a:lnSpc>
                <a:spcPct val="90000"/>
              </a:lnSpc>
              <a:defRPr/>
            </a:pPr>
            <a:r>
              <a:rPr lang="en-US" sz="800" b="1" dirty="0">
                <a:solidFill>
                  <a:srgbClr val="4D4D4C"/>
                </a:solidFill>
                <a:latin typeface="Verdana" panose="020B0604030504040204" pitchFamily="34" charset="0"/>
                <a:ea typeface="Verdana" panose="020B0604030504040204" pitchFamily="34" charset="0"/>
              </a:rPr>
              <a:t>10.4: </a:t>
            </a:r>
            <a:r>
              <a:rPr lang="en-US" sz="800" b="1" dirty="0" err="1">
                <a:solidFill>
                  <a:srgbClr val="4D4D4C"/>
                </a:solidFill>
                <a:latin typeface="Verdana" panose="020B0604030504040204" pitchFamily="34" charset="0"/>
                <a:ea typeface="Verdana" panose="020B0604030504040204" pitchFamily="34" charset="0"/>
              </a:rPr>
              <a:t>Fwd</a:t>
            </a:r>
            <a:r>
              <a:rPr lang="en-US" sz="800" b="1" dirty="0">
                <a:solidFill>
                  <a:srgbClr val="4D4D4C"/>
                </a:solidFill>
                <a:latin typeface="Verdana" panose="020B0604030504040204" pitchFamily="34" charset="0"/>
                <a:ea typeface="Verdana" panose="020B0604030504040204" pitchFamily="34" charset="0"/>
              </a:rPr>
              <a:t> to Recipient’s Forwarding Agent</a:t>
            </a:r>
          </a:p>
        </p:txBody>
      </p:sp>
      <p:sp>
        <p:nvSpPr>
          <p:cNvPr id="106" name="Text Box 4">
            <a:extLst>
              <a:ext uri="{FF2B5EF4-FFF2-40B4-BE49-F238E27FC236}">
                <a16:creationId xmlns:a16="http://schemas.microsoft.com/office/drawing/2014/main" id="{7081EF99-36CA-420F-B37F-5090E455FB41}"/>
              </a:ext>
            </a:extLst>
          </p:cNvPr>
          <p:cNvSpPr txBox="1">
            <a:spLocks noChangeArrowheads="1"/>
          </p:cNvSpPr>
          <p:nvPr/>
        </p:nvSpPr>
        <p:spPr bwMode="auto">
          <a:xfrm>
            <a:off x="670024"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Service Workflow </a:t>
            </a:r>
            <a:r>
              <a:rPr lang="it-IT" sz="1200" b="1" i="1" dirty="0" err="1">
                <a:solidFill>
                  <a:srgbClr val="EF7918"/>
                </a:solidFill>
                <a:latin typeface="Verdana" panose="020B0604030504040204" pitchFamily="34" charset="0"/>
                <a:cs typeface="Arial"/>
              </a:rPr>
              <a:t>analysis</a:t>
            </a:r>
            <a:r>
              <a:rPr lang="it-IT" sz="1200" b="1" i="1" dirty="0">
                <a:solidFill>
                  <a:srgbClr val="EF7918"/>
                </a:solidFill>
                <a:latin typeface="Verdana" panose="020B0604030504040204" pitchFamily="34" charset="0"/>
                <a:cs typeface="Arial"/>
              </a:rPr>
              <a:t> – </a:t>
            </a:r>
            <a:r>
              <a:rPr lang="en-US" sz="1200" i="1" dirty="0">
                <a:solidFill>
                  <a:srgbClr val="EF7918"/>
                </a:solidFill>
                <a:latin typeface="Verdana" panose="020B0604030504040204" pitchFamily="34" charset="0"/>
                <a:cs typeface="Arial"/>
              </a:rPr>
              <a:t>Sequence diagram of the Report Control Workflow</a:t>
            </a:r>
            <a:endParaRPr lang="it-IT" sz="1200" i="1" kern="0" dirty="0">
              <a:solidFill>
                <a:srgbClr val="EF7918"/>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3912695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88D9CDF6-00B9-44AE-B635-16028C492E52}"/>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3" name="Text Box 4">
            <a:extLst>
              <a:ext uri="{FF2B5EF4-FFF2-40B4-BE49-F238E27FC236}">
                <a16:creationId xmlns:a16="http://schemas.microsoft.com/office/drawing/2014/main" id="{DE5927C7-CEDE-458C-90A8-057082B974EF}"/>
              </a:ext>
            </a:extLst>
          </p:cNvPr>
          <p:cNvSpPr txBox="1">
            <a:spLocks noChangeArrowheads="1"/>
          </p:cNvSpPr>
          <p:nvPr/>
        </p:nvSpPr>
        <p:spPr bwMode="auto">
          <a:xfrm>
            <a:off x="755576" y="764704"/>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Service Workflow </a:t>
            </a:r>
            <a:r>
              <a:rPr lang="it-IT" sz="1200" b="1" i="1" dirty="0" err="1">
                <a:solidFill>
                  <a:srgbClr val="EF7918"/>
                </a:solidFill>
                <a:latin typeface="Verdana" panose="020B0604030504040204" pitchFamily="34" charset="0"/>
                <a:cs typeface="Arial"/>
              </a:rPr>
              <a:t>analysis</a:t>
            </a:r>
            <a:r>
              <a:rPr lang="it-IT" sz="1200" b="1" i="1" dirty="0">
                <a:solidFill>
                  <a:srgbClr val="EF7918"/>
                </a:solidFill>
                <a:latin typeface="Verdana" panose="020B0604030504040204" pitchFamily="34" charset="0"/>
                <a:cs typeface="Arial"/>
              </a:rPr>
              <a:t> – </a:t>
            </a:r>
            <a:r>
              <a:rPr lang="en-US" sz="1200" i="1" dirty="0">
                <a:solidFill>
                  <a:srgbClr val="EF7918"/>
                </a:solidFill>
                <a:latin typeface="Verdana" panose="020B0604030504040204" pitchFamily="34" charset="0"/>
                <a:cs typeface="Arial"/>
              </a:rPr>
              <a:t>Management method</a:t>
            </a:r>
            <a:endParaRPr lang="it-IT" sz="1200" i="1" kern="0" dirty="0">
              <a:solidFill>
                <a:srgbClr val="EF7918"/>
              </a:solidFill>
              <a:latin typeface="Verdana" panose="020B0604030504040204" pitchFamily="34" charset="0"/>
              <a:ea typeface="Verdana" panose="020B0604030504040204" pitchFamily="34" charset="0"/>
            </a:endParaRPr>
          </a:p>
        </p:txBody>
      </p:sp>
      <p:sp>
        <p:nvSpPr>
          <p:cNvPr id="4" name="Rectangle 54">
            <a:extLst>
              <a:ext uri="{FF2B5EF4-FFF2-40B4-BE49-F238E27FC236}">
                <a16:creationId xmlns:a16="http://schemas.microsoft.com/office/drawing/2014/main" id="{7E493A5B-93E3-4905-91E0-4A42EAE0EED0}"/>
              </a:ext>
            </a:extLst>
          </p:cNvPr>
          <p:cNvSpPr>
            <a:spLocks noChangeArrowheads="1"/>
          </p:cNvSpPr>
          <p:nvPr/>
        </p:nvSpPr>
        <p:spPr bwMode="auto">
          <a:xfrm>
            <a:off x="131763" y="1481263"/>
            <a:ext cx="8739187" cy="4468017"/>
          </a:xfrm>
          <a:prstGeom prst="rect">
            <a:avLst/>
          </a:prstGeom>
          <a:solidFill>
            <a:schemeClr val="bg1">
              <a:lumMod val="95000"/>
            </a:schemeClr>
          </a:solidFill>
          <a:ln w="25400" algn="ctr">
            <a:solidFill>
              <a:schemeClr val="bg2"/>
            </a:solidFill>
            <a:miter lim="800000"/>
            <a:headEnd/>
            <a:tailEnd/>
          </a:ln>
        </p:spPr>
        <p:txBody>
          <a:bodyPr wrap="none" lIns="0" tIns="0" rIns="0" bIns="0" anchor="ctr"/>
          <a:lstStyle/>
          <a:p>
            <a:pP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5" name="Rectangle 3">
            <a:extLst>
              <a:ext uri="{FF2B5EF4-FFF2-40B4-BE49-F238E27FC236}">
                <a16:creationId xmlns:a16="http://schemas.microsoft.com/office/drawing/2014/main" id="{F0781FA2-D642-4EB2-A1CE-C382B33B59DC}"/>
              </a:ext>
            </a:extLst>
          </p:cNvPr>
          <p:cNvSpPr>
            <a:spLocks noChangeArrowheads="1"/>
          </p:cNvSpPr>
          <p:nvPr/>
        </p:nvSpPr>
        <p:spPr bwMode="auto">
          <a:xfrm>
            <a:off x="281683" y="1776814"/>
            <a:ext cx="8580634" cy="4062651"/>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357192" indent="-357192" eaLnBrk="1" fontAlgn="auto" hangingPunct="1">
              <a:lnSpc>
                <a:spcPct val="90000"/>
              </a:lnSpc>
              <a:spcBef>
                <a:spcPts val="1000"/>
              </a:spcBef>
              <a:spcAft>
                <a:spcPts val="0"/>
              </a:spcAft>
              <a:tabLst>
                <a:tab pos="257175" algn="l"/>
              </a:tabLst>
              <a:defRPr sz="1800" b="0" i="0" u="none" strike="noStrike" kern="0" cap="none" spc="0" baseline="0">
                <a:solidFill>
                  <a:srgbClr val="000000"/>
                </a:solidFill>
                <a:uFillTx/>
              </a:defRPr>
            </a:pPr>
            <a:r>
              <a:rPr lang="en-GB" sz="1400" kern="0" dirty="0">
                <a:solidFill>
                  <a:srgbClr val="4D4D4C"/>
                </a:solidFill>
                <a:latin typeface="Verdana" panose="020B0604030504040204" pitchFamily="34" charset="0"/>
                <a:ea typeface="Verdana" panose="020B0604030504040204" pitchFamily="34" charset="0"/>
              </a:rPr>
              <a:t>With reference to the </a:t>
            </a:r>
            <a:r>
              <a:rPr lang="en-GB" sz="1400" b="1" kern="0" dirty="0">
                <a:solidFill>
                  <a:srgbClr val="4D4D4C"/>
                </a:solidFill>
                <a:latin typeface="Verdana" panose="020B0604030504040204" pitchFamily="34" charset="0"/>
                <a:ea typeface="Verdana" panose="020B0604030504040204" pitchFamily="34" charset="0"/>
              </a:rPr>
              <a:t>sequence diagram</a:t>
            </a:r>
            <a:r>
              <a:rPr lang="en-GB" sz="1400" kern="0" dirty="0">
                <a:solidFill>
                  <a:srgbClr val="4D4D4C"/>
                </a:solidFill>
                <a:latin typeface="Verdana" panose="020B0604030504040204" pitchFamily="34" charset="0"/>
                <a:ea typeface="Verdana" panose="020B0604030504040204" pitchFamily="34" charset="0"/>
              </a:rPr>
              <a:t> shown in the previous slide, the following principles go:</a:t>
            </a:r>
          </a:p>
          <a:p>
            <a:pPr marL="357192" indent="-357192" eaLnBrk="1" fontAlgn="auto" hangingPunct="1">
              <a:lnSpc>
                <a:spcPct val="90000"/>
              </a:lnSpc>
              <a:spcBef>
                <a:spcPts val="1000"/>
              </a:spcBef>
              <a:spcAft>
                <a:spcPts val="0"/>
              </a:spcAft>
              <a:buSzPct val="100000"/>
              <a:buFont typeface="Wingdings" pitchFamily="2"/>
              <a:buChar char="q"/>
              <a:tabLst>
                <a:tab pos="257175" algn="l"/>
              </a:tabLst>
              <a:defRPr sz="1800" b="0" i="0" u="none" strike="noStrike" kern="0" cap="none" spc="0" baseline="0">
                <a:solidFill>
                  <a:srgbClr val="000000"/>
                </a:solidFill>
                <a:uFillTx/>
              </a:defRPr>
            </a:pPr>
            <a:r>
              <a:rPr lang="en-GB" sz="1400" kern="0" dirty="0">
                <a:solidFill>
                  <a:srgbClr val="4D4D4C"/>
                </a:solidFill>
                <a:latin typeface="Verdana" panose="020B0604030504040204" pitchFamily="34" charset="0"/>
                <a:ea typeface="Verdana" panose="020B0604030504040204" pitchFamily="34" charset="0"/>
              </a:rPr>
              <a:t>All service request messages </a:t>
            </a:r>
            <a:r>
              <a:rPr lang="en-GB" sz="1400" b="1" kern="0" dirty="0">
                <a:solidFill>
                  <a:srgbClr val="4D4D4C"/>
                </a:solidFill>
                <a:latin typeface="Verdana" panose="020B0604030504040204" pitchFamily="34" charset="0"/>
                <a:ea typeface="Verdana" panose="020B0604030504040204" pitchFamily="34" charset="0"/>
              </a:rPr>
              <a:t>(1)</a:t>
            </a:r>
            <a:r>
              <a:rPr lang="en-GB" sz="1400" kern="0" dirty="0">
                <a:solidFill>
                  <a:srgbClr val="4D4D4C"/>
                </a:solidFill>
                <a:latin typeface="Verdana" panose="020B0604030504040204" pitchFamily="34" charset="0"/>
                <a:ea typeface="Verdana" panose="020B0604030504040204" pitchFamily="34" charset="0"/>
              </a:rPr>
              <a:t> contain one or more payment requests (slips)</a:t>
            </a:r>
          </a:p>
          <a:p>
            <a:pPr marL="357192" indent="-357192" eaLnBrk="1" fontAlgn="auto" hangingPunct="1">
              <a:lnSpc>
                <a:spcPct val="90000"/>
              </a:lnSpc>
              <a:spcBef>
                <a:spcPts val="1000"/>
              </a:spcBef>
              <a:spcAft>
                <a:spcPts val="0"/>
              </a:spcAft>
              <a:buSzPct val="100000"/>
              <a:buFont typeface="Wingdings" pitchFamily="2"/>
              <a:buChar char="q"/>
              <a:tabLst>
                <a:tab pos="257175" algn="l"/>
              </a:tabLst>
              <a:defRPr sz="1800" b="0" i="0" u="none" strike="noStrike" kern="0" cap="none" spc="0" baseline="0">
                <a:solidFill>
                  <a:srgbClr val="000000"/>
                </a:solidFill>
                <a:uFillTx/>
              </a:defRPr>
            </a:pPr>
            <a:r>
              <a:rPr lang="en-GB" sz="1400" kern="0" dirty="0">
                <a:solidFill>
                  <a:srgbClr val="4D4D4C"/>
                </a:solidFill>
                <a:latin typeface="Verdana" panose="020B0604030504040204" pitchFamily="34" charset="0"/>
                <a:ea typeface="Verdana" panose="020B0604030504040204" pitchFamily="34" charset="0"/>
              </a:rPr>
              <a:t>Level 1 progress status messages </a:t>
            </a:r>
            <a:r>
              <a:rPr lang="en-GB" sz="1400" b="1" kern="0" dirty="0">
                <a:solidFill>
                  <a:srgbClr val="4D4D4C"/>
                </a:solidFill>
                <a:latin typeface="Verdana" panose="020B0604030504040204" pitchFamily="34" charset="0"/>
                <a:ea typeface="Verdana" panose="020B0604030504040204" pitchFamily="34" charset="0"/>
              </a:rPr>
              <a:t>(4)</a:t>
            </a:r>
            <a:r>
              <a:rPr lang="en-GB" sz="1400" kern="0" dirty="0">
                <a:solidFill>
                  <a:srgbClr val="4D4D4C"/>
                </a:solidFill>
                <a:latin typeface="Verdana" panose="020B0604030504040204" pitchFamily="34" charset="0"/>
                <a:ea typeface="Verdana" panose="020B0604030504040204" pitchFamily="34" charset="0"/>
              </a:rPr>
              <a:t> correspond 1:1 to the service requests; each message </a:t>
            </a:r>
            <a:r>
              <a:rPr lang="en-GB" sz="1400" b="1" kern="0" dirty="0">
                <a:solidFill>
                  <a:srgbClr val="4D4D4C"/>
                </a:solidFill>
                <a:latin typeface="Verdana" panose="020B0604030504040204" pitchFamily="34" charset="0"/>
                <a:ea typeface="Verdana" panose="020B0604030504040204" pitchFamily="34" charset="0"/>
              </a:rPr>
              <a:t>(4)</a:t>
            </a:r>
            <a:r>
              <a:rPr lang="en-GB" sz="1400" kern="0" dirty="0">
                <a:solidFill>
                  <a:srgbClr val="4D4D4C"/>
                </a:solidFill>
                <a:latin typeface="Verdana" panose="020B0604030504040204" pitchFamily="34" charset="0"/>
                <a:ea typeface="Verdana" panose="020B0604030504040204" pitchFamily="34" charset="0"/>
              </a:rPr>
              <a:t> must refer to all the logical messages contained in the corresponding service request</a:t>
            </a:r>
          </a:p>
          <a:p>
            <a:pPr marL="357192" indent="-357192" eaLnBrk="1" fontAlgn="auto" hangingPunct="1">
              <a:lnSpc>
                <a:spcPct val="90000"/>
              </a:lnSpc>
              <a:spcBef>
                <a:spcPts val="1000"/>
              </a:spcBef>
              <a:spcAft>
                <a:spcPts val="0"/>
              </a:spcAft>
              <a:buSzPct val="100000"/>
              <a:buFont typeface="Wingdings" pitchFamily="2"/>
              <a:buChar char="q"/>
              <a:tabLst>
                <a:tab pos="257175" algn="l"/>
              </a:tabLst>
              <a:defRPr sz="1800" b="0" i="0" u="none" strike="noStrike" kern="0" cap="none" spc="0" baseline="0">
                <a:solidFill>
                  <a:srgbClr val="000000"/>
                </a:solidFill>
                <a:uFillTx/>
              </a:defRPr>
            </a:pPr>
            <a:r>
              <a:rPr lang="en-GB" sz="1400" kern="0" dirty="0">
                <a:solidFill>
                  <a:srgbClr val="4D4D4C"/>
                </a:solidFill>
                <a:latin typeface="Verdana" panose="020B0604030504040204" pitchFamily="34" charset="0"/>
                <a:ea typeface="Verdana" panose="020B0604030504040204" pitchFamily="34" charset="0"/>
              </a:rPr>
              <a:t>progress status logical messages, generated following substantial controls, are threefold:</a:t>
            </a:r>
          </a:p>
          <a:p>
            <a:pPr marL="814392" lvl="1" indent="-277813" eaLnBrk="1" fontAlgn="auto" hangingPunct="1">
              <a:lnSpc>
                <a:spcPct val="90000"/>
              </a:lnSpc>
              <a:spcBef>
                <a:spcPts val="1000"/>
              </a:spcBef>
              <a:spcAft>
                <a:spcPts val="0"/>
              </a:spcAft>
              <a:buSzPct val="100000"/>
              <a:buFont typeface="Wingdings" pitchFamily="2"/>
              <a:buChar char="§"/>
              <a:tabLst>
                <a:tab pos="257175" algn="l"/>
              </a:tabLst>
              <a:defRPr sz="1800" b="0" i="0" u="none" strike="noStrike" kern="0" cap="none" spc="0" baseline="0">
                <a:solidFill>
                  <a:srgbClr val="000000"/>
                </a:solidFill>
                <a:uFillTx/>
              </a:defRPr>
            </a:pPr>
            <a:r>
              <a:rPr lang="en-GB" sz="1400" kern="0" dirty="0">
                <a:solidFill>
                  <a:srgbClr val="4D4D4C"/>
                </a:solidFill>
                <a:latin typeface="Verdana" panose="020B0604030504040204" pitchFamily="34" charset="0"/>
                <a:ea typeface="Verdana" panose="020B0604030504040204" pitchFamily="34" charset="0"/>
              </a:rPr>
              <a:t>“work in progress” messages </a:t>
            </a:r>
            <a:r>
              <a:rPr lang="en-GB" sz="1400" b="1" kern="0" dirty="0">
                <a:solidFill>
                  <a:srgbClr val="4D4D4C"/>
                </a:solidFill>
                <a:latin typeface="Verdana" panose="020B0604030504040204" pitchFamily="34" charset="0"/>
                <a:ea typeface="Verdana" panose="020B0604030504040204" pitchFamily="34" charset="0"/>
              </a:rPr>
              <a:t>(6)</a:t>
            </a:r>
          </a:p>
          <a:p>
            <a:pPr marL="814392" lvl="1" indent="-277813" eaLnBrk="1" fontAlgn="auto" hangingPunct="1">
              <a:lnSpc>
                <a:spcPct val="90000"/>
              </a:lnSpc>
              <a:spcBef>
                <a:spcPts val="1000"/>
              </a:spcBef>
              <a:spcAft>
                <a:spcPts val="0"/>
              </a:spcAft>
              <a:buSzPct val="100000"/>
              <a:buFont typeface="Wingdings" pitchFamily="2"/>
              <a:buChar char="§"/>
              <a:tabLst>
                <a:tab pos="257175" algn="l"/>
              </a:tabLst>
              <a:defRPr sz="1800" b="0" i="0" u="none" strike="noStrike" kern="0" cap="none" spc="0" baseline="0">
                <a:solidFill>
                  <a:srgbClr val="000000"/>
                </a:solidFill>
                <a:uFillTx/>
              </a:defRPr>
            </a:pPr>
            <a:r>
              <a:rPr lang="en-GB" sz="1400" kern="0" dirty="0">
                <a:solidFill>
                  <a:srgbClr val="4D4D4C"/>
                </a:solidFill>
                <a:latin typeface="Verdana" panose="020B0604030504040204" pitchFamily="34" charset="0"/>
                <a:ea typeface="Verdana" panose="020B0604030504040204" pitchFamily="34" charset="0"/>
              </a:rPr>
              <a:t>progress status KO messages for the entire slip/group </a:t>
            </a:r>
            <a:r>
              <a:rPr lang="en-GB" sz="1400" b="1" kern="0" dirty="0">
                <a:solidFill>
                  <a:srgbClr val="4D4D4C"/>
                </a:solidFill>
                <a:latin typeface="Verdana" panose="020B0604030504040204" pitchFamily="34" charset="0"/>
                <a:ea typeface="Verdana" panose="020B0604030504040204" pitchFamily="34" charset="0"/>
              </a:rPr>
              <a:t>(7)</a:t>
            </a:r>
          </a:p>
          <a:p>
            <a:pPr marL="814392" lvl="1" indent="-277813" eaLnBrk="1" fontAlgn="auto" hangingPunct="1">
              <a:lnSpc>
                <a:spcPct val="90000"/>
              </a:lnSpc>
              <a:spcBef>
                <a:spcPts val="1000"/>
              </a:spcBef>
              <a:spcAft>
                <a:spcPts val="0"/>
              </a:spcAft>
              <a:buSzPct val="100000"/>
              <a:buFont typeface="Wingdings" pitchFamily="2"/>
              <a:buChar char="§"/>
              <a:tabLst>
                <a:tab pos="257175" algn="l"/>
              </a:tabLst>
              <a:defRPr sz="1800" b="0" i="0" u="none" strike="noStrike" kern="0" cap="none" spc="0" baseline="0">
                <a:solidFill>
                  <a:srgbClr val="000000"/>
                </a:solidFill>
                <a:uFillTx/>
              </a:defRPr>
            </a:pPr>
            <a:r>
              <a:rPr lang="en-GB" sz="1400" kern="0" dirty="0">
                <a:solidFill>
                  <a:srgbClr val="4D4D4C"/>
                </a:solidFill>
                <a:latin typeface="Verdana" panose="020B0604030504040204" pitchFamily="34" charset="0"/>
                <a:ea typeface="Verdana" panose="020B0604030504040204" pitchFamily="34" charset="0"/>
              </a:rPr>
              <a:t>progress status messages showing the details of the individual transactions </a:t>
            </a:r>
            <a:r>
              <a:rPr lang="en-GB" sz="1400" b="1" kern="0" dirty="0">
                <a:solidFill>
                  <a:srgbClr val="4D4D4C"/>
                </a:solidFill>
                <a:latin typeface="Verdana" panose="020B0604030504040204" pitchFamily="34" charset="0"/>
                <a:ea typeface="Verdana" panose="020B0604030504040204" pitchFamily="34" charset="0"/>
              </a:rPr>
              <a:t>(9)</a:t>
            </a:r>
          </a:p>
          <a:p>
            <a:pPr marL="357192" indent="-357192" eaLnBrk="1" fontAlgn="auto" hangingPunct="1">
              <a:lnSpc>
                <a:spcPct val="90000"/>
              </a:lnSpc>
              <a:spcBef>
                <a:spcPts val="1000"/>
              </a:spcBef>
              <a:spcAft>
                <a:spcPts val="0"/>
              </a:spcAft>
              <a:buSzPct val="100000"/>
              <a:buFont typeface="Wingdings" pitchFamily="2"/>
              <a:buChar char="q"/>
              <a:tabLst>
                <a:tab pos="257175" algn="l"/>
              </a:tabLst>
              <a:defRPr sz="1800" b="0" i="0" u="none" strike="noStrike" kern="0" cap="none" spc="0" baseline="0">
                <a:solidFill>
                  <a:srgbClr val="000000"/>
                </a:solidFill>
                <a:uFillTx/>
              </a:defRPr>
            </a:pPr>
            <a:r>
              <a:rPr lang="en-GB" sz="1400" kern="0" dirty="0">
                <a:solidFill>
                  <a:srgbClr val="4D4D4C"/>
                </a:solidFill>
                <a:latin typeface="Verdana" panose="020B0604030504040204" pitchFamily="34" charset="0"/>
                <a:ea typeface="Verdana" panose="020B0604030504040204" pitchFamily="34" charset="0"/>
              </a:rPr>
              <a:t>“Work in progress” messages </a:t>
            </a:r>
            <a:r>
              <a:rPr lang="en-GB" sz="1400" b="1" kern="0" dirty="0">
                <a:solidFill>
                  <a:srgbClr val="4D4D4C"/>
                </a:solidFill>
                <a:latin typeface="Verdana" panose="020B0604030504040204" pitchFamily="34" charset="0"/>
                <a:ea typeface="Verdana" panose="020B0604030504040204" pitchFamily="34" charset="0"/>
              </a:rPr>
              <a:t>(6)</a:t>
            </a:r>
            <a:r>
              <a:rPr lang="en-GB" sz="1400" kern="0" dirty="0">
                <a:solidFill>
                  <a:srgbClr val="4D4D4C"/>
                </a:solidFill>
                <a:latin typeface="Verdana" panose="020B0604030504040204" pitchFamily="34" charset="0"/>
                <a:ea typeface="Verdana" panose="020B0604030504040204" pitchFamily="34" charset="0"/>
              </a:rPr>
              <a:t> are always optional</a:t>
            </a:r>
          </a:p>
          <a:p>
            <a:pPr marL="357192" indent="-357192" eaLnBrk="1" fontAlgn="auto" hangingPunct="1">
              <a:lnSpc>
                <a:spcPct val="90000"/>
              </a:lnSpc>
              <a:spcBef>
                <a:spcPts val="1000"/>
              </a:spcBef>
              <a:spcAft>
                <a:spcPts val="0"/>
              </a:spcAft>
              <a:buSzPct val="100000"/>
              <a:buFont typeface="Wingdings" pitchFamily="2"/>
              <a:buChar char="q"/>
              <a:tabLst>
                <a:tab pos="257175" algn="l"/>
              </a:tabLst>
              <a:defRPr sz="1800" b="0" i="0" u="none" strike="noStrike" kern="0" cap="none" spc="0" baseline="0">
                <a:solidFill>
                  <a:srgbClr val="000000"/>
                </a:solidFill>
                <a:uFillTx/>
              </a:defRPr>
            </a:pPr>
            <a:r>
              <a:rPr lang="en-GB" sz="1400" kern="0" dirty="0">
                <a:solidFill>
                  <a:srgbClr val="4D4D4C"/>
                </a:solidFill>
                <a:latin typeface="Verdana" panose="020B0604030504040204" pitchFamily="34" charset="0"/>
                <a:ea typeface="Verdana" panose="020B0604030504040204" pitchFamily="34" charset="0"/>
              </a:rPr>
              <a:t>Logical progress status messages </a:t>
            </a:r>
            <a:r>
              <a:rPr lang="en-GB" sz="1400" b="1" kern="0" dirty="0">
                <a:solidFill>
                  <a:srgbClr val="4D4D4C"/>
                </a:solidFill>
                <a:latin typeface="Verdana" panose="020B0604030504040204" pitchFamily="34" charset="0"/>
                <a:ea typeface="Verdana" panose="020B0604030504040204" pitchFamily="34" charset="0"/>
              </a:rPr>
              <a:t>(7)</a:t>
            </a:r>
            <a:r>
              <a:rPr lang="en-GB" sz="1400" kern="0" dirty="0">
                <a:solidFill>
                  <a:srgbClr val="4D4D4C"/>
                </a:solidFill>
                <a:latin typeface="Verdana" panose="020B0604030504040204" pitchFamily="34" charset="0"/>
                <a:ea typeface="Verdana" panose="020B0604030504040204" pitchFamily="34" charset="0"/>
              </a:rPr>
              <a:t>, </a:t>
            </a:r>
            <a:r>
              <a:rPr lang="en-GB" sz="1400" b="1" kern="0" dirty="0">
                <a:solidFill>
                  <a:srgbClr val="4D4D4C"/>
                </a:solidFill>
                <a:latin typeface="Verdana" panose="020B0604030504040204" pitchFamily="34" charset="0"/>
                <a:ea typeface="Verdana" panose="020B0604030504040204" pitchFamily="34" charset="0"/>
              </a:rPr>
              <a:t>(9)</a:t>
            </a:r>
            <a:r>
              <a:rPr lang="en-GB" sz="1400" kern="0" dirty="0">
                <a:solidFill>
                  <a:srgbClr val="4D4D4C"/>
                </a:solidFill>
                <a:latin typeface="Verdana" panose="020B0604030504040204" pitchFamily="34" charset="0"/>
                <a:ea typeface="Verdana" panose="020B0604030504040204" pitchFamily="34" charset="0"/>
              </a:rPr>
              <a:t> to the Initiating Party are optional for SEPA credit transfers, and mandatory when requesting the drawing of a cheque</a:t>
            </a:r>
          </a:p>
          <a:p>
            <a:pPr marL="357192" indent="-357192" eaLnBrk="1" fontAlgn="auto" hangingPunct="1">
              <a:lnSpc>
                <a:spcPct val="90000"/>
              </a:lnSpc>
              <a:spcBef>
                <a:spcPts val="1000"/>
              </a:spcBef>
              <a:spcAft>
                <a:spcPts val="0"/>
              </a:spcAft>
              <a:buSzPct val="100000"/>
              <a:buFont typeface="Wingdings" pitchFamily="2"/>
              <a:buChar char="q"/>
              <a:tabLst>
                <a:tab pos="257175" algn="l"/>
              </a:tabLst>
              <a:defRPr sz="1800" b="0" i="0" u="none" strike="noStrike" kern="0" cap="none" spc="0" baseline="0">
                <a:solidFill>
                  <a:srgbClr val="000000"/>
                </a:solidFill>
                <a:uFillTx/>
              </a:defRPr>
            </a:pPr>
            <a:r>
              <a:rPr lang="it-IT" sz="1400" kern="0" dirty="0">
                <a:solidFill>
                  <a:srgbClr val="4D4D4C"/>
                </a:solidFill>
                <a:latin typeface="Verdana" panose="020B0604030504040204" pitchFamily="34" charset="0"/>
                <a:ea typeface="Verdana" panose="020B0604030504040204" pitchFamily="34" charset="0"/>
              </a:rPr>
              <a:t>The </a:t>
            </a:r>
            <a:r>
              <a:rPr lang="it-IT" sz="1400" kern="0" dirty="0" err="1">
                <a:solidFill>
                  <a:srgbClr val="4D4D4C"/>
                </a:solidFill>
                <a:latin typeface="Verdana" panose="020B0604030504040204" pitchFamily="34" charset="0"/>
                <a:ea typeface="Verdana" panose="020B0604030504040204" pitchFamily="34" charset="0"/>
              </a:rPr>
              <a:t>outcome</a:t>
            </a:r>
            <a:r>
              <a:rPr lang="it-IT" sz="1400" kern="0" dirty="0">
                <a:solidFill>
                  <a:srgbClr val="4D4D4C"/>
                </a:solidFill>
                <a:latin typeface="Verdana" panose="020B0604030504040204" pitchFamily="34" charset="0"/>
                <a:ea typeface="Verdana" panose="020B0604030504040204" pitchFamily="34" charset="0"/>
              </a:rPr>
              <a:t> </a:t>
            </a:r>
            <a:r>
              <a:rPr lang="it-IT" sz="1400" kern="0" dirty="0" err="1">
                <a:solidFill>
                  <a:srgbClr val="4D4D4C"/>
                </a:solidFill>
                <a:latin typeface="Verdana" panose="020B0604030504040204" pitchFamily="34" charset="0"/>
                <a:ea typeface="Verdana" panose="020B0604030504040204" pitchFamily="34" charset="0"/>
              </a:rPr>
              <a:t>messages</a:t>
            </a:r>
            <a:r>
              <a:rPr lang="it-IT" sz="1400" kern="0" dirty="0">
                <a:solidFill>
                  <a:srgbClr val="4D4D4C"/>
                </a:solidFill>
                <a:latin typeface="Verdana" panose="020B0604030504040204" pitchFamily="34" charset="0"/>
                <a:ea typeface="Verdana" panose="020B0604030504040204" pitchFamily="34" charset="0"/>
              </a:rPr>
              <a:t> for the </a:t>
            </a:r>
            <a:r>
              <a:rPr lang="it-IT" sz="1400" kern="0" dirty="0" err="1">
                <a:solidFill>
                  <a:srgbClr val="4D4D4C"/>
                </a:solidFill>
                <a:latin typeface="Verdana" panose="020B0604030504040204" pitchFamily="34" charset="0"/>
                <a:ea typeface="Verdana" panose="020B0604030504040204" pitchFamily="34" charset="0"/>
              </a:rPr>
              <a:t>recipient</a:t>
            </a:r>
            <a:r>
              <a:rPr lang="it-IT" sz="1400" kern="0" dirty="0">
                <a:solidFill>
                  <a:srgbClr val="4D4D4C"/>
                </a:solidFill>
                <a:latin typeface="Verdana" panose="020B0604030504040204" pitchFamily="34" charset="0"/>
                <a:ea typeface="Verdana" panose="020B0604030504040204" pitchFamily="34" charset="0"/>
              </a:rPr>
              <a:t> </a:t>
            </a:r>
            <a:r>
              <a:rPr lang="it-IT" sz="1400" b="1" kern="0" dirty="0">
                <a:solidFill>
                  <a:srgbClr val="4D4D4C"/>
                </a:solidFill>
                <a:latin typeface="Verdana" panose="020B0604030504040204" pitchFamily="34" charset="0"/>
                <a:ea typeface="Verdana" panose="020B0604030504040204" pitchFamily="34" charset="0"/>
              </a:rPr>
              <a:t>(10)</a:t>
            </a:r>
            <a:r>
              <a:rPr lang="it-IT" sz="1400" kern="0" dirty="0">
                <a:solidFill>
                  <a:srgbClr val="4D4D4C"/>
                </a:solidFill>
                <a:latin typeface="Verdana" panose="020B0604030504040204" pitchFamily="34" charset="0"/>
                <a:ea typeface="Verdana" panose="020B0604030504040204" pitchFamily="34" charset="0"/>
              </a:rPr>
              <a:t>,</a:t>
            </a:r>
            <a:r>
              <a:rPr lang="it-IT" sz="1400" b="1" kern="0" dirty="0">
                <a:solidFill>
                  <a:srgbClr val="4D4D4C"/>
                </a:solidFill>
                <a:latin typeface="Verdana" panose="020B0604030504040204" pitchFamily="34" charset="0"/>
                <a:ea typeface="Verdana" panose="020B0604030504040204" pitchFamily="34" charset="0"/>
              </a:rPr>
              <a:t> </a:t>
            </a:r>
            <a:r>
              <a:rPr lang="it-IT" sz="1400" kern="0" dirty="0" err="1">
                <a:solidFill>
                  <a:srgbClr val="4D4D4C"/>
                </a:solidFill>
                <a:latin typeface="Verdana" panose="020B0604030504040204" pitchFamily="34" charset="0"/>
                <a:ea typeface="Verdana" panose="020B0604030504040204" pitchFamily="34" charset="0"/>
              </a:rPr>
              <a:t>sent</a:t>
            </a:r>
            <a:r>
              <a:rPr lang="it-IT" sz="1400" kern="0" dirty="0">
                <a:solidFill>
                  <a:srgbClr val="4D4D4C"/>
                </a:solidFill>
                <a:latin typeface="Verdana" panose="020B0604030504040204" pitchFamily="34" charset="0"/>
                <a:ea typeface="Verdana" panose="020B0604030504040204" pitchFamily="34" charset="0"/>
              </a:rPr>
              <a:t> to the </a:t>
            </a:r>
            <a:r>
              <a:rPr lang="it-IT" sz="1400" kern="0" dirty="0" err="1">
                <a:solidFill>
                  <a:srgbClr val="4D4D4C"/>
                </a:solidFill>
                <a:latin typeface="Verdana" panose="020B0604030504040204" pitchFamily="34" charset="0"/>
                <a:ea typeface="Verdana" panose="020B0604030504040204" pitchFamily="34" charset="0"/>
              </a:rPr>
              <a:t>initiating</a:t>
            </a:r>
            <a:r>
              <a:rPr lang="it-IT" sz="1400" kern="0" dirty="0">
                <a:solidFill>
                  <a:srgbClr val="4D4D4C"/>
                </a:solidFill>
                <a:latin typeface="Verdana" panose="020B0604030504040204" pitchFamily="34" charset="0"/>
                <a:ea typeface="Verdana" panose="020B0604030504040204" pitchFamily="34" charset="0"/>
              </a:rPr>
              <a:t> party and </a:t>
            </a:r>
            <a:r>
              <a:rPr lang="it-IT" sz="1400" kern="0" dirty="0" err="1">
                <a:solidFill>
                  <a:srgbClr val="4D4D4C"/>
                </a:solidFill>
                <a:latin typeface="Verdana" panose="020B0604030504040204" pitchFamily="34" charset="0"/>
                <a:ea typeface="Verdana" panose="020B0604030504040204" pitchFamily="34" charset="0"/>
              </a:rPr>
              <a:t>then</a:t>
            </a:r>
            <a:r>
              <a:rPr lang="it-IT" sz="1400" kern="0" dirty="0">
                <a:solidFill>
                  <a:srgbClr val="4D4D4C"/>
                </a:solidFill>
                <a:latin typeface="Verdana" panose="020B0604030504040204" pitchFamily="34" charset="0"/>
                <a:ea typeface="Verdana" panose="020B0604030504040204" pitchFamily="34" charset="0"/>
              </a:rPr>
              <a:t> to the </a:t>
            </a:r>
            <a:r>
              <a:rPr lang="it-IT" sz="1400" kern="0" dirty="0" err="1">
                <a:solidFill>
                  <a:srgbClr val="4D4D4C"/>
                </a:solidFill>
                <a:latin typeface="Verdana" panose="020B0604030504040204" pitchFamily="34" charset="0"/>
                <a:ea typeface="Verdana" panose="020B0604030504040204" pitchFamily="34" charset="0"/>
              </a:rPr>
              <a:t>recipient</a:t>
            </a:r>
            <a:r>
              <a:rPr lang="it-IT" sz="1400" kern="0" dirty="0">
                <a:solidFill>
                  <a:srgbClr val="4D4D4C"/>
                </a:solidFill>
                <a:latin typeface="Verdana" panose="020B0604030504040204" pitchFamily="34" charset="0"/>
                <a:ea typeface="Verdana" panose="020B0604030504040204" pitchFamily="34" charset="0"/>
              </a:rPr>
              <a:t>, are </a:t>
            </a:r>
            <a:r>
              <a:rPr lang="it-IT" sz="1400" kern="0" dirty="0" err="1">
                <a:solidFill>
                  <a:srgbClr val="4D4D4C"/>
                </a:solidFill>
                <a:latin typeface="Verdana" panose="020B0604030504040204" pitchFamily="34" charset="0"/>
                <a:ea typeface="Verdana" panose="020B0604030504040204" pitchFamily="34" charset="0"/>
              </a:rPr>
              <a:t>always</a:t>
            </a:r>
            <a:r>
              <a:rPr lang="it-IT" sz="1400" kern="0" dirty="0">
                <a:solidFill>
                  <a:srgbClr val="4D4D4C"/>
                </a:solidFill>
                <a:latin typeface="Verdana" panose="020B0604030504040204" pitchFamily="34" charset="0"/>
                <a:ea typeface="Verdana" panose="020B0604030504040204" pitchFamily="34" charset="0"/>
              </a:rPr>
              <a:t> optional</a:t>
            </a:r>
          </a:p>
        </p:txBody>
      </p:sp>
      <p:sp>
        <p:nvSpPr>
          <p:cNvPr id="6" name="Rectangle 3">
            <a:extLst>
              <a:ext uri="{FF2B5EF4-FFF2-40B4-BE49-F238E27FC236}">
                <a16:creationId xmlns:a16="http://schemas.microsoft.com/office/drawing/2014/main" id="{C0364163-040D-40E9-A8C8-A98C563FFE4C}"/>
              </a:ext>
            </a:extLst>
          </p:cNvPr>
          <p:cNvSpPr>
            <a:spLocks noChangeArrowheads="1"/>
          </p:cNvSpPr>
          <p:nvPr/>
        </p:nvSpPr>
        <p:spPr bwMode="auto">
          <a:xfrm>
            <a:off x="273050" y="1305049"/>
            <a:ext cx="5761038"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en-US" sz="1600" b="1" kern="0" dirty="0">
                <a:solidFill>
                  <a:srgbClr val="FFFFFF"/>
                </a:solidFill>
                <a:latin typeface="Verdana" panose="020B0604030504040204" pitchFamily="34" charset="0"/>
                <a:ea typeface="Verdana" panose="020B0604030504040204" pitchFamily="34" charset="0"/>
              </a:rPr>
              <a:t>Service Workflow:  management  method (1/2)</a:t>
            </a:r>
          </a:p>
        </p:txBody>
      </p:sp>
    </p:spTree>
    <p:extLst>
      <p:ext uri="{BB962C8B-B14F-4D97-AF65-F5344CB8AC3E}">
        <p14:creationId xmlns:p14="http://schemas.microsoft.com/office/powerpoint/2010/main" val="17872875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88D9CDF6-00B9-44AE-B635-16028C492E52}"/>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4" name="Rectangle 54">
            <a:extLst>
              <a:ext uri="{FF2B5EF4-FFF2-40B4-BE49-F238E27FC236}">
                <a16:creationId xmlns:a16="http://schemas.microsoft.com/office/drawing/2014/main" id="{7E493A5B-93E3-4905-91E0-4A42EAE0EED0}"/>
              </a:ext>
            </a:extLst>
          </p:cNvPr>
          <p:cNvSpPr>
            <a:spLocks noChangeArrowheads="1"/>
          </p:cNvSpPr>
          <p:nvPr/>
        </p:nvSpPr>
        <p:spPr bwMode="auto">
          <a:xfrm>
            <a:off x="131763" y="1481263"/>
            <a:ext cx="8739187" cy="2883841"/>
          </a:xfrm>
          <a:prstGeom prst="rect">
            <a:avLst/>
          </a:prstGeom>
          <a:solidFill>
            <a:schemeClr val="bg1">
              <a:lumMod val="95000"/>
            </a:schemeClr>
          </a:solidFill>
          <a:ln w="25400" algn="ctr">
            <a:solidFill>
              <a:schemeClr val="bg2"/>
            </a:solidFill>
            <a:miter lim="800000"/>
            <a:headEnd/>
            <a:tailEnd/>
          </a:ln>
        </p:spPr>
        <p:txBody>
          <a:bodyPr wrap="none" lIns="0" tIns="0" rIns="0" bIns="0" anchor="ctr"/>
          <a:lstStyle/>
          <a:p>
            <a:pP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5" name="Rectangle 3">
            <a:extLst>
              <a:ext uri="{FF2B5EF4-FFF2-40B4-BE49-F238E27FC236}">
                <a16:creationId xmlns:a16="http://schemas.microsoft.com/office/drawing/2014/main" id="{F0781FA2-D642-4EB2-A1CE-C382B33B59DC}"/>
              </a:ext>
            </a:extLst>
          </p:cNvPr>
          <p:cNvSpPr>
            <a:spLocks noChangeArrowheads="1"/>
          </p:cNvSpPr>
          <p:nvPr/>
        </p:nvSpPr>
        <p:spPr bwMode="auto">
          <a:xfrm>
            <a:off x="273050" y="1853657"/>
            <a:ext cx="8580634" cy="2312493"/>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357192" indent="-357192" eaLnBrk="1" fontAlgn="auto" hangingPunct="1">
              <a:lnSpc>
                <a:spcPct val="130000"/>
              </a:lnSpc>
              <a:spcBef>
                <a:spcPts val="1000"/>
              </a:spcBef>
              <a:spcAft>
                <a:spcPts val="0"/>
              </a:spcAft>
              <a:tabLst>
                <a:tab pos="257175" algn="l"/>
              </a:tabLst>
              <a:defRPr sz="1800" b="0" i="0" u="none" strike="noStrike" kern="0" cap="none" spc="0" baseline="0">
                <a:solidFill>
                  <a:srgbClr val="000000"/>
                </a:solidFill>
                <a:uFillTx/>
              </a:defRPr>
            </a:pPr>
            <a:r>
              <a:rPr lang="en-US" sz="1400" kern="0" dirty="0">
                <a:solidFill>
                  <a:srgbClr val="4D4D4C"/>
                </a:solidFill>
                <a:latin typeface="Verdana" panose="020B0604030504040204" pitchFamily="34" charset="0"/>
                <a:ea typeface="Verdana" panose="020B0604030504040204" pitchFamily="34" charset="0"/>
              </a:rPr>
              <a:t>With reference to the </a:t>
            </a:r>
            <a:r>
              <a:rPr lang="en-US" sz="1400" b="1" kern="0" dirty="0">
                <a:solidFill>
                  <a:srgbClr val="4D4D4C"/>
                </a:solidFill>
                <a:latin typeface="Verdana" panose="020B0604030504040204" pitchFamily="34" charset="0"/>
                <a:ea typeface="Verdana" panose="020B0604030504040204" pitchFamily="34" charset="0"/>
              </a:rPr>
              <a:t>sequence diagram</a:t>
            </a:r>
            <a:r>
              <a:rPr lang="en-US" sz="1400" kern="0" dirty="0">
                <a:solidFill>
                  <a:srgbClr val="4D4D4C"/>
                </a:solidFill>
                <a:latin typeface="Verdana" panose="020B0604030504040204" pitchFamily="34" charset="0"/>
                <a:ea typeface="Verdana" panose="020B0604030504040204" pitchFamily="34" charset="0"/>
              </a:rPr>
              <a:t> illustrated in the previous slide, the following principles go:</a:t>
            </a:r>
          </a:p>
          <a:p>
            <a:pPr marL="357192" indent="-357192" eaLnBrk="1" fontAlgn="auto" hangingPunct="1">
              <a:lnSpc>
                <a:spcPct val="130000"/>
              </a:lnSpc>
              <a:spcBef>
                <a:spcPts val="1000"/>
              </a:spcBef>
              <a:spcAft>
                <a:spcPts val="0"/>
              </a:spcAft>
              <a:buSzPct val="100000"/>
              <a:buFont typeface="Wingdings" pitchFamily="2"/>
              <a:buChar char="q"/>
              <a:tabLst>
                <a:tab pos="257175" algn="l"/>
              </a:tabLst>
              <a:defRPr sz="1800" b="0" i="0" u="none" strike="noStrike" kern="0" cap="none" spc="0" baseline="0">
                <a:solidFill>
                  <a:srgbClr val="000000"/>
                </a:solidFill>
                <a:uFillTx/>
              </a:defRPr>
            </a:pPr>
            <a:r>
              <a:rPr lang="en-US" sz="1400" kern="0" dirty="0">
                <a:solidFill>
                  <a:srgbClr val="4D4D4C"/>
                </a:solidFill>
                <a:latin typeface="Verdana" panose="020B0604030504040204" pitchFamily="34" charset="0"/>
                <a:ea typeface="Verdana" panose="020B0604030504040204" pitchFamily="34" charset="0"/>
              </a:rPr>
              <a:t>Message </a:t>
            </a:r>
            <a:r>
              <a:rPr lang="en-US" sz="1400" b="1" kern="0" dirty="0">
                <a:solidFill>
                  <a:srgbClr val="4D4D4C"/>
                </a:solidFill>
                <a:latin typeface="Verdana" panose="020B0604030504040204" pitchFamily="34" charset="0"/>
                <a:ea typeface="Verdana" panose="020B0604030504040204" pitchFamily="34" charset="0"/>
              </a:rPr>
              <a:t>(4)</a:t>
            </a:r>
            <a:r>
              <a:rPr lang="en-US" sz="1400" kern="0" dirty="0">
                <a:solidFill>
                  <a:srgbClr val="4D4D4C"/>
                </a:solidFill>
                <a:latin typeface="Verdana" panose="020B0604030504040204" pitchFamily="34" charset="0"/>
                <a:ea typeface="Verdana" panose="020B0604030504040204" pitchFamily="34" charset="0"/>
              </a:rPr>
              <a:t> is delivered to the “return address” indicated in the header of the second part of service request </a:t>
            </a:r>
            <a:r>
              <a:rPr lang="en-US" sz="1400" b="1" kern="0" dirty="0">
                <a:solidFill>
                  <a:srgbClr val="4D4D4C"/>
                </a:solidFill>
                <a:latin typeface="Verdana" panose="020B0604030504040204" pitchFamily="34" charset="0"/>
                <a:ea typeface="Verdana" panose="020B0604030504040204" pitchFamily="34" charset="0"/>
              </a:rPr>
              <a:t>(1)</a:t>
            </a:r>
          </a:p>
          <a:p>
            <a:pPr marL="357192" indent="-357192" eaLnBrk="1" fontAlgn="auto" hangingPunct="1">
              <a:lnSpc>
                <a:spcPct val="130000"/>
              </a:lnSpc>
              <a:spcBef>
                <a:spcPts val="1000"/>
              </a:spcBef>
              <a:spcAft>
                <a:spcPts val="0"/>
              </a:spcAft>
              <a:buSzPct val="100000"/>
              <a:buFont typeface="Wingdings" pitchFamily="2"/>
              <a:buChar char="q"/>
              <a:tabLst>
                <a:tab pos="257175" algn="l"/>
              </a:tabLst>
              <a:defRPr sz="1800" b="0" i="0" u="none" strike="noStrike" kern="0" cap="none" spc="0" baseline="0">
                <a:solidFill>
                  <a:srgbClr val="000000"/>
                </a:solidFill>
                <a:uFillTx/>
              </a:defRPr>
            </a:pPr>
            <a:r>
              <a:rPr lang="en-US" sz="1400" kern="0" dirty="0">
                <a:solidFill>
                  <a:srgbClr val="4D4D4C"/>
                </a:solidFill>
                <a:latin typeface="Verdana" panose="020B0604030504040204" pitchFamily="34" charset="0"/>
                <a:ea typeface="Verdana" panose="020B0604030504040204" pitchFamily="34" charset="0"/>
              </a:rPr>
              <a:t>Messages </a:t>
            </a:r>
            <a:r>
              <a:rPr lang="en-US" sz="1400" b="1" kern="0" dirty="0">
                <a:solidFill>
                  <a:srgbClr val="4D4D4C"/>
                </a:solidFill>
                <a:latin typeface="Verdana" panose="020B0604030504040204" pitchFamily="34" charset="0"/>
                <a:ea typeface="Verdana" panose="020B0604030504040204" pitchFamily="34" charset="0"/>
              </a:rPr>
              <a:t>(6)</a:t>
            </a:r>
            <a:r>
              <a:rPr lang="en-US" sz="1400" kern="0" dirty="0">
                <a:solidFill>
                  <a:srgbClr val="4D4D4C"/>
                </a:solidFill>
                <a:latin typeface="Verdana" panose="020B0604030504040204" pitchFamily="34" charset="0"/>
                <a:ea typeface="Verdana" panose="020B0604030504040204" pitchFamily="34" charset="0"/>
              </a:rPr>
              <a:t>, </a:t>
            </a:r>
            <a:r>
              <a:rPr lang="en-US" sz="1400" b="1" kern="0" dirty="0">
                <a:solidFill>
                  <a:srgbClr val="4D4D4C"/>
                </a:solidFill>
                <a:latin typeface="Verdana" panose="020B0604030504040204" pitchFamily="34" charset="0"/>
                <a:ea typeface="Verdana" panose="020B0604030504040204" pitchFamily="34" charset="0"/>
              </a:rPr>
              <a:t>(7)</a:t>
            </a:r>
            <a:r>
              <a:rPr lang="en-US" sz="1400" kern="0" dirty="0">
                <a:solidFill>
                  <a:srgbClr val="4D4D4C"/>
                </a:solidFill>
                <a:latin typeface="Verdana" panose="020B0604030504040204" pitchFamily="34" charset="0"/>
                <a:ea typeface="Verdana" panose="020B0604030504040204" pitchFamily="34" charset="0"/>
              </a:rPr>
              <a:t> and </a:t>
            </a:r>
            <a:r>
              <a:rPr lang="en-US" sz="1400" b="1" kern="0" dirty="0">
                <a:solidFill>
                  <a:srgbClr val="4D4D4C"/>
                </a:solidFill>
                <a:latin typeface="Verdana" panose="020B0604030504040204" pitchFamily="34" charset="0"/>
                <a:ea typeface="Verdana" panose="020B0604030504040204" pitchFamily="34" charset="0"/>
              </a:rPr>
              <a:t>(9)</a:t>
            </a:r>
            <a:r>
              <a:rPr lang="en-US" sz="1400" kern="0" dirty="0">
                <a:solidFill>
                  <a:srgbClr val="4D4D4C"/>
                </a:solidFill>
                <a:latin typeface="Verdana" panose="020B0604030504040204" pitchFamily="34" charset="0"/>
                <a:ea typeface="Verdana" panose="020B0604030504040204" pitchFamily="34" charset="0"/>
              </a:rPr>
              <a:t> are delivered through access to the Directory</a:t>
            </a:r>
          </a:p>
          <a:p>
            <a:pPr marL="357192" indent="-357192" eaLnBrk="1" fontAlgn="auto" hangingPunct="1">
              <a:lnSpc>
                <a:spcPct val="130000"/>
              </a:lnSpc>
              <a:spcBef>
                <a:spcPts val="1000"/>
              </a:spcBef>
              <a:spcAft>
                <a:spcPts val="0"/>
              </a:spcAft>
              <a:buSzPct val="100000"/>
              <a:buFont typeface="Wingdings" pitchFamily="2"/>
              <a:buChar char="q"/>
              <a:tabLst>
                <a:tab pos="257175" algn="l"/>
              </a:tabLst>
              <a:defRPr sz="1800" b="0" i="0" u="none" strike="noStrike" kern="0" cap="none" spc="0" baseline="0">
                <a:solidFill>
                  <a:srgbClr val="000000"/>
                </a:solidFill>
                <a:uFillTx/>
              </a:defRPr>
            </a:pPr>
            <a:r>
              <a:rPr lang="en-US" sz="1400" kern="0" dirty="0">
                <a:solidFill>
                  <a:srgbClr val="4D4D4C"/>
                </a:solidFill>
                <a:latin typeface="Verdana" panose="020B0604030504040204" pitchFamily="34" charset="0"/>
                <a:ea typeface="Verdana" panose="020B0604030504040204" pitchFamily="34" charset="0"/>
              </a:rPr>
              <a:t>A service request  may be followed by the generation of several progress status </a:t>
            </a:r>
            <a:r>
              <a:rPr lang="en-US" sz="1400" b="1" kern="0" dirty="0">
                <a:solidFill>
                  <a:srgbClr val="4D4D4C"/>
                </a:solidFill>
                <a:latin typeface="Verdana" panose="020B0604030504040204" pitchFamily="34" charset="0"/>
                <a:ea typeface="Verdana" panose="020B0604030504040204" pitchFamily="34" charset="0"/>
              </a:rPr>
              <a:t>(6)</a:t>
            </a:r>
            <a:r>
              <a:rPr lang="en-US" sz="1400" kern="0" dirty="0">
                <a:solidFill>
                  <a:srgbClr val="4D4D4C"/>
                </a:solidFill>
                <a:latin typeface="Verdana" panose="020B0604030504040204" pitchFamily="34" charset="0"/>
                <a:ea typeface="Verdana" panose="020B0604030504040204" pitchFamily="34" charset="0"/>
              </a:rPr>
              <a:t>, </a:t>
            </a:r>
            <a:r>
              <a:rPr lang="en-US" sz="1400" b="1" kern="0" dirty="0">
                <a:solidFill>
                  <a:srgbClr val="4D4D4C"/>
                </a:solidFill>
                <a:latin typeface="Verdana" panose="020B0604030504040204" pitchFamily="34" charset="0"/>
                <a:ea typeface="Verdana" panose="020B0604030504040204" pitchFamily="34" charset="0"/>
              </a:rPr>
              <a:t>(7)</a:t>
            </a:r>
            <a:r>
              <a:rPr lang="en-US" sz="1400" kern="0" dirty="0">
                <a:solidFill>
                  <a:srgbClr val="4D4D4C"/>
                </a:solidFill>
                <a:latin typeface="Verdana" panose="020B0604030504040204" pitchFamily="34" charset="0"/>
                <a:ea typeface="Verdana" panose="020B0604030504040204" pitchFamily="34" charset="0"/>
              </a:rPr>
              <a:t>, </a:t>
            </a:r>
            <a:r>
              <a:rPr lang="en-US" sz="1400" b="1" kern="0" dirty="0">
                <a:solidFill>
                  <a:srgbClr val="4D4D4C"/>
                </a:solidFill>
                <a:latin typeface="Verdana" panose="020B0604030504040204" pitchFamily="34" charset="0"/>
                <a:ea typeface="Verdana" panose="020B0604030504040204" pitchFamily="34" charset="0"/>
              </a:rPr>
              <a:t>(9)</a:t>
            </a:r>
            <a:r>
              <a:rPr lang="en-US" sz="1400" kern="0" dirty="0">
                <a:solidFill>
                  <a:srgbClr val="4D4D4C"/>
                </a:solidFill>
                <a:latin typeface="Verdana" panose="020B0604030504040204" pitchFamily="34" charset="0"/>
                <a:ea typeface="Verdana" panose="020B0604030504040204" pitchFamily="34" charset="0"/>
              </a:rPr>
              <a:t> messages, therefore the correspondence ratio is </a:t>
            </a:r>
            <a:r>
              <a:rPr lang="en-US" sz="1400" b="1" kern="0" dirty="0">
                <a:solidFill>
                  <a:srgbClr val="4D4D4C"/>
                </a:solidFill>
                <a:latin typeface="Verdana" panose="020B0604030504040204" pitchFamily="34" charset="0"/>
                <a:ea typeface="Verdana" panose="020B0604030504040204" pitchFamily="34" charset="0"/>
              </a:rPr>
              <a:t>1:N</a:t>
            </a:r>
            <a:r>
              <a:rPr lang="en-US" sz="1400" kern="0" dirty="0">
                <a:solidFill>
                  <a:srgbClr val="4D4D4C"/>
                </a:solidFill>
                <a:latin typeface="Verdana" panose="020B0604030504040204" pitchFamily="34" charset="0"/>
                <a:ea typeface="Verdana" panose="020B0604030504040204" pitchFamily="34" charset="0"/>
              </a:rPr>
              <a:t>  </a:t>
            </a:r>
          </a:p>
        </p:txBody>
      </p:sp>
      <p:sp>
        <p:nvSpPr>
          <p:cNvPr id="6" name="Rectangle 3">
            <a:extLst>
              <a:ext uri="{FF2B5EF4-FFF2-40B4-BE49-F238E27FC236}">
                <a16:creationId xmlns:a16="http://schemas.microsoft.com/office/drawing/2014/main" id="{C0364163-040D-40E9-A8C8-A98C563FFE4C}"/>
              </a:ext>
            </a:extLst>
          </p:cNvPr>
          <p:cNvSpPr>
            <a:spLocks noChangeArrowheads="1"/>
          </p:cNvSpPr>
          <p:nvPr/>
        </p:nvSpPr>
        <p:spPr bwMode="auto">
          <a:xfrm>
            <a:off x="273050" y="1305049"/>
            <a:ext cx="5761038"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en-US" sz="1600" b="1" kern="0" dirty="0">
                <a:solidFill>
                  <a:srgbClr val="FFFFFF"/>
                </a:solidFill>
                <a:latin typeface="Verdana" panose="020B0604030504040204" pitchFamily="34" charset="0"/>
                <a:ea typeface="Verdana" panose="020B0604030504040204" pitchFamily="34" charset="0"/>
              </a:rPr>
              <a:t>Service Workflow:  management  method (2/2)</a:t>
            </a:r>
          </a:p>
        </p:txBody>
      </p:sp>
      <p:sp>
        <p:nvSpPr>
          <p:cNvPr id="7" name="Text Box 4">
            <a:extLst>
              <a:ext uri="{FF2B5EF4-FFF2-40B4-BE49-F238E27FC236}">
                <a16:creationId xmlns:a16="http://schemas.microsoft.com/office/drawing/2014/main" id="{F71EDEE2-0ECF-4418-B575-235BECCE0575}"/>
              </a:ext>
            </a:extLst>
          </p:cNvPr>
          <p:cNvSpPr txBox="1">
            <a:spLocks noChangeArrowheads="1"/>
          </p:cNvSpPr>
          <p:nvPr/>
        </p:nvSpPr>
        <p:spPr bwMode="auto">
          <a:xfrm>
            <a:off x="755576" y="764704"/>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Service Workflow </a:t>
            </a:r>
            <a:r>
              <a:rPr lang="it-IT" sz="1200" b="1" i="1" dirty="0" err="1">
                <a:solidFill>
                  <a:srgbClr val="EF7918"/>
                </a:solidFill>
                <a:latin typeface="Verdana" panose="020B0604030504040204" pitchFamily="34" charset="0"/>
                <a:cs typeface="Arial"/>
              </a:rPr>
              <a:t>analysis</a:t>
            </a:r>
            <a:r>
              <a:rPr lang="it-IT" sz="1200" b="1" i="1" dirty="0">
                <a:solidFill>
                  <a:srgbClr val="EF7918"/>
                </a:solidFill>
                <a:latin typeface="Verdana" panose="020B0604030504040204" pitchFamily="34" charset="0"/>
                <a:cs typeface="Arial"/>
              </a:rPr>
              <a:t> – </a:t>
            </a:r>
            <a:r>
              <a:rPr lang="en-US" sz="1200" i="1" dirty="0">
                <a:solidFill>
                  <a:srgbClr val="EF7918"/>
                </a:solidFill>
                <a:latin typeface="Verdana" panose="020B0604030504040204" pitchFamily="34" charset="0"/>
                <a:cs typeface="Arial"/>
              </a:rPr>
              <a:t>Management method</a:t>
            </a:r>
            <a:endParaRPr lang="it-IT" sz="1200" i="1" kern="0" dirty="0">
              <a:solidFill>
                <a:srgbClr val="EF7918"/>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965019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88D9CDF6-00B9-44AE-B635-16028C492E52}"/>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7" name="Rectangle 84">
            <a:extLst>
              <a:ext uri="{FF2B5EF4-FFF2-40B4-BE49-F238E27FC236}">
                <a16:creationId xmlns:a16="http://schemas.microsoft.com/office/drawing/2014/main" id="{612CDB86-EA23-4780-A78C-69BCC64A5AFA}"/>
              </a:ext>
            </a:extLst>
          </p:cNvPr>
          <p:cNvSpPr>
            <a:spLocks noChangeArrowheads="1"/>
          </p:cNvSpPr>
          <p:nvPr/>
        </p:nvSpPr>
        <p:spPr bwMode="auto">
          <a:xfrm>
            <a:off x="38101" y="1411288"/>
            <a:ext cx="8977312" cy="5126037"/>
          </a:xfrm>
          <a:prstGeom prst="rect">
            <a:avLst/>
          </a:prstGeom>
          <a:solidFill>
            <a:srgbClr val="EAEAEA"/>
          </a:solidFill>
          <a:ln>
            <a:noFill/>
          </a:ln>
          <a:extLst>
            <a:ext uri="{91240B29-F687-4F45-9708-019B960494DF}">
              <a14:hiddenLine xmlns:a14="http://schemas.microsoft.com/office/drawing/2010/main" w="12700" algn="ctr">
                <a:solidFill>
                  <a:srgbClr val="000000"/>
                </a:solidFill>
                <a:round/>
                <a:headEnd/>
                <a:tailEnd/>
              </a14:hiddenLine>
            </a:ext>
          </a:extLst>
        </p:spPr>
        <p:txBody>
          <a:bodyPr lIns="0" tIns="0" rIns="0" bIns="0" anchor="ctr"/>
          <a:lstStyle/>
          <a:p>
            <a:pP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8" name="AutoShape 3">
            <a:extLst>
              <a:ext uri="{FF2B5EF4-FFF2-40B4-BE49-F238E27FC236}">
                <a16:creationId xmlns:a16="http://schemas.microsoft.com/office/drawing/2014/main" id="{E1DC6031-9126-4929-B812-9B1E8C140144}"/>
              </a:ext>
            </a:extLst>
          </p:cNvPr>
          <p:cNvSpPr>
            <a:spLocks noChangeArrowheads="1"/>
          </p:cNvSpPr>
          <p:nvPr/>
        </p:nvSpPr>
        <p:spPr bwMode="auto">
          <a:xfrm>
            <a:off x="2863850" y="2144713"/>
            <a:ext cx="1169988" cy="630237"/>
          </a:xfrm>
          <a:prstGeom prst="roundRect">
            <a:avLst>
              <a:gd name="adj" fmla="val 16667"/>
            </a:avLst>
          </a:prstGeom>
          <a:solidFill>
            <a:schemeClr val="bg1"/>
          </a:solidFill>
          <a:ln w="19050" algn="ctr">
            <a:solidFill>
              <a:schemeClr val="tx1"/>
            </a:solidFill>
            <a:round/>
            <a:headEnd/>
            <a:tailEnd/>
          </a:ln>
        </p:spPr>
        <p:txBody>
          <a:bodyPr wrap="none"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9" name="AutoShape 4">
            <a:extLst>
              <a:ext uri="{FF2B5EF4-FFF2-40B4-BE49-F238E27FC236}">
                <a16:creationId xmlns:a16="http://schemas.microsoft.com/office/drawing/2014/main" id="{9CB946D3-6C45-488F-B447-45B8FE6A6A31}"/>
              </a:ext>
            </a:extLst>
          </p:cNvPr>
          <p:cNvSpPr>
            <a:spLocks noChangeArrowheads="1"/>
          </p:cNvSpPr>
          <p:nvPr/>
        </p:nvSpPr>
        <p:spPr bwMode="auto">
          <a:xfrm>
            <a:off x="7167563" y="3703039"/>
            <a:ext cx="1169988" cy="630238"/>
          </a:xfrm>
          <a:prstGeom prst="roundRect">
            <a:avLst>
              <a:gd name="adj" fmla="val 16667"/>
            </a:avLst>
          </a:prstGeom>
          <a:solidFill>
            <a:schemeClr val="bg1"/>
          </a:solidFill>
          <a:ln w="19050" algn="ctr">
            <a:solidFill>
              <a:schemeClr val="tx1"/>
            </a:solidFill>
            <a:round/>
            <a:headEnd/>
            <a:tailEnd/>
          </a:ln>
        </p:spPr>
        <p:txBody>
          <a:bodyPr wrap="none"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10" name="AutoShape 5">
            <a:extLst>
              <a:ext uri="{FF2B5EF4-FFF2-40B4-BE49-F238E27FC236}">
                <a16:creationId xmlns:a16="http://schemas.microsoft.com/office/drawing/2014/main" id="{E1B53301-49EA-426C-BC0A-FAF59D38B850}"/>
              </a:ext>
            </a:extLst>
          </p:cNvPr>
          <p:cNvSpPr>
            <a:spLocks noChangeArrowheads="1"/>
          </p:cNvSpPr>
          <p:nvPr/>
        </p:nvSpPr>
        <p:spPr bwMode="auto">
          <a:xfrm>
            <a:off x="876300" y="5229225"/>
            <a:ext cx="1169988" cy="630238"/>
          </a:xfrm>
          <a:prstGeom prst="roundRect">
            <a:avLst>
              <a:gd name="adj" fmla="val 16667"/>
            </a:avLst>
          </a:prstGeom>
          <a:solidFill>
            <a:schemeClr val="bg1"/>
          </a:solidFill>
          <a:ln w="19050" algn="ctr">
            <a:solidFill>
              <a:schemeClr val="tx1"/>
            </a:solidFill>
            <a:round/>
            <a:headEnd/>
            <a:tailEnd/>
          </a:ln>
        </p:spPr>
        <p:txBody>
          <a:bodyPr wrap="none"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11" name="AutoShape 7">
            <a:extLst>
              <a:ext uri="{FF2B5EF4-FFF2-40B4-BE49-F238E27FC236}">
                <a16:creationId xmlns:a16="http://schemas.microsoft.com/office/drawing/2014/main" id="{3111EBD2-8FF7-4243-96ED-A14D796F4176}"/>
              </a:ext>
            </a:extLst>
          </p:cNvPr>
          <p:cNvSpPr>
            <a:spLocks noChangeArrowheads="1"/>
          </p:cNvSpPr>
          <p:nvPr/>
        </p:nvSpPr>
        <p:spPr bwMode="auto">
          <a:xfrm>
            <a:off x="128588" y="3673475"/>
            <a:ext cx="1169987" cy="630238"/>
          </a:xfrm>
          <a:prstGeom prst="roundRect">
            <a:avLst>
              <a:gd name="adj" fmla="val 16667"/>
            </a:avLst>
          </a:prstGeom>
          <a:solidFill>
            <a:schemeClr val="bg1"/>
          </a:solidFill>
          <a:ln w="19050" algn="ctr">
            <a:solidFill>
              <a:schemeClr val="tx1"/>
            </a:solidFill>
            <a:round/>
            <a:headEnd/>
            <a:tailEnd/>
          </a:ln>
        </p:spPr>
        <p:txBody>
          <a:bodyPr wrap="none"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12" name="AutoShape 8">
            <a:extLst>
              <a:ext uri="{FF2B5EF4-FFF2-40B4-BE49-F238E27FC236}">
                <a16:creationId xmlns:a16="http://schemas.microsoft.com/office/drawing/2014/main" id="{65FD884B-47CC-48FF-A988-E8154E3EF9FA}"/>
              </a:ext>
            </a:extLst>
          </p:cNvPr>
          <p:cNvSpPr>
            <a:spLocks noChangeArrowheads="1"/>
          </p:cNvSpPr>
          <p:nvPr/>
        </p:nvSpPr>
        <p:spPr bwMode="auto">
          <a:xfrm>
            <a:off x="4953000" y="5680075"/>
            <a:ext cx="1169988" cy="630238"/>
          </a:xfrm>
          <a:prstGeom prst="roundRect">
            <a:avLst>
              <a:gd name="adj" fmla="val 16667"/>
            </a:avLst>
          </a:prstGeom>
          <a:solidFill>
            <a:schemeClr val="bg1"/>
          </a:solidFill>
          <a:ln w="19050" algn="ctr">
            <a:solidFill>
              <a:schemeClr val="tx1"/>
            </a:solidFill>
            <a:round/>
            <a:headEnd/>
            <a:tailEnd/>
          </a:ln>
        </p:spPr>
        <p:txBody>
          <a:bodyPr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13" name="AutoShape 9">
            <a:extLst>
              <a:ext uri="{FF2B5EF4-FFF2-40B4-BE49-F238E27FC236}">
                <a16:creationId xmlns:a16="http://schemas.microsoft.com/office/drawing/2014/main" id="{BCBD5A31-322F-4354-A6CE-4FE791194EC8}"/>
              </a:ext>
            </a:extLst>
          </p:cNvPr>
          <p:cNvSpPr>
            <a:spLocks noChangeArrowheads="1"/>
          </p:cNvSpPr>
          <p:nvPr/>
        </p:nvSpPr>
        <p:spPr bwMode="auto">
          <a:xfrm>
            <a:off x="2863850" y="3673475"/>
            <a:ext cx="1169988" cy="630238"/>
          </a:xfrm>
          <a:prstGeom prst="roundRect">
            <a:avLst>
              <a:gd name="adj" fmla="val 16667"/>
            </a:avLst>
          </a:prstGeom>
          <a:solidFill>
            <a:schemeClr val="bg1"/>
          </a:solidFill>
          <a:ln w="19050" algn="ctr">
            <a:solidFill>
              <a:schemeClr val="tx1"/>
            </a:solidFill>
            <a:round/>
            <a:headEnd/>
            <a:tailEnd/>
          </a:ln>
        </p:spPr>
        <p:txBody>
          <a:bodyPr wrap="none"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14" name="AutoShape 10">
            <a:extLst>
              <a:ext uri="{FF2B5EF4-FFF2-40B4-BE49-F238E27FC236}">
                <a16:creationId xmlns:a16="http://schemas.microsoft.com/office/drawing/2014/main" id="{AC4FA642-862F-4A65-B461-9FD59B7783EA}"/>
              </a:ext>
            </a:extLst>
          </p:cNvPr>
          <p:cNvSpPr>
            <a:spLocks noChangeArrowheads="1"/>
          </p:cNvSpPr>
          <p:nvPr/>
        </p:nvSpPr>
        <p:spPr bwMode="auto">
          <a:xfrm>
            <a:off x="123825" y="2144713"/>
            <a:ext cx="1169988" cy="630237"/>
          </a:xfrm>
          <a:prstGeom prst="roundRect">
            <a:avLst>
              <a:gd name="adj" fmla="val 16667"/>
            </a:avLst>
          </a:prstGeom>
          <a:solidFill>
            <a:schemeClr val="bg1"/>
          </a:solidFill>
          <a:ln w="19050" algn="ctr">
            <a:solidFill>
              <a:schemeClr val="tx1"/>
            </a:solidFill>
            <a:round/>
            <a:headEnd/>
            <a:tailEnd/>
          </a:ln>
        </p:spPr>
        <p:txBody>
          <a:bodyPr wrap="none"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15" name="AutoShape 11">
            <a:extLst>
              <a:ext uri="{FF2B5EF4-FFF2-40B4-BE49-F238E27FC236}">
                <a16:creationId xmlns:a16="http://schemas.microsoft.com/office/drawing/2014/main" id="{261AD2E6-1104-447C-9A0A-32591EFE5E6B}"/>
              </a:ext>
            </a:extLst>
          </p:cNvPr>
          <p:cNvSpPr>
            <a:spLocks noChangeArrowheads="1"/>
          </p:cNvSpPr>
          <p:nvPr/>
        </p:nvSpPr>
        <p:spPr bwMode="auto">
          <a:xfrm>
            <a:off x="7096918" y="5063766"/>
            <a:ext cx="1169988" cy="630237"/>
          </a:xfrm>
          <a:prstGeom prst="roundRect">
            <a:avLst>
              <a:gd name="adj" fmla="val 16667"/>
            </a:avLst>
          </a:prstGeom>
          <a:solidFill>
            <a:schemeClr val="bg1"/>
          </a:solidFill>
          <a:ln w="19050" algn="ctr">
            <a:solidFill>
              <a:schemeClr val="tx1"/>
            </a:solidFill>
            <a:round/>
            <a:headEnd/>
            <a:tailEnd/>
          </a:ln>
        </p:spPr>
        <p:txBody>
          <a:bodyPr wrap="none"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16" name="AutoShape 12">
            <a:extLst>
              <a:ext uri="{FF2B5EF4-FFF2-40B4-BE49-F238E27FC236}">
                <a16:creationId xmlns:a16="http://schemas.microsoft.com/office/drawing/2014/main" id="{BF4E3BD8-D4CD-4059-8B86-29CC3DD8FEDB}"/>
              </a:ext>
            </a:extLst>
          </p:cNvPr>
          <p:cNvSpPr>
            <a:spLocks noChangeArrowheads="1"/>
          </p:cNvSpPr>
          <p:nvPr/>
        </p:nvSpPr>
        <p:spPr bwMode="auto">
          <a:xfrm>
            <a:off x="6885781" y="2091531"/>
            <a:ext cx="1169988" cy="630237"/>
          </a:xfrm>
          <a:prstGeom prst="roundRect">
            <a:avLst>
              <a:gd name="adj" fmla="val 16667"/>
            </a:avLst>
          </a:prstGeom>
          <a:solidFill>
            <a:schemeClr val="bg1"/>
          </a:solidFill>
          <a:ln w="19050" algn="ctr">
            <a:solidFill>
              <a:schemeClr val="tx1"/>
            </a:solidFill>
            <a:round/>
            <a:headEnd/>
            <a:tailEnd/>
          </a:ln>
        </p:spPr>
        <p:txBody>
          <a:bodyPr wrap="none" lIns="0" tIns="0" rIns="0" bIns="0" anchor="ctr"/>
          <a:lstStyle/>
          <a:p>
            <a:pPr algn="ctr" eaLnBrk="1" hangingPunct="1">
              <a:lnSpc>
                <a:spcPct val="60000"/>
              </a:lnSpc>
              <a:spcBef>
                <a:spcPct val="50000"/>
              </a:spcBef>
              <a:defRPr/>
            </a:pPr>
            <a:endParaRPr lang="it-IT" sz="900">
              <a:solidFill>
                <a:srgbClr val="004785"/>
              </a:solidFill>
              <a:latin typeface="Verdana" panose="020B0604030504040204" pitchFamily="34" charset="0"/>
              <a:ea typeface="Verdana" panose="020B0604030504040204" pitchFamily="34" charset="0"/>
            </a:endParaRPr>
          </a:p>
        </p:txBody>
      </p:sp>
      <p:sp>
        <p:nvSpPr>
          <p:cNvPr id="17" name="Oval 13">
            <a:extLst>
              <a:ext uri="{FF2B5EF4-FFF2-40B4-BE49-F238E27FC236}">
                <a16:creationId xmlns:a16="http://schemas.microsoft.com/office/drawing/2014/main" id="{FBACD32D-0E9E-41D0-A203-DF55BDC0C6F5}"/>
              </a:ext>
            </a:extLst>
          </p:cNvPr>
          <p:cNvSpPr>
            <a:spLocks noChangeArrowheads="1"/>
          </p:cNvSpPr>
          <p:nvPr/>
        </p:nvSpPr>
        <p:spPr bwMode="auto">
          <a:xfrm>
            <a:off x="3313113" y="1574800"/>
            <a:ext cx="269875" cy="269875"/>
          </a:xfrm>
          <a:prstGeom prst="ellipse">
            <a:avLst/>
          </a:prstGeom>
          <a:solidFill>
            <a:schemeClr val="tx1"/>
          </a:solidFill>
          <a:ln w="19050" algn="ctr">
            <a:solidFill>
              <a:schemeClr val="tx1"/>
            </a:solidFill>
            <a:round/>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nvGrpSpPr>
          <p:cNvPr id="18" name="Group 14">
            <a:extLst>
              <a:ext uri="{FF2B5EF4-FFF2-40B4-BE49-F238E27FC236}">
                <a16:creationId xmlns:a16="http://schemas.microsoft.com/office/drawing/2014/main" id="{12D5C608-5DD6-4501-9928-6499F28788BA}"/>
              </a:ext>
            </a:extLst>
          </p:cNvPr>
          <p:cNvGrpSpPr>
            <a:grpSpLocks/>
          </p:cNvGrpSpPr>
          <p:nvPr/>
        </p:nvGrpSpPr>
        <p:grpSpPr bwMode="auto">
          <a:xfrm>
            <a:off x="8550276" y="3841152"/>
            <a:ext cx="344487" cy="346075"/>
            <a:chOff x="939" y="2079"/>
            <a:chExt cx="217" cy="218"/>
          </a:xfrm>
        </p:grpSpPr>
        <p:sp>
          <p:nvSpPr>
            <p:cNvPr id="19" name="Oval 15">
              <a:extLst>
                <a:ext uri="{FF2B5EF4-FFF2-40B4-BE49-F238E27FC236}">
                  <a16:creationId xmlns:a16="http://schemas.microsoft.com/office/drawing/2014/main" id="{4D80D316-8450-40FB-AAE6-6546B58E1CC7}"/>
                </a:ext>
              </a:extLst>
            </p:cNvPr>
            <p:cNvSpPr>
              <a:spLocks noChangeArrowheads="1"/>
            </p:cNvSpPr>
            <p:nvPr/>
          </p:nvSpPr>
          <p:spPr bwMode="auto">
            <a:xfrm>
              <a:off x="965" y="2103"/>
              <a:ext cx="170" cy="170"/>
            </a:xfrm>
            <a:prstGeom prst="ellipse">
              <a:avLst/>
            </a:prstGeom>
            <a:solidFill>
              <a:schemeClr val="tx1"/>
            </a:solidFill>
            <a:ln w="19050" algn="ctr">
              <a:solidFill>
                <a:schemeClr val="tx1"/>
              </a:solidFill>
              <a:round/>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20" name="Oval 16">
              <a:extLst>
                <a:ext uri="{FF2B5EF4-FFF2-40B4-BE49-F238E27FC236}">
                  <a16:creationId xmlns:a16="http://schemas.microsoft.com/office/drawing/2014/main" id="{30A49DCA-2702-4DDD-8819-A9191DE60491}"/>
                </a:ext>
              </a:extLst>
            </p:cNvPr>
            <p:cNvSpPr>
              <a:spLocks noChangeArrowheads="1"/>
            </p:cNvSpPr>
            <p:nvPr/>
          </p:nvSpPr>
          <p:spPr bwMode="auto">
            <a:xfrm>
              <a:off x="939" y="2079"/>
              <a:ext cx="217" cy="218"/>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sp>
        <p:nvSpPr>
          <p:cNvPr id="21" name="Text Box 19">
            <a:extLst>
              <a:ext uri="{FF2B5EF4-FFF2-40B4-BE49-F238E27FC236}">
                <a16:creationId xmlns:a16="http://schemas.microsoft.com/office/drawing/2014/main" id="{390832D2-DEBA-4066-A2D7-BD18E6DE1180}"/>
              </a:ext>
            </a:extLst>
          </p:cNvPr>
          <p:cNvSpPr txBox="1">
            <a:spLocks noChangeArrowheads="1"/>
          </p:cNvSpPr>
          <p:nvPr/>
        </p:nvSpPr>
        <p:spPr bwMode="auto">
          <a:xfrm>
            <a:off x="2819400" y="3849688"/>
            <a:ext cx="12461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dirty="0">
                <a:solidFill>
                  <a:srgbClr val="4D4D4C"/>
                </a:solidFill>
                <a:latin typeface="Verdana" panose="020B0604030504040204" pitchFamily="34" charset="0"/>
                <a:ea typeface="Verdana" panose="020B0604030504040204" pitchFamily="34" charset="0"/>
              </a:rPr>
              <a:t>Slip, </a:t>
            </a:r>
            <a:r>
              <a:rPr lang="it-IT" sz="900" dirty="0" err="1">
                <a:solidFill>
                  <a:srgbClr val="4D4D4C"/>
                </a:solidFill>
                <a:latin typeface="Verdana" panose="020B0604030504040204" pitchFamily="34" charset="0"/>
                <a:ea typeface="Verdana" panose="020B0604030504040204" pitchFamily="34" charset="0"/>
              </a:rPr>
              <a:t>substantial</a:t>
            </a:r>
            <a:r>
              <a:rPr lang="it-IT" sz="900" dirty="0">
                <a:solidFill>
                  <a:srgbClr val="4D4D4C"/>
                </a:solidFill>
                <a:latin typeface="Verdana" panose="020B0604030504040204" pitchFamily="34" charset="0"/>
                <a:ea typeface="Verdana" panose="020B0604030504040204" pitchFamily="34" charset="0"/>
              </a:rPr>
              <a:t> controls </a:t>
            </a:r>
            <a:r>
              <a:rPr lang="it-IT" sz="900" dirty="0" err="1">
                <a:solidFill>
                  <a:srgbClr val="4D4D4C"/>
                </a:solidFill>
                <a:latin typeface="Verdana" panose="020B0604030504040204" pitchFamily="34" charset="0"/>
                <a:ea typeface="Verdana" panose="020B0604030504040204" pitchFamily="34" charset="0"/>
              </a:rPr>
              <a:t>being</a:t>
            </a:r>
            <a:r>
              <a:rPr lang="it-IT" sz="900" dirty="0">
                <a:solidFill>
                  <a:srgbClr val="4D4D4C"/>
                </a:solidFill>
                <a:latin typeface="Verdana" panose="020B0604030504040204" pitchFamily="34" charset="0"/>
                <a:ea typeface="Verdana" panose="020B0604030504040204" pitchFamily="34" charset="0"/>
              </a:rPr>
              <a:t> OK</a:t>
            </a:r>
          </a:p>
        </p:txBody>
      </p:sp>
      <p:sp>
        <p:nvSpPr>
          <p:cNvPr id="22" name="Text Box 20">
            <a:extLst>
              <a:ext uri="{FF2B5EF4-FFF2-40B4-BE49-F238E27FC236}">
                <a16:creationId xmlns:a16="http://schemas.microsoft.com/office/drawing/2014/main" id="{BA053379-02CA-43F5-B29F-2A8FCC5AA1B8}"/>
              </a:ext>
            </a:extLst>
          </p:cNvPr>
          <p:cNvSpPr txBox="1">
            <a:spLocks noChangeArrowheads="1"/>
          </p:cNvSpPr>
          <p:nvPr/>
        </p:nvSpPr>
        <p:spPr bwMode="auto">
          <a:xfrm>
            <a:off x="2835275" y="2386013"/>
            <a:ext cx="124618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dirty="0">
                <a:solidFill>
                  <a:srgbClr val="4D4D4C"/>
                </a:solidFill>
                <a:latin typeface="Verdana" panose="020B0604030504040204" pitchFamily="34" charset="0"/>
                <a:ea typeface="Verdana" panose="020B0604030504040204" pitchFamily="34" charset="0"/>
              </a:rPr>
              <a:t>Sent slip</a:t>
            </a:r>
          </a:p>
        </p:txBody>
      </p:sp>
      <p:sp>
        <p:nvSpPr>
          <p:cNvPr id="23" name="Text Box 21">
            <a:extLst>
              <a:ext uri="{FF2B5EF4-FFF2-40B4-BE49-F238E27FC236}">
                <a16:creationId xmlns:a16="http://schemas.microsoft.com/office/drawing/2014/main" id="{38F7518E-D1A3-4D88-8E2D-211602303181}"/>
              </a:ext>
            </a:extLst>
          </p:cNvPr>
          <p:cNvSpPr txBox="1">
            <a:spLocks noChangeArrowheads="1"/>
          </p:cNvSpPr>
          <p:nvPr/>
        </p:nvSpPr>
        <p:spPr bwMode="auto">
          <a:xfrm>
            <a:off x="90488" y="3844925"/>
            <a:ext cx="12461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dirty="0">
                <a:solidFill>
                  <a:srgbClr val="4D4D4C"/>
                </a:solidFill>
                <a:latin typeface="Verdana" panose="020B0604030504040204" pitchFamily="34" charset="0"/>
                <a:ea typeface="Verdana" panose="020B0604030504040204" pitchFamily="34" charset="0"/>
              </a:rPr>
              <a:t>Slip, </a:t>
            </a:r>
            <a:r>
              <a:rPr lang="it-IT" sz="900" dirty="0" err="1">
                <a:solidFill>
                  <a:srgbClr val="4D4D4C"/>
                </a:solidFill>
                <a:latin typeface="Verdana" panose="020B0604030504040204" pitchFamily="34" charset="0"/>
                <a:ea typeface="Verdana" panose="020B0604030504040204" pitchFamily="34" charset="0"/>
              </a:rPr>
              <a:t>substantial</a:t>
            </a:r>
            <a:r>
              <a:rPr lang="it-IT" sz="900" dirty="0">
                <a:solidFill>
                  <a:srgbClr val="4D4D4C"/>
                </a:solidFill>
                <a:latin typeface="Verdana" panose="020B0604030504040204" pitchFamily="34" charset="0"/>
                <a:ea typeface="Verdana" panose="020B0604030504040204" pitchFamily="34" charset="0"/>
              </a:rPr>
              <a:t> controls </a:t>
            </a:r>
            <a:r>
              <a:rPr lang="it-IT" sz="900" dirty="0" err="1">
                <a:solidFill>
                  <a:srgbClr val="4D4D4C"/>
                </a:solidFill>
                <a:latin typeface="Verdana" panose="020B0604030504040204" pitchFamily="34" charset="0"/>
                <a:ea typeface="Verdana" panose="020B0604030504040204" pitchFamily="34" charset="0"/>
              </a:rPr>
              <a:t>being</a:t>
            </a:r>
            <a:r>
              <a:rPr lang="it-IT" sz="900" dirty="0">
                <a:solidFill>
                  <a:srgbClr val="4D4D4C"/>
                </a:solidFill>
                <a:latin typeface="Verdana" panose="020B0604030504040204" pitchFamily="34" charset="0"/>
                <a:ea typeface="Verdana" panose="020B0604030504040204" pitchFamily="34" charset="0"/>
              </a:rPr>
              <a:t> KO</a:t>
            </a:r>
          </a:p>
        </p:txBody>
      </p:sp>
      <p:sp>
        <p:nvSpPr>
          <p:cNvPr id="24" name="Text Box 22">
            <a:extLst>
              <a:ext uri="{FF2B5EF4-FFF2-40B4-BE49-F238E27FC236}">
                <a16:creationId xmlns:a16="http://schemas.microsoft.com/office/drawing/2014/main" id="{87ED678F-11D5-46F6-B824-41452050E157}"/>
              </a:ext>
            </a:extLst>
          </p:cNvPr>
          <p:cNvSpPr txBox="1">
            <a:spLocks noChangeArrowheads="1"/>
          </p:cNvSpPr>
          <p:nvPr/>
        </p:nvSpPr>
        <p:spPr bwMode="auto">
          <a:xfrm>
            <a:off x="273050" y="2347913"/>
            <a:ext cx="86995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dirty="0">
                <a:solidFill>
                  <a:srgbClr val="4D4D4C"/>
                </a:solidFill>
                <a:latin typeface="Verdana" panose="020B0604030504040204" pitchFamily="34" charset="0"/>
                <a:ea typeface="Verdana" panose="020B0604030504040204" pitchFamily="34" charset="0"/>
              </a:rPr>
              <a:t>KO slip</a:t>
            </a:r>
          </a:p>
        </p:txBody>
      </p:sp>
      <p:cxnSp>
        <p:nvCxnSpPr>
          <p:cNvPr id="25" name="AutoShape 23">
            <a:extLst>
              <a:ext uri="{FF2B5EF4-FFF2-40B4-BE49-F238E27FC236}">
                <a16:creationId xmlns:a16="http://schemas.microsoft.com/office/drawing/2014/main" id="{70D3B402-BABB-4D3C-A57B-6004CB88F07B}"/>
              </a:ext>
            </a:extLst>
          </p:cNvPr>
          <p:cNvCxnSpPr>
            <a:cxnSpLocks noChangeShapeType="1"/>
            <a:stCxn id="17" idx="4"/>
            <a:endCxn id="8" idx="0"/>
          </p:cNvCxnSpPr>
          <p:nvPr/>
        </p:nvCxnSpPr>
        <p:spPr bwMode="auto">
          <a:xfrm>
            <a:off x="3448050" y="1854200"/>
            <a:ext cx="1588" cy="280988"/>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26" name="AutoShape 24">
            <a:extLst>
              <a:ext uri="{FF2B5EF4-FFF2-40B4-BE49-F238E27FC236}">
                <a16:creationId xmlns:a16="http://schemas.microsoft.com/office/drawing/2014/main" id="{BBBC9943-81E1-4620-A381-6047BE0EA1C2}"/>
              </a:ext>
            </a:extLst>
          </p:cNvPr>
          <p:cNvCxnSpPr>
            <a:cxnSpLocks noChangeShapeType="1"/>
            <a:stCxn id="22" idx="1"/>
            <a:endCxn id="14" idx="3"/>
          </p:cNvCxnSpPr>
          <p:nvPr/>
        </p:nvCxnSpPr>
        <p:spPr bwMode="auto">
          <a:xfrm flipH="1">
            <a:off x="1293813" y="2455263"/>
            <a:ext cx="1541462" cy="4569"/>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27" name="Text Box 25">
            <a:extLst>
              <a:ext uri="{FF2B5EF4-FFF2-40B4-BE49-F238E27FC236}">
                <a16:creationId xmlns:a16="http://schemas.microsoft.com/office/drawing/2014/main" id="{B7E5F805-E318-4ABD-96E4-01E7B0F146F2}"/>
              </a:ext>
            </a:extLst>
          </p:cNvPr>
          <p:cNvSpPr txBox="1">
            <a:spLocks noChangeArrowheads="1"/>
          </p:cNvSpPr>
          <p:nvPr/>
        </p:nvSpPr>
        <p:spPr bwMode="auto">
          <a:xfrm>
            <a:off x="1257300" y="2271713"/>
            <a:ext cx="161925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Controlli applicativi KO</a:t>
            </a:r>
          </a:p>
        </p:txBody>
      </p:sp>
      <p:sp>
        <p:nvSpPr>
          <p:cNvPr id="28" name="Text Box 26">
            <a:extLst>
              <a:ext uri="{FF2B5EF4-FFF2-40B4-BE49-F238E27FC236}">
                <a16:creationId xmlns:a16="http://schemas.microsoft.com/office/drawing/2014/main" id="{1A63EDA3-6892-43C7-AAF9-3986C9FFFA61}"/>
              </a:ext>
            </a:extLst>
          </p:cNvPr>
          <p:cNvSpPr txBox="1">
            <a:spLocks noChangeArrowheads="1"/>
          </p:cNvSpPr>
          <p:nvPr/>
        </p:nvSpPr>
        <p:spPr bwMode="auto">
          <a:xfrm>
            <a:off x="3554413" y="3044825"/>
            <a:ext cx="161925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dirty="0" err="1">
                <a:solidFill>
                  <a:srgbClr val="4D4D4C"/>
                </a:solidFill>
                <a:latin typeface="Verdana" panose="020B0604030504040204" pitchFamily="34" charset="0"/>
                <a:ea typeface="Verdana" panose="020B0604030504040204" pitchFamily="34" charset="0"/>
              </a:rPr>
              <a:t>Prg</a:t>
            </a:r>
            <a:r>
              <a:rPr lang="it-IT" sz="900" dirty="0">
                <a:solidFill>
                  <a:srgbClr val="4D4D4C"/>
                </a:solidFill>
                <a:latin typeface="Verdana" panose="020B0604030504040204" pitchFamily="34" charset="0"/>
                <a:ea typeface="Verdana" panose="020B0604030504040204" pitchFamily="34" charset="0"/>
              </a:rPr>
              <a:t> Status 4 OK</a:t>
            </a:r>
          </a:p>
        </p:txBody>
      </p:sp>
      <p:cxnSp>
        <p:nvCxnSpPr>
          <p:cNvPr id="29" name="AutoShape 27">
            <a:extLst>
              <a:ext uri="{FF2B5EF4-FFF2-40B4-BE49-F238E27FC236}">
                <a16:creationId xmlns:a16="http://schemas.microsoft.com/office/drawing/2014/main" id="{2D2F5E37-2248-488A-8762-BF3A96155821}"/>
              </a:ext>
            </a:extLst>
          </p:cNvPr>
          <p:cNvCxnSpPr>
            <a:cxnSpLocks noChangeShapeType="1"/>
            <a:stCxn id="8" idx="2"/>
            <a:endCxn id="13" idx="0"/>
          </p:cNvCxnSpPr>
          <p:nvPr/>
        </p:nvCxnSpPr>
        <p:spPr bwMode="auto">
          <a:xfrm>
            <a:off x="3449638" y="2784475"/>
            <a:ext cx="0" cy="879475"/>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0" name="AutoShape 28">
            <a:extLst>
              <a:ext uri="{FF2B5EF4-FFF2-40B4-BE49-F238E27FC236}">
                <a16:creationId xmlns:a16="http://schemas.microsoft.com/office/drawing/2014/main" id="{192DDEDC-776A-41F1-B0C3-2181FBC2C547}"/>
              </a:ext>
            </a:extLst>
          </p:cNvPr>
          <p:cNvCxnSpPr>
            <a:cxnSpLocks noChangeShapeType="1"/>
            <a:stCxn id="13" idx="1"/>
            <a:endCxn id="11" idx="3"/>
          </p:cNvCxnSpPr>
          <p:nvPr/>
        </p:nvCxnSpPr>
        <p:spPr bwMode="auto">
          <a:xfrm flipH="1">
            <a:off x="1308100" y="3989388"/>
            <a:ext cx="1546225" cy="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1" name="Text Box 29">
            <a:extLst>
              <a:ext uri="{FF2B5EF4-FFF2-40B4-BE49-F238E27FC236}">
                <a16:creationId xmlns:a16="http://schemas.microsoft.com/office/drawing/2014/main" id="{D944F42D-E60C-4308-A436-498AF4A060DD}"/>
              </a:ext>
            </a:extLst>
          </p:cNvPr>
          <p:cNvSpPr txBox="1">
            <a:spLocks noChangeArrowheads="1"/>
          </p:cNvSpPr>
          <p:nvPr/>
        </p:nvSpPr>
        <p:spPr bwMode="auto">
          <a:xfrm>
            <a:off x="1325563" y="3778250"/>
            <a:ext cx="161925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dirty="0" err="1">
                <a:solidFill>
                  <a:srgbClr val="4D4D4C"/>
                </a:solidFill>
                <a:latin typeface="Verdana" panose="020B0604030504040204" pitchFamily="34" charset="0"/>
                <a:ea typeface="Verdana" panose="020B0604030504040204" pitchFamily="34" charset="0"/>
              </a:rPr>
              <a:t>Prg</a:t>
            </a:r>
            <a:r>
              <a:rPr lang="it-IT" sz="900" dirty="0">
                <a:solidFill>
                  <a:srgbClr val="4D4D4C"/>
                </a:solidFill>
                <a:latin typeface="Verdana" panose="020B0604030504040204" pitchFamily="34" charset="0"/>
                <a:ea typeface="Verdana" panose="020B0604030504040204" pitchFamily="34" charset="0"/>
              </a:rPr>
              <a:t> status 7</a:t>
            </a:r>
          </a:p>
        </p:txBody>
      </p:sp>
      <p:cxnSp>
        <p:nvCxnSpPr>
          <p:cNvPr id="32" name="AutoShape 30">
            <a:extLst>
              <a:ext uri="{FF2B5EF4-FFF2-40B4-BE49-F238E27FC236}">
                <a16:creationId xmlns:a16="http://schemas.microsoft.com/office/drawing/2014/main" id="{C7546DFE-AD90-4900-8CD0-B632BF986F43}"/>
              </a:ext>
            </a:extLst>
          </p:cNvPr>
          <p:cNvCxnSpPr>
            <a:cxnSpLocks noChangeShapeType="1"/>
            <a:stCxn id="13" idx="2"/>
            <a:endCxn id="10" idx="0"/>
          </p:cNvCxnSpPr>
          <p:nvPr/>
        </p:nvCxnSpPr>
        <p:spPr bwMode="auto">
          <a:xfrm flipH="1">
            <a:off x="1462088" y="4313238"/>
            <a:ext cx="1987550" cy="90646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3" name="Text Box 31">
            <a:extLst>
              <a:ext uri="{FF2B5EF4-FFF2-40B4-BE49-F238E27FC236}">
                <a16:creationId xmlns:a16="http://schemas.microsoft.com/office/drawing/2014/main" id="{7D7794A9-3433-479D-81F4-A7D02FCDB4BC}"/>
              </a:ext>
            </a:extLst>
          </p:cNvPr>
          <p:cNvSpPr txBox="1">
            <a:spLocks noChangeArrowheads="1"/>
          </p:cNvSpPr>
          <p:nvPr/>
        </p:nvSpPr>
        <p:spPr bwMode="auto">
          <a:xfrm>
            <a:off x="901700" y="5319713"/>
            <a:ext cx="1108075"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en-US" sz="900" dirty="0">
                <a:solidFill>
                  <a:srgbClr val="4D4D4C"/>
                </a:solidFill>
                <a:latin typeface="Verdana" panose="020B0604030504040204" pitchFamily="34" charset="0"/>
                <a:ea typeface="Verdana" panose="020B0604030504040204" pitchFamily="34" charset="0"/>
              </a:rPr>
              <a:t>Slip, transactions yet to be completed</a:t>
            </a:r>
          </a:p>
        </p:txBody>
      </p:sp>
      <p:cxnSp>
        <p:nvCxnSpPr>
          <p:cNvPr id="34" name="AutoShape 34">
            <a:extLst>
              <a:ext uri="{FF2B5EF4-FFF2-40B4-BE49-F238E27FC236}">
                <a16:creationId xmlns:a16="http://schemas.microsoft.com/office/drawing/2014/main" id="{0134CA0B-AED0-4377-8016-C9C2B83D9D0F}"/>
              </a:ext>
            </a:extLst>
          </p:cNvPr>
          <p:cNvCxnSpPr>
            <a:cxnSpLocks noChangeShapeType="1"/>
            <a:stCxn id="13" idx="2"/>
            <a:endCxn id="13" idx="3"/>
          </p:cNvCxnSpPr>
          <p:nvPr/>
        </p:nvCxnSpPr>
        <p:spPr bwMode="auto">
          <a:xfrm rot="5400000" flipH="1" flipV="1">
            <a:off x="3584576" y="3854450"/>
            <a:ext cx="323850" cy="593725"/>
          </a:xfrm>
          <a:prstGeom prst="curvedConnector4">
            <a:avLst>
              <a:gd name="adj1" fmla="val -110296"/>
              <a:gd name="adj2" fmla="val 193315"/>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5" name="Text Box 35">
            <a:extLst>
              <a:ext uri="{FF2B5EF4-FFF2-40B4-BE49-F238E27FC236}">
                <a16:creationId xmlns:a16="http://schemas.microsoft.com/office/drawing/2014/main" id="{9AC40346-7CD7-4DE5-865D-BD3C0EDE7445}"/>
              </a:ext>
            </a:extLst>
          </p:cNvPr>
          <p:cNvSpPr txBox="1">
            <a:spLocks noChangeArrowheads="1"/>
          </p:cNvSpPr>
          <p:nvPr/>
        </p:nvSpPr>
        <p:spPr bwMode="auto">
          <a:xfrm>
            <a:off x="4419600" y="3740181"/>
            <a:ext cx="120173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en-US" sz="900" dirty="0">
                <a:solidFill>
                  <a:srgbClr val="4D4D4C"/>
                </a:solidFill>
                <a:latin typeface="Verdana" panose="020B0604030504040204" pitchFamily="34" charset="0"/>
                <a:ea typeface="Verdana" panose="020B0604030504040204" pitchFamily="34" charset="0"/>
              </a:rPr>
              <a:t>Controls underway (</a:t>
            </a:r>
            <a:r>
              <a:rPr lang="en-US" sz="900" dirty="0" err="1">
                <a:solidFill>
                  <a:srgbClr val="4D4D4C"/>
                </a:solidFill>
                <a:latin typeface="Verdana" panose="020B0604030504040204" pitchFamily="34" charset="0"/>
                <a:ea typeface="Verdana" panose="020B0604030504040204" pitchFamily="34" charset="0"/>
              </a:rPr>
              <a:t>Prg</a:t>
            </a:r>
            <a:r>
              <a:rPr lang="en-US" sz="900" dirty="0">
                <a:solidFill>
                  <a:srgbClr val="4D4D4C"/>
                </a:solidFill>
                <a:latin typeface="Verdana" panose="020B0604030504040204" pitchFamily="34" charset="0"/>
                <a:ea typeface="Verdana" panose="020B0604030504040204" pitchFamily="34" charset="0"/>
              </a:rPr>
              <a:t> Status 6 - work in progress)</a:t>
            </a:r>
          </a:p>
        </p:txBody>
      </p:sp>
      <p:sp>
        <p:nvSpPr>
          <p:cNvPr id="36" name="Text Box 36">
            <a:extLst>
              <a:ext uri="{FF2B5EF4-FFF2-40B4-BE49-F238E27FC236}">
                <a16:creationId xmlns:a16="http://schemas.microsoft.com/office/drawing/2014/main" id="{51000612-0A9E-47B2-A5FC-9F7718F90519}"/>
              </a:ext>
            </a:extLst>
          </p:cNvPr>
          <p:cNvSpPr txBox="1">
            <a:spLocks noChangeArrowheads="1"/>
          </p:cNvSpPr>
          <p:nvPr/>
        </p:nvSpPr>
        <p:spPr bwMode="auto">
          <a:xfrm>
            <a:off x="1712913" y="4689475"/>
            <a:ext cx="16192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en-US" sz="900" dirty="0" err="1">
                <a:solidFill>
                  <a:srgbClr val="4D4D4C"/>
                </a:solidFill>
                <a:latin typeface="Verdana" panose="020B0604030504040204" pitchFamily="34" charset="0"/>
                <a:ea typeface="Verdana" panose="020B0604030504040204" pitchFamily="34" charset="0"/>
              </a:rPr>
              <a:t>Prg</a:t>
            </a:r>
            <a:r>
              <a:rPr lang="en-US" sz="900" dirty="0">
                <a:solidFill>
                  <a:srgbClr val="4D4D4C"/>
                </a:solidFill>
                <a:latin typeface="Verdana" panose="020B0604030504040204" pitchFamily="34" charset="0"/>
                <a:ea typeface="Verdana" panose="020B0604030504040204" pitchFamily="34" charset="0"/>
              </a:rPr>
              <a:t> Status 9 for some transactions</a:t>
            </a:r>
          </a:p>
        </p:txBody>
      </p:sp>
      <p:sp>
        <p:nvSpPr>
          <p:cNvPr id="37" name="Text Box 39">
            <a:extLst>
              <a:ext uri="{FF2B5EF4-FFF2-40B4-BE49-F238E27FC236}">
                <a16:creationId xmlns:a16="http://schemas.microsoft.com/office/drawing/2014/main" id="{81B33CD1-E951-4B23-B202-9F93D403DA8F}"/>
              </a:ext>
            </a:extLst>
          </p:cNvPr>
          <p:cNvSpPr txBox="1">
            <a:spLocks noChangeArrowheads="1"/>
          </p:cNvSpPr>
          <p:nvPr/>
        </p:nvSpPr>
        <p:spPr bwMode="auto">
          <a:xfrm>
            <a:off x="7258051" y="3911275"/>
            <a:ext cx="10239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dirty="0" err="1">
                <a:solidFill>
                  <a:srgbClr val="4D4D4C"/>
                </a:solidFill>
                <a:latin typeface="Verdana" panose="020B0604030504040204" pitchFamily="34" charset="0"/>
                <a:ea typeface="Verdana" panose="020B0604030504040204" pitchFamily="34" charset="0"/>
              </a:rPr>
              <a:t>Partially</a:t>
            </a:r>
            <a:r>
              <a:rPr lang="it-IT" sz="900" dirty="0">
                <a:solidFill>
                  <a:srgbClr val="4D4D4C"/>
                </a:solidFill>
                <a:latin typeface="Verdana" panose="020B0604030504040204" pitchFamily="34" charset="0"/>
                <a:ea typeface="Verdana" panose="020B0604030504040204" pitchFamily="34" charset="0"/>
              </a:rPr>
              <a:t> </a:t>
            </a:r>
            <a:r>
              <a:rPr lang="it-IT" sz="900" dirty="0" err="1">
                <a:solidFill>
                  <a:srgbClr val="4D4D4C"/>
                </a:solidFill>
                <a:latin typeface="Verdana" panose="020B0604030504040204" pitchFamily="34" charset="0"/>
                <a:ea typeface="Verdana" panose="020B0604030504040204" pitchFamily="34" charset="0"/>
              </a:rPr>
              <a:t>accepted</a:t>
            </a:r>
            <a:r>
              <a:rPr lang="it-IT" sz="900" dirty="0">
                <a:solidFill>
                  <a:srgbClr val="4D4D4C"/>
                </a:solidFill>
                <a:latin typeface="Verdana" panose="020B0604030504040204" pitchFamily="34" charset="0"/>
                <a:ea typeface="Verdana" panose="020B0604030504040204" pitchFamily="34" charset="0"/>
              </a:rPr>
              <a:t> slip</a:t>
            </a:r>
          </a:p>
        </p:txBody>
      </p:sp>
      <p:sp>
        <p:nvSpPr>
          <p:cNvPr id="38" name="Text Box 40">
            <a:extLst>
              <a:ext uri="{FF2B5EF4-FFF2-40B4-BE49-F238E27FC236}">
                <a16:creationId xmlns:a16="http://schemas.microsoft.com/office/drawing/2014/main" id="{602E6EA5-979A-40D3-BA1A-31257648F97E}"/>
              </a:ext>
            </a:extLst>
          </p:cNvPr>
          <p:cNvSpPr txBox="1">
            <a:spLocks noChangeArrowheads="1"/>
          </p:cNvSpPr>
          <p:nvPr/>
        </p:nvSpPr>
        <p:spPr bwMode="auto">
          <a:xfrm>
            <a:off x="7074693" y="5305066"/>
            <a:ext cx="124618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a:solidFill>
                  <a:srgbClr val="4D4D4C"/>
                </a:solidFill>
                <a:latin typeface="Verdana" panose="020B0604030504040204" pitchFamily="34" charset="0"/>
                <a:ea typeface="Verdana" panose="020B0604030504040204" pitchFamily="34" charset="0"/>
              </a:rPr>
              <a:t>Distinta rifiutata</a:t>
            </a:r>
          </a:p>
        </p:txBody>
      </p:sp>
      <p:sp>
        <p:nvSpPr>
          <p:cNvPr id="39" name="Text Box 41">
            <a:extLst>
              <a:ext uri="{FF2B5EF4-FFF2-40B4-BE49-F238E27FC236}">
                <a16:creationId xmlns:a16="http://schemas.microsoft.com/office/drawing/2014/main" id="{2C294931-925B-402C-AF53-89D1A9F7A117}"/>
              </a:ext>
            </a:extLst>
          </p:cNvPr>
          <p:cNvSpPr txBox="1">
            <a:spLocks noChangeArrowheads="1"/>
          </p:cNvSpPr>
          <p:nvPr/>
        </p:nvSpPr>
        <p:spPr bwMode="auto">
          <a:xfrm>
            <a:off x="6983412" y="2337400"/>
            <a:ext cx="1068388"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dirty="0" err="1">
                <a:solidFill>
                  <a:srgbClr val="4D4D4C"/>
                </a:solidFill>
                <a:latin typeface="Verdana" panose="020B0604030504040204" pitchFamily="34" charset="0"/>
                <a:ea typeface="Verdana" panose="020B0604030504040204" pitchFamily="34" charset="0"/>
              </a:rPr>
              <a:t>Accepted</a:t>
            </a:r>
            <a:r>
              <a:rPr lang="it-IT" sz="900" dirty="0">
                <a:solidFill>
                  <a:srgbClr val="4D4D4C"/>
                </a:solidFill>
                <a:latin typeface="Verdana" panose="020B0604030504040204" pitchFamily="34" charset="0"/>
                <a:ea typeface="Verdana" panose="020B0604030504040204" pitchFamily="34" charset="0"/>
              </a:rPr>
              <a:t> slip</a:t>
            </a:r>
          </a:p>
        </p:txBody>
      </p:sp>
      <p:cxnSp>
        <p:nvCxnSpPr>
          <p:cNvPr id="40" name="AutoShape 44">
            <a:extLst>
              <a:ext uri="{FF2B5EF4-FFF2-40B4-BE49-F238E27FC236}">
                <a16:creationId xmlns:a16="http://schemas.microsoft.com/office/drawing/2014/main" id="{3E0008E2-8863-4C19-905F-CCC24F3AF473}"/>
              </a:ext>
            </a:extLst>
          </p:cNvPr>
          <p:cNvCxnSpPr>
            <a:cxnSpLocks noChangeShapeType="1"/>
            <a:stCxn id="12" idx="3"/>
            <a:endCxn id="16" idx="1"/>
          </p:cNvCxnSpPr>
          <p:nvPr/>
        </p:nvCxnSpPr>
        <p:spPr bwMode="auto">
          <a:xfrm flipV="1">
            <a:off x="6122988" y="2406650"/>
            <a:ext cx="762793" cy="3588544"/>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1" name="AutoShape 45">
            <a:extLst>
              <a:ext uri="{FF2B5EF4-FFF2-40B4-BE49-F238E27FC236}">
                <a16:creationId xmlns:a16="http://schemas.microsoft.com/office/drawing/2014/main" id="{EA253D20-2330-497B-AC8A-084F07511D99}"/>
              </a:ext>
            </a:extLst>
          </p:cNvPr>
          <p:cNvCxnSpPr>
            <a:cxnSpLocks noChangeShapeType="1"/>
            <a:stCxn id="12" idx="3"/>
            <a:endCxn id="9" idx="1"/>
          </p:cNvCxnSpPr>
          <p:nvPr/>
        </p:nvCxnSpPr>
        <p:spPr bwMode="auto">
          <a:xfrm flipV="1">
            <a:off x="6122988" y="4018158"/>
            <a:ext cx="1044575" cy="1977036"/>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42" name="AutoShape 46">
            <a:extLst>
              <a:ext uri="{FF2B5EF4-FFF2-40B4-BE49-F238E27FC236}">
                <a16:creationId xmlns:a16="http://schemas.microsoft.com/office/drawing/2014/main" id="{A53DCCDF-1A8F-4313-9697-6187322611B6}"/>
              </a:ext>
            </a:extLst>
          </p:cNvPr>
          <p:cNvCxnSpPr>
            <a:cxnSpLocks noChangeShapeType="1"/>
            <a:stCxn id="12" idx="3"/>
            <a:endCxn id="38" idx="1"/>
          </p:cNvCxnSpPr>
          <p:nvPr/>
        </p:nvCxnSpPr>
        <p:spPr bwMode="auto">
          <a:xfrm flipV="1">
            <a:off x="6122988" y="5374316"/>
            <a:ext cx="951705" cy="620878"/>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43" name="Text Box 47">
            <a:extLst>
              <a:ext uri="{FF2B5EF4-FFF2-40B4-BE49-F238E27FC236}">
                <a16:creationId xmlns:a16="http://schemas.microsoft.com/office/drawing/2014/main" id="{3C1E7349-7F36-444F-B9AB-6DE52E76B5DB}"/>
              </a:ext>
            </a:extLst>
          </p:cNvPr>
          <p:cNvSpPr txBox="1">
            <a:spLocks noChangeArrowheads="1"/>
          </p:cNvSpPr>
          <p:nvPr/>
        </p:nvSpPr>
        <p:spPr bwMode="auto">
          <a:xfrm>
            <a:off x="5235576" y="3066257"/>
            <a:ext cx="161925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dirty="0" err="1">
                <a:solidFill>
                  <a:srgbClr val="4D4D4C"/>
                </a:solidFill>
                <a:latin typeface="Verdana" panose="020B0604030504040204" pitchFamily="34" charset="0"/>
                <a:ea typeface="Verdana" panose="020B0604030504040204" pitchFamily="34" charset="0"/>
              </a:rPr>
              <a:t>All</a:t>
            </a:r>
            <a:r>
              <a:rPr lang="it-IT" sz="900" dirty="0">
                <a:solidFill>
                  <a:srgbClr val="4D4D4C"/>
                </a:solidFill>
                <a:latin typeface="Verdana" panose="020B0604030504040204" pitchFamily="34" charset="0"/>
                <a:ea typeface="Verdana" panose="020B0604030504040204" pitchFamily="34" charset="0"/>
              </a:rPr>
              <a:t> </a:t>
            </a:r>
            <a:r>
              <a:rPr lang="it-IT" sz="900" dirty="0" err="1">
                <a:solidFill>
                  <a:srgbClr val="4D4D4C"/>
                </a:solidFill>
                <a:latin typeface="Verdana" panose="020B0604030504040204" pitchFamily="34" charset="0"/>
                <a:ea typeface="Verdana" panose="020B0604030504040204" pitchFamily="34" charset="0"/>
              </a:rPr>
              <a:t>transactions</a:t>
            </a:r>
            <a:r>
              <a:rPr lang="it-IT" sz="900" dirty="0">
                <a:solidFill>
                  <a:srgbClr val="4D4D4C"/>
                </a:solidFill>
                <a:latin typeface="Verdana" panose="020B0604030504040204" pitchFamily="34" charset="0"/>
                <a:ea typeface="Verdana" panose="020B0604030504040204" pitchFamily="34" charset="0"/>
              </a:rPr>
              <a:t> OK</a:t>
            </a:r>
          </a:p>
        </p:txBody>
      </p:sp>
      <p:sp>
        <p:nvSpPr>
          <p:cNvPr id="44" name="Text Box 48">
            <a:extLst>
              <a:ext uri="{FF2B5EF4-FFF2-40B4-BE49-F238E27FC236}">
                <a16:creationId xmlns:a16="http://schemas.microsoft.com/office/drawing/2014/main" id="{A9D36131-A380-45AD-A047-8B77CF02A47C}"/>
              </a:ext>
            </a:extLst>
          </p:cNvPr>
          <p:cNvSpPr txBox="1">
            <a:spLocks noChangeArrowheads="1"/>
          </p:cNvSpPr>
          <p:nvPr/>
        </p:nvSpPr>
        <p:spPr bwMode="auto">
          <a:xfrm>
            <a:off x="6662738" y="4689475"/>
            <a:ext cx="161925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dirty="0">
                <a:solidFill>
                  <a:srgbClr val="4D4D4C"/>
                </a:solidFill>
                <a:latin typeface="Verdana" panose="020B0604030504040204" pitchFamily="34" charset="0"/>
                <a:ea typeface="Verdana" panose="020B0604030504040204" pitchFamily="34" charset="0"/>
              </a:rPr>
              <a:t>Some </a:t>
            </a:r>
            <a:r>
              <a:rPr lang="it-IT" sz="900" dirty="0" err="1">
                <a:solidFill>
                  <a:srgbClr val="4D4D4C"/>
                </a:solidFill>
                <a:latin typeface="Verdana" panose="020B0604030504040204" pitchFamily="34" charset="0"/>
                <a:ea typeface="Verdana" panose="020B0604030504040204" pitchFamily="34" charset="0"/>
              </a:rPr>
              <a:t>transactions</a:t>
            </a:r>
            <a:r>
              <a:rPr lang="it-IT" sz="900" dirty="0">
                <a:solidFill>
                  <a:srgbClr val="4D4D4C"/>
                </a:solidFill>
                <a:latin typeface="Verdana" panose="020B0604030504040204" pitchFamily="34" charset="0"/>
                <a:ea typeface="Verdana" panose="020B0604030504040204" pitchFamily="34" charset="0"/>
              </a:rPr>
              <a:t> KO</a:t>
            </a:r>
          </a:p>
        </p:txBody>
      </p:sp>
      <p:sp>
        <p:nvSpPr>
          <p:cNvPr id="45" name="Text Box 49">
            <a:extLst>
              <a:ext uri="{FF2B5EF4-FFF2-40B4-BE49-F238E27FC236}">
                <a16:creationId xmlns:a16="http://schemas.microsoft.com/office/drawing/2014/main" id="{068B4881-9A98-42EC-B839-CA5D519FDB09}"/>
              </a:ext>
            </a:extLst>
          </p:cNvPr>
          <p:cNvSpPr txBox="1">
            <a:spLocks noChangeArrowheads="1"/>
          </p:cNvSpPr>
          <p:nvPr/>
        </p:nvSpPr>
        <p:spPr bwMode="auto">
          <a:xfrm>
            <a:off x="6153522" y="5806286"/>
            <a:ext cx="161925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dirty="0" err="1">
                <a:solidFill>
                  <a:srgbClr val="4D4D4C"/>
                </a:solidFill>
                <a:latin typeface="Verdana" panose="020B0604030504040204" pitchFamily="34" charset="0"/>
                <a:ea typeface="Verdana" panose="020B0604030504040204" pitchFamily="34" charset="0"/>
              </a:rPr>
              <a:t>All</a:t>
            </a:r>
            <a:r>
              <a:rPr lang="it-IT" sz="900" dirty="0">
                <a:solidFill>
                  <a:srgbClr val="4D4D4C"/>
                </a:solidFill>
                <a:latin typeface="Verdana" panose="020B0604030504040204" pitchFamily="34" charset="0"/>
                <a:ea typeface="Verdana" panose="020B0604030504040204" pitchFamily="34" charset="0"/>
              </a:rPr>
              <a:t> </a:t>
            </a:r>
            <a:r>
              <a:rPr lang="it-IT" sz="900" dirty="0" err="1">
                <a:solidFill>
                  <a:srgbClr val="4D4D4C"/>
                </a:solidFill>
                <a:latin typeface="Verdana" panose="020B0604030504040204" pitchFamily="34" charset="0"/>
                <a:ea typeface="Verdana" panose="020B0604030504040204" pitchFamily="34" charset="0"/>
              </a:rPr>
              <a:t>transactions</a:t>
            </a:r>
            <a:r>
              <a:rPr lang="it-IT" sz="900" dirty="0">
                <a:solidFill>
                  <a:srgbClr val="4D4D4C"/>
                </a:solidFill>
                <a:latin typeface="Verdana" panose="020B0604030504040204" pitchFamily="34" charset="0"/>
                <a:ea typeface="Verdana" panose="020B0604030504040204" pitchFamily="34" charset="0"/>
              </a:rPr>
              <a:t> KO</a:t>
            </a:r>
          </a:p>
        </p:txBody>
      </p:sp>
      <p:grpSp>
        <p:nvGrpSpPr>
          <p:cNvPr id="46" name="Group 50">
            <a:extLst>
              <a:ext uri="{FF2B5EF4-FFF2-40B4-BE49-F238E27FC236}">
                <a16:creationId xmlns:a16="http://schemas.microsoft.com/office/drawing/2014/main" id="{37DF9265-F4B1-4916-B40A-EB041728D570}"/>
              </a:ext>
            </a:extLst>
          </p:cNvPr>
          <p:cNvGrpSpPr>
            <a:grpSpLocks/>
          </p:cNvGrpSpPr>
          <p:nvPr/>
        </p:nvGrpSpPr>
        <p:grpSpPr bwMode="auto">
          <a:xfrm>
            <a:off x="542925" y="4498975"/>
            <a:ext cx="344488" cy="346075"/>
            <a:chOff x="939" y="2079"/>
            <a:chExt cx="217" cy="218"/>
          </a:xfrm>
        </p:grpSpPr>
        <p:sp>
          <p:nvSpPr>
            <p:cNvPr id="47" name="Oval 51">
              <a:extLst>
                <a:ext uri="{FF2B5EF4-FFF2-40B4-BE49-F238E27FC236}">
                  <a16:creationId xmlns:a16="http://schemas.microsoft.com/office/drawing/2014/main" id="{7B038D8B-117D-4A85-BFDD-E8B55D099FCB}"/>
                </a:ext>
              </a:extLst>
            </p:cNvPr>
            <p:cNvSpPr>
              <a:spLocks noChangeArrowheads="1"/>
            </p:cNvSpPr>
            <p:nvPr/>
          </p:nvSpPr>
          <p:spPr bwMode="auto">
            <a:xfrm>
              <a:off x="965" y="2103"/>
              <a:ext cx="170" cy="170"/>
            </a:xfrm>
            <a:prstGeom prst="ellipse">
              <a:avLst/>
            </a:prstGeom>
            <a:solidFill>
              <a:schemeClr val="tx1"/>
            </a:solidFill>
            <a:ln w="19050" algn="ctr">
              <a:solidFill>
                <a:schemeClr val="tx1"/>
              </a:solidFill>
              <a:round/>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48" name="Oval 52">
              <a:extLst>
                <a:ext uri="{FF2B5EF4-FFF2-40B4-BE49-F238E27FC236}">
                  <a16:creationId xmlns:a16="http://schemas.microsoft.com/office/drawing/2014/main" id="{2FF9E3E1-A0CA-4F30-9218-E0B240D7CD9B}"/>
                </a:ext>
              </a:extLst>
            </p:cNvPr>
            <p:cNvSpPr>
              <a:spLocks noChangeArrowheads="1"/>
            </p:cNvSpPr>
            <p:nvPr/>
          </p:nvSpPr>
          <p:spPr bwMode="auto">
            <a:xfrm>
              <a:off x="939" y="2079"/>
              <a:ext cx="217" cy="218"/>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cxnSp>
        <p:nvCxnSpPr>
          <p:cNvPr id="49" name="AutoShape 53">
            <a:extLst>
              <a:ext uri="{FF2B5EF4-FFF2-40B4-BE49-F238E27FC236}">
                <a16:creationId xmlns:a16="http://schemas.microsoft.com/office/drawing/2014/main" id="{E42CC9BE-BF12-4BB8-900F-AEF4D10604DD}"/>
              </a:ext>
            </a:extLst>
          </p:cNvPr>
          <p:cNvCxnSpPr>
            <a:cxnSpLocks noChangeShapeType="1"/>
            <a:stCxn id="11" idx="2"/>
            <a:endCxn id="48" idx="0"/>
          </p:cNvCxnSpPr>
          <p:nvPr/>
        </p:nvCxnSpPr>
        <p:spPr bwMode="auto">
          <a:xfrm>
            <a:off x="714375" y="4313238"/>
            <a:ext cx="1588" cy="17621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grpSp>
        <p:nvGrpSpPr>
          <p:cNvPr id="50" name="Group 54">
            <a:extLst>
              <a:ext uri="{FF2B5EF4-FFF2-40B4-BE49-F238E27FC236}">
                <a16:creationId xmlns:a16="http://schemas.microsoft.com/office/drawing/2014/main" id="{1DF9D7D5-DF98-4EB5-9778-BEF7B6539D09}"/>
              </a:ext>
            </a:extLst>
          </p:cNvPr>
          <p:cNvGrpSpPr>
            <a:grpSpLocks/>
          </p:cNvGrpSpPr>
          <p:nvPr/>
        </p:nvGrpSpPr>
        <p:grpSpPr bwMode="auto">
          <a:xfrm>
            <a:off x="8536781" y="5206641"/>
            <a:ext cx="344487" cy="346075"/>
            <a:chOff x="939" y="2079"/>
            <a:chExt cx="217" cy="218"/>
          </a:xfrm>
        </p:grpSpPr>
        <p:sp>
          <p:nvSpPr>
            <p:cNvPr id="51" name="Oval 55">
              <a:extLst>
                <a:ext uri="{FF2B5EF4-FFF2-40B4-BE49-F238E27FC236}">
                  <a16:creationId xmlns:a16="http://schemas.microsoft.com/office/drawing/2014/main" id="{7AA61003-D522-44FF-817A-A3D8F8595861}"/>
                </a:ext>
              </a:extLst>
            </p:cNvPr>
            <p:cNvSpPr>
              <a:spLocks noChangeArrowheads="1"/>
            </p:cNvSpPr>
            <p:nvPr/>
          </p:nvSpPr>
          <p:spPr bwMode="auto">
            <a:xfrm>
              <a:off x="965" y="2103"/>
              <a:ext cx="170" cy="170"/>
            </a:xfrm>
            <a:prstGeom prst="ellipse">
              <a:avLst/>
            </a:prstGeom>
            <a:solidFill>
              <a:schemeClr val="tx1"/>
            </a:solidFill>
            <a:ln w="19050" algn="ctr">
              <a:solidFill>
                <a:schemeClr val="tx1"/>
              </a:solidFill>
              <a:round/>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52" name="Oval 56">
              <a:extLst>
                <a:ext uri="{FF2B5EF4-FFF2-40B4-BE49-F238E27FC236}">
                  <a16:creationId xmlns:a16="http://schemas.microsoft.com/office/drawing/2014/main" id="{02AF5FCF-39D7-484D-9C76-0E72D50D9881}"/>
                </a:ext>
              </a:extLst>
            </p:cNvPr>
            <p:cNvSpPr>
              <a:spLocks noChangeArrowheads="1"/>
            </p:cNvSpPr>
            <p:nvPr/>
          </p:nvSpPr>
          <p:spPr bwMode="auto">
            <a:xfrm>
              <a:off x="939" y="2079"/>
              <a:ext cx="217" cy="218"/>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grpSp>
        <p:nvGrpSpPr>
          <p:cNvPr id="53" name="Group 57">
            <a:extLst>
              <a:ext uri="{FF2B5EF4-FFF2-40B4-BE49-F238E27FC236}">
                <a16:creationId xmlns:a16="http://schemas.microsoft.com/office/drawing/2014/main" id="{2A9E50A7-83B7-4F58-8D48-DBC4088AF19A}"/>
              </a:ext>
            </a:extLst>
          </p:cNvPr>
          <p:cNvGrpSpPr>
            <a:grpSpLocks/>
          </p:cNvGrpSpPr>
          <p:nvPr/>
        </p:nvGrpSpPr>
        <p:grpSpPr bwMode="auto">
          <a:xfrm>
            <a:off x="8424862" y="2234212"/>
            <a:ext cx="344488" cy="346075"/>
            <a:chOff x="939" y="2079"/>
            <a:chExt cx="217" cy="218"/>
          </a:xfrm>
        </p:grpSpPr>
        <p:sp>
          <p:nvSpPr>
            <p:cNvPr id="54" name="Oval 58">
              <a:extLst>
                <a:ext uri="{FF2B5EF4-FFF2-40B4-BE49-F238E27FC236}">
                  <a16:creationId xmlns:a16="http://schemas.microsoft.com/office/drawing/2014/main" id="{907CDE44-718C-460B-81E8-CD8D67B8E604}"/>
                </a:ext>
              </a:extLst>
            </p:cNvPr>
            <p:cNvSpPr>
              <a:spLocks noChangeArrowheads="1"/>
            </p:cNvSpPr>
            <p:nvPr/>
          </p:nvSpPr>
          <p:spPr bwMode="auto">
            <a:xfrm>
              <a:off x="965" y="2103"/>
              <a:ext cx="170" cy="170"/>
            </a:xfrm>
            <a:prstGeom prst="ellipse">
              <a:avLst/>
            </a:prstGeom>
            <a:solidFill>
              <a:schemeClr val="tx1"/>
            </a:solidFill>
            <a:ln w="19050" algn="ctr">
              <a:solidFill>
                <a:schemeClr val="tx1"/>
              </a:solidFill>
              <a:round/>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55" name="Oval 59">
              <a:extLst>
                <a:ext uri="{FF2B5EF4-FFF2-40B4-BE49-F238E27FC236}">
                  <a16:creationId xmlns:a16="http://schemas.microsoft.com/office/drawing/2014/main" id="{A487D986-FC68-4E6A-91D4-1C7A6F633EB5}"/>
                </a:ext>
              </a:extLst>
            </p:cNvPr>
            <p:cNvSpPr>
              <a:spLocks noChangeArrowheads="1"/>
            </p:cNvSpPr>
            <p:nvPr/>
          </p:nvSpPr>
          <p:spPr bwMode="auto">
            <a:xfrm>
              <a:off x="939" y="2079"/>
              <a:ext cx="217" cy="218"/>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cxnSp>
        <p:nvCxnSpPr>
          <p:cNvPr id="56" name="AutoShape 60">
            <a:extLst>
              <a:ext uri="{FF2B5EF4-FFF2-40B4-BE49-F238E27FC236}">
                <a16:creationId xmlns:a16="http://schemas.microsoft.com/office/drawing/2014/main" id="{687514E1-78B7-4861-84A1-4341B44A6858}"/>
              </a:ext>
            </a:extLst>
          </p:cNvPr>
          <p:cNvCxnSpPr>
            <a:cxnSpLocks noChangeShapeType="1"/>
            <a:stCxn id="9" idx="3"/>
            <a:endCxn id="20" idx="2"/>
          </p:cNvCxnSpPr>
          <p:nvPr/>
        </p:nvCxnSpPr>
        <p:spPr bwMode="auto">
          <a:xfrm flipV="1">
            <a:off x="8347076" y="4014189"/>
            <a:ext cx="193675" cy="4763"/>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7" name="AutoShape 61">
            <a:extLst>
              <a:ext uri="{FF2B5EF4-FFF2-40B4-BE49-F238E27FC236}">
                <a16:creationId xmlns:a16="http://schemas.microsoft.com/office/drawing/2014/main" id="{28BCE0E3-D466-436A-B031-B5E7447871F5}"/>
              </a:ext>
            </a:extLst>
          </p:cNvPr>
          <p:cNvCxnSpPr>
            <a:cxnSpLocks noChangeShapeType="1"/>
            <a:stCxn id="39" idx="3"/>
            <a:endCxn id="55" idx="2"/>
          </p:cNvCxnSpPr>
          <p:nvPr/>
        </p:nvCxnSpPr>
        <p:spPr bwMode="auto">
          <a:xfrm>
            <a:off x="8051800" y="2406650"/>
            <a:ext cx="373062" cy="60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8" name="AutoShape 62">
            <a:extLst>
              <a:ext uri="{FF2B5EF4-FFF2-40B4-BE49-F238E27FC236}">
                <a16:creationId xmlns:a16="http://schemas.microsoft.com/office/drawing/2014/main" id="{B703102A-0F82-4039-BDC0-D75843231F78}"/>
              </a:ext>
            </a:extLst>
          </p:cNvPr>
          <p:cNvCxnSpPr>
            <a:cxnSpLocks noChangeShapeType="1"/>
            <a:stCxn id="15" idx="3"/>
            <a:endCxn id="52" idx="2"/>
          </p:cNvCxnSpPr>
          <p:nvPr/>
        </p:nvCxnSpPr>
        <p:spPr bwMode="auto">
          <a:xfrm>
            <a:off x="8276431" y="5379678"/>
            <a:ext cx="250825" cy="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9" name="Rectangle 3">
            <a:extLst>
              <a:ext uri="{FF2B5EF4-FFF2-40B4-BE49-F238E27FC236}">
                <a16:creationId xmlns:a16="http://schemas.microsoft.com/office/drawing/2014/main" id="{C9933851-9EF2-49BA-9E5B-5674C3DB00F7}"/>
              </a:ext>
            </a:extLst>
          </p:cNvPr>
          <p:cNvSpPr>
            <a:spLocks noChangeArrowheads="1"/>
          </p:cNvSpPr>
          <p:nvPr/>
        </p:nvSpPr>
        <p:spPr bwMode="auto">
          <a:xfrm>
            <a:off x="38101" y="1024732"/>
            <a:ext cx="8961437"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en-US" sz="1600" b="1" kern="0" dirty="0">
                <a:solidFill>
                  <a:srgbClr val="FFFFFF"/>
                </a:solidFill>
                <a:latin typeface="Verdana" panose="020B0604030504040204" pitchFamily="34" charset="0"/>
                <a:ea typeface="Verdana" panose="020B0604030504040204" pitchFamily="34" charset="0"/>
              </a:rPr>
              <a:t>Service Workflow – Slip/Group State diagram (from Customer’s viewpoint)</a:t>
            </a:r>
          </a:p>
        </p:txBody>
      </p:sp>
      <p:grpSp>
        <p:nvGrpSpPr>
          <p:cNvPr id="60" name="Group 66">
            <a:extLst>
              <a:ext uri="{FF2B5EF4-FFF2-40B4-BE49-F238E27FC236}">
                <a16:creationId xmlns:a16="http://schemas.microsoft.com/office/drawing/2014/main" id="{2E3D882B-FC6C-453A-856B-CF44AEF6D252}"/>
              </a:ext>
            </a:extLst>
          </p:cNvPr>
          <p:cNvGrpSpPr>
            <a:grpSpLocks/>
          </p:cNvGrpSpPr>
          <p:nvPr/>
        </p:nvGrpSpPr>
        <p:grpSpPr bwMode="auto">
          <a:xfrm>
            <a:off x="528638" y="2978150"/>
            <a:ext cx="344487" cy="346075"/>
            <a:chOff x="939" y="2079"/>
            <a:chExt cx="217" cy="218"/>
          </a:xfrm>
        </p:grpSpPr>
        <p:sp>
          <p:nvSpPr>
            <p:cNvPr id="61" name="Oval 67">
              <a:extLst>
                <a:ext uri="{FF2B5EF4-FFF2-40B4-BE49-F238E27FC236}">
                  <a16:creationId xmlns:a16="http://schemas.microsoft.com/office/drawing/2014/main" id="{42D9EB95-F0F4-4061-AFF6-038EFE7A3058}"/>
                </a:ext>
              </a:extLst>
            </p:cNvPr>
            <p:cNvSpPr>
              <a:spLocks noChangeArrowheads="1"/>
            </p:cNvSpPr>
            <p:nvPr/>
          </p:nvSpPr>
          <p:spPr bwMode="auto">
            <a:xfrm>
              <a:off x="965" y="2103"/>
              <a:ext cx="170" cy="170"/>
            </a:xfrm>
            <a:prstGeom prst="ellipse">
              <a:avLst/>
            </a:prstGeom>
            <a:solidFill>
              <a:schemeClr val="tx1"/>
            </a:solidFill>
            <a:ln w="19050" algn="ctr">
              <a:solidFill>
                <a:schemeClr val="tx1"/>
              </a:solidFill>
              <a:round/>
              <a:headEnd/>
              <a:tailEnd/>
            </a:ln>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62" name="Oval 68">
              <a:extLst>
                <a:ext uri="{FF2B5EF4-FFF2-40B4-BE49-F238E27FC236}">
                  <a16:creationId xmlns:a16="http://schemas.microsoft.com/office/drawing/2014/main" id="{7C4B547A-E646-4D0B-93D1-0A463FEB20BB}"/>
                </a:ext>
              </a:extLst>
            </p:cNvPr>
            <p:cNvSpPr>
              <a:spLocks noChangeArrowheads="1"/>
            </p:cNvSpPr>
            <p:nvPr/>
          </p:nvSpPr>
          <p:spPr bwMode="auto">
            <a:xfrm>
              <a:off x="939" y="2079"/>
              <a:ext cx="217" cy="218"/>
            </a:xfrm>
            <a:prstGeom prst="ellipse">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grpSp>
      <p:cxnSp>
        <p:nvCxnSpPr>
          <p:cNvPr id="63" name="AutoShape 69">
            <a:extLst>
              <a:ext uri="{FF2B5EF4-FFF2-40B4-BE49-F238E27FC236}">
                <a16:creationId xmlns:a16="http://schemas.microsoft.com/office/drawing/2014/main" id="{A55217EB-F92C-4F95-8519-133C74FF5443}"/>
              </a:ext>
            </a:extLst>
          </p:cNvPr>
          <p:cNvCxnSpPr>
            <a:cxnSpLocks noChangeShapeType="1"/>
            <a:stCxn id="14" idx="2"/>
            <a:endCxn id="62" idx="0"/>
          </p:cNvCxnSpPr>
          <p:nvPr/>
        </p:nvCxnSpPr>
        <p:spPr bwMode="auto">
          <a:xfrm flipH="1">
            <a:off x="701675" y="2784475"/>
            <a:ext cx="7938" cy="184150"/>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64" name="Text Box 71">
            <a:extLst>
              <a:ext uri="{FF2B5EF4-FFF2-40B4-BE49-F238E27FC236}">
                <a16:creationId xmlns:a16="http://schemas.microsoft.com/office/drawing/2014/main" id="{627BDE16-D6B9-4D96-9F30-390D9B27B109}"/>
              </a:ext>
            </a:extLst>
          </p:cNvPr>
          <p:cNvSpPr txBox="1">
            <a:spLocks noChangeArrowheads="1"/>
          </p:cNvSpPr>
          <p:nvPr/>
        </p:nvSpPr>
        <p:spPr bwMode="auto">
          <a:xfrm>
            <a:off x="5001650" y="5806286"/>
            <a:ext cx="1055688"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it-IT" sz="900" dirty="0">
                <a:solidFill>
                  <a:srgbClr val="4D4D4C"/>
                </a:solidFill>
                <a:latin typeface="Verdana" panose="020B0604030504040204" pitchFamily="34" charset="0"/>
                <a:ea typeface="Verdana" panose="020B0604030504040204" pitchFamily="34" charset="0"/>
              </a:rPr>
              <a:t>Slip, </a:t>
            </a:r>
            <a:r>
              <a:rPr lang="it-IT" sz="900" dirty="0" err="1">
                <a:solidFill>
                  <a:srgbClr val="4D4D4C"/>
                </a:solidFill>
                <a:latin typeface="Verdana" panose="020B0604030504040204" pitchFamily="34" charset="0"/>
                <a:ea typeface="Verdana" panose="020B0604030504040204" pitchFamily="34" charset="0"/>
              </a:rPr>
              <a:t>all</a:t>
            </a:r>
            <a:r>
              <a:rPr lang="it-IT" sz="900" dirty="0">
                <a:solidFill>
                  <a:srgbClr val="4D4D4C"/>
                </a:solidFill>
                <a:latin typeface="Verdana" panose="020B0604030504040204" pitchFamily="34" charset="0"/>
                <a:ea typeface="Verdana" panose="020B0604030504040204" pitchFamily="34" charset="0"/>
              </a:rPr>
              <a:t> </a:t>
            </a:r>
            <a:r>
              <a:rPr lang="it-IT" sz="900" dirty="0" err="1">
                <a:solidFill>
                  <a:srgbClr val="4D4D4C"/>
                </a:solidFill>
                <a:latin typeface="Verdana" panose="020B0604030504040204" pitchFamily="34" charset="0"/>
                <a:ea typeface="Verdana" panose="020B0604030504040204" pitchFamily="34" charset="0"/>
              </a:rPr>
              <a:t>transactions</a:t>
            </a:r>
            <a:r>
              <a:rPr lang="it-IT" sz="900" dirty="0">
                <a:solidFill>
                  <a:srgbClr val="4D4D4C"/>
                </a:solidFill>
                <a:latin typeface="Verdana" panose="020B0604030504040204" pitchFamily="34" charset="0"/>
                <a:ea typeface="Verdana" panose="020B0604030504040204" pitchFamily="34" charset="0"/>
              </a:rPr>
              <a:t> </a:t>
            </a:r>
            <a:r>
              <a:rPr lang="it-IT" sz="900" dirty="0" err="1">
                <a:solidFill>
                  <a:srgbClr val="4D4D4C"/>
                </a:solidFill>
                <a:latin typeface="Verdana" panose="020B0604030504040204" pitchFamily="34" charset="0"/>
                <a:ea typeface="Verdana" panose="020B0604030504040204" pitchFamily="34" charset="0"/>
              </a:rPr>
              <a:t>completed</a:t>
            </a:r>
            <a:endParaRPr lang="it-IT" sz="900" dirty="0">
              <a:solidFill>
                <a:srgbClr val="4D4D4C"/>
              </a:solidFill>
              <a:latin typeface="Verdana" panose="020B0604030504040204" pitchFamily="34" charset="0"/>
              <a:ea typeface="Verdana" panose="020B0604030504040204" pitchFamily="34" charset="0"/>
            </a:endParaRPr>
          </a:p>
        </p:txBody>
      </p:sp>
      <p:sp>
        <p:nvSpPr>
          <p:cNvPr id="65" name="Text Box 72">
            <a:extLst>
              <a:ext uri="{FF2B5EF4-FFF2-40B4-BE49-F238E27FC236}">
                <a16:creationId xmlns:a16="http://schemas.microsoft.com/office/drawing/2014/main" id="{6DF8F213-7FAB-4EB5-93A3-00FC094707B5}"/>
              </a:ext>
            </a:extLst>
          </p:cNvPr>
          <p:cNvSpPr txBox="1">
            <a:spLocks noChangeArrowheads="1"/>
          </p:cNvSpPr>
          <p:nvPr/>
        </p:nvSpPr>
        <p:spPr bwMode="auto">
          <a:xfrm>
            <a:off x="3873500" y="5049838"/>
            <a:ext cx="16192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en-US" sz="900" dirty="0" err="1">
                <a:solidFill>
                  <a:srgbClr val="4D4D4C"/>
                </a:solidFill>
                <a:latin typeface="Verdana" panose="020B0604030504040204" pitchFamily="34" charset="0"/>
                <a:ea typeface="Verdana" panose="020B0604030504040204" pitchFamily="34" charset="0"/>
              </a:rPr>
              <a:t>Prg</a:t>
            </a:r>
            <a:r>
              <a:rPr lang="en-US" sz="900" dirty="0">
                <a:solidFill>
                  <a:srgbClr val="4D4D4C"/>
                </a:solidFill>
                <a:latin typeface="Verdana" panose="020B0604030504040204" pitchFamily="34" charset="0"/>
                <a:ea typeface="Verdana" panose="020B0604030504040204" pitchFamily="34" charset="0"/>
              </a:rPr>
              <a:t> Status 9 for  all transactions</a:t>
            </a:r>
          </a:p>
        </p:txBody>
      </p:sp>
      <p:cxnSp>
        <p:nvCxnSpPr>
          <p:cNvPr id="66" name="AutoShape 73">
            <a:extLst>
              <a:ext uri="{FF2B5EF4-FFF2-40B4-BE49-F238E27FC236}">
                <a16:creationId xmlns:a16="http://schemas.microsoft.com/office/drawing/2014/main" id="{B832E370-415D-4211-BD36-E2C7198FFFE9}"/>
              </a:ext>
            </a:extLst>
          </p:cNvPr>
          <p:cNvCxnSpPr>
            <a:cxnSpLocks noChangeShapeType="1"/>
            <a:stCxn id="13" idx="2"/>
            <a:endCxn id="12" idx="0"/>
          </p:cNvCxnSpPr>
          <p:nvPr/>
        </p:nvCxnSpPr>
        <p:spPr bwMode="auto">
          <a:xfrm>
            <a:off x="3449638" y="4313238"/>
            <a:ext cx="2089150" cy="1357312"/>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67" name="AutoShape 74">
            <a:extLst>
              <a:ext uri="{FF2B5EF4-FFF2-40B4-BE49-F238E27FC236}">
                <a16:creationId xmlns:a16="http://schemas.microsoft.com/office/drawing/2014/main" id="{DBB37D56-7F10-4B1A-B81A-18514AB778B3}"/>
              </a:ext>
            </a:extLst>
          </p:cNvPr>
          <p:cNvCxnSpPr>
            <a:cxnSpLocks noChangeShapeType="1"/>
            <a:stCxn id="10" idx="2"/>
            <a:endCxn id="10" idx="3"/>
          </p:cNvCxnSpPr>
          <p:nvPr/>
        </p:nvCxnSpPr>
        <p:spPr bwMode="auto">
          <a:xfrm rot="5400000" flipH="1" flipV="1">
            <a:off x="1597026" y="5410200"/>
            <a:ext cx="323850" cy="593725"/>
          </a:xfrm>
          <a:prstGeom prst="curvedConnector4">
            <a:avLst>
              <a:gd name="adj1" fmla="val -67157"/>
              <a:gd name="adj2" fmla="val 136630"/>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68" name="Text Box 75">
            <a:extLst>
              <a:ext uri="{FF2B5EF4-FFF2-40B4-BE49-F238E27FC236}">
                <a16:creationId xmlns:a16="http://schemas.microsoft.com/office/drawing/2014/main" id="{14400D6D-FF30-45FB-9F0F-B492E22A00B3}"/>
              </a:ext>
            </a:extLst>
          </p:cNvPr>
          <p:cNvSpPr txBox="1">
            <a:spLocks noChangeArrowheads="1"/>
          </p:cNvSpPr>
          <p:nvPr/>
        </p:nvSpPr>
        <p:spPr bwMode="auto">
          <a:xfrm>
            <a:off x="1531938" y="6076950"/>
            <a:ext cx="16192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en-US" sz="900" dirty="0" err="1">
                <a:solidFill>
                  <a:srgbClr val="4D4D4C"/>
                </a:solidFill>
                <a:latin typeface="Verdana" panose="020B0604030504040204" pitchFamily="34" charset="0"/>
                <a:ea typeface="Verdana" panose="020B0604030504040204" pitchFamily="34" charset="0"/>
              </a:rPr>
              <a:t>Prg</a:t>
            </a:r>
            <a:r>
              <a:rPr lang="en-US" sz="900" dirty="0">
                <a:solidFill>
                  <a:srgbClr val="4D4D4C"/>
                </a:solidFill>
                <a:latin typeface="Verdana" panose="020B0604030504040204" pitchFamily="34" charset="0"/>
                <a:ea typeface="Verdana" panose="020B0604030504040204" pitchFamily="34" charset="0"/>
              </a:rPr>
              <a:t> Status 9 for some transactions</a:t>
            </a:r>
          </a:p>
        </p:txBody>
      </p:sp>
      <p:cxnSp>
        <p:nvCxnSpPr>
          <p:cNvPr id="69" name="AutoShape 76">
            <a:extLst>
              <a:ext uri="{FF2B5EF4-FFF2-40B4-BE49-F238E27FC236}">
                <a16:creationId xmlns:a16="http://schemas.microsoft.com/office/drawing/2014/main" id="{BEEA1E41-AF85-405D-A37D-8956A843F959}"/>
              </a:ext>
            </a:extLst>
          </p:cNvPr>
          <p:cNvCxnSpPr>
            <a:cxnSpLocks noChangeShapeType="1"/>
            <a:stCxn id="64" idx="1"/>
            <a:endCxn id="10" idx="3"/>
          </p:cNvCxnSpPr>
          <p:nvPr/>
        </p:nvCxnSpPr>
        <p:spPr bwMode="auto">
          <a:xfrm flipH="1" flipV="1">
            <a:off x="2046288" y="5544344"/>
            <a:ext cx="2955362" cy="469691"/>
          </a:xfrm>
          <a:prstGeom prst="straightConnector1">
            <a:avLst/>
          </a:prstGeom>
          <a:noFill/>
          <a:ln w="19050">
            <a:solidFill>
              <a:schemeClr val="tx1"/>
            </a:solidFill>
            <a:round/>
            <a:headEnd type="triangle" w="med" len="med"/>
            <a:tailEnd/>
          </a:ln>
          <a:extLst>
            <a:ext uri="{909E8E84-426E-40DD-AFC4-6F175D3DCCD1}">
              <a14:hiddenFill xmlns:a14="http://schemas.microsoft.com/office/drawing/2010/main">
                <a:noFill/>
              </a14:hiddenFill>
            </a:ext>
          </a:extLst>
        </p:spPr>
      </p:cxnSp>
      <p:sp>
        <p:nvSpPr>
          <p:cNvPr id="70" name="Text Box 77">
            <a:extLst>
              <a:ext uri="{FF2B5EF4-FFF2-40B4-BE49-F238E27FC236}">
                <a16:creationId xmlns:a16="http://schemas.microsoft.com/office/drawing/2014/main" id="{98414A0C-3894-48E9-9430-4561651BEBAA}"/>
              </a:ext>
            </a:extLst>
          </p:cNvPr>
          <p:cNvSpPr txBox="1">
            <a:spLocks noChangeArrowheads="1"/>
          </p:cNvSpPr>
          <p:nvPr/>
        </p:nvSpPr>
        <p:spPr bwMode="auto">
          <a:xfrm>
            <a:off x="2857500" y="5435600"/>
            <a:ext cx="16192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eaLnBrk="1" hangingPunct="1">
              <a:spcBef>
                <a:spcPct val="50000"/>
              </a:spcBef>
              <a:defRPr/>
            </a:pPr>
            <a:r>
              <a:rPr lang="en-US" sz="900" dirty="0" err="1">
                <a:solidFill>
                  <a:srgbClr val="4D4D4C"/>
                </a:solidFill>
                <a:latin typeface="Verdana" panose="020B0604030504040204" pitchFamily="34" charset="0"/>
                <a:ea typeface="Verdana" panose="020B0604030504040204" pitchFamily="34" charset="0"/>
              </a:rPr>
              <a:t>Prg</a:t>
            </a:r>
            <a:r>
              <a:rPr lang="en-US" sz="900" dirty="0">
                <a:solidFill>
                  <a:srgbClr val="4D4D4C"/>
                </a:solidFill>
                <a:latin typeface="Verdana" panose="020B0604030504040204" pitchFamily="34" charset="0"/>
                <a:ea typeface="Verdana" panose="020B0604030504040204" pitchFamily="34" charset="0"/>
              </a:rPr>
              <a:t> Status 9 for  all transactions</a:t>
            </a:r>
          </a:p>
        </p:txBody>
      </p:sp>
      <p:sp>
        <p:nvSpPr>
          <p:cNvPr id="71" name="Text Box 4">
            <a:extLst>
              <a:ext uri="{FF2B5EF4-FFF2-40B4-BE49-F238E27FC236}">
                <a16:creationId xmlns:a16="http://schemas.microsoft.com/office/drawing/2014/main" id="{F2BA50A6-5221-415A-AEFA-6EA07EB426E3}"/>
              </a:ext>
            </a:extLst>
          </p:cNvPr>
          <p:cNvSpPr txBox="1">
            <a:spLocks noChangeArrowheads="1"/>
          </p:cNvSpPr>
          <p:nvPr/>
        </p:nvSpPr>
        <p:spPr bwMode="auto">
          <a:xfrm>
            <a:off x="755576" y="764704"/>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Service Workflow </a:t>
            </a:r>
            <a:r>
              <a:rPr lang="it-IT" sz="1200" b="1" i="1" dirty="0" err="1">
                <a:solidFill>
                  <a:srgbClr val="EF7918"/>
                </a:solidFill>
                <a:latin typeface="Verdana" panose="020B0604030504040204" pitchFamily="34" charset="0"/>
                <a:cs typeface="Arial"/>
              </a:rPr>
              <a:t>analysis</a:t>
            </a:r>
            <a:r>
              <a:rPr lang="it-IT" sz="1200" b="1" i="1" dirty="0">
                <a:solidFill>
                  <a:srgbClr val="EF7918"/>
                </a:solidFill>
                <a:latin typeface="Verdana" panose="020B0604030504040204" pitchFamily="34" charset="0"/>
                <a:cs typeface="Arial"/>
              </a:rPr>
              <a:t> – </a:t>
            </a:r>
            <a:r>
              <a:rPr lang="en-US" sz="1200" i="1" dirty="0">
                <a:solidFill>
                  <a:srgbClr val="EF7918"/>
                </a:solidFill>
                <a:latin typeface="Verdana" panose="020B0604030504040204" pitchFamily="34" charset="0"/>
                <a:cs typeface="Arial"/>
              </a:rPr>
              <a:t>State diagram, single slip/group</a:t>
            </a:r>
            <a:endParaRPr lang="it-IT" sz="1200" i="1" kern="0" dirty="0">
              <a:solidFill>
                <a:srgbClr val="EF7918"/>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7717610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88D9CDF6-00B9-44AE-B635-16028C492E52}"/>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4" name="Rectangle 54">
            <a:extLst>
              <a:ext uri="{FF2B5EF4-FFF2-40B4-BE49-F238E27FC236}">
                <a16:creationId xmlns:a16="http://schemas.microsoft.com/office/drawing/2014/main" id="{7E493A5B-93E3-4905-91E0-4A42EAE0EED0}"/>
              </a:ext>
            </a:extLst>
          </p:cNvPr>
          <p:cNvSpPr>
            <a:spLocks noChangeArrowheads="1"/>
          </p:cNvSpPr>
          <p:nvPr/>
        </p:nvSpPr>
        <p:spPr bwMode="auto">
          <a:xfrm>
            <a:off x="131763" y="1481263"/>
            <a:ext cx="8739187" cy="2379785"/>
          </a:xfrm>
          <a:prstGeom prst="rect">
            <a:avLst/>
          </a:prstGeom>
          <a:solidFill>
            <a:schemeClr val="bg1">
              <a:lumMod val="95000"/>
            </a:schemeClr>
          </a:solidFill>
          <a:ln w="25400" algn="ctr">
            <a:solidFill>
              <a:schemeClr val="bg2"/>
            </a:solidFill>
            <a:miter lim="800000"/>
            <a:headEnd/>
            <a:tailEnd/>
          </a:ln>
        </p:spPr>
        <p:txBody>
          <a:bodyPr wrap="none" lIns="0" tIns="0" rIns="0" bIns="0" anchor="ctr"/>
          <a:lstStyle/>
          <a:p>
            <a:pP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5" name="Rectangle 3">
            <a:extLst>
              <a:ext uri="{FF2B5EF4-FFF2-40B4-BE49-F238E27FC236}">
                <a16:creationId xmlns:a16="http://schemas.microsoft.com/office/drawing/2014/main" id="{F0781FA2-D642-4EB2-A1CE-C382B33B59DC}"/>
              </a:ext>
            </a:extLst>
          </p:cNvPr>
          <p:cNvSpPr>
            <a:spLocks noChangeArrowheads="1"/>
          </p:cNvSpPr>
          <p:nvPr/>
        </p:nvSpPr>
        <p:spPr bwMode="auto">
          <a:xfrm>
            <a:off x="252859" y="1852375"/>
            <a:ext cx="8580634" cy="1803058"/>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357188" lvl="0" indent="-357188" eaLnBrk="1" hangingPunct="1">
              <a:lnSpc>
                <a:spcPct val="140000"/>
              </a:lnSpc>
              <a:spcBef>
                <a:spcPct val="50000"/>
              </a:spcBef>
              <a:buFont typeface="Wingdings" pitchFamily="2" charset="2"/>
              <a:buChar char="q"/>
              <a:tabLst>
                <a:tab pos="257175" algn="l"/>
              </a:tabLst>
              <a:defRPr/>
            </a:pPr>
            <a:r>
              <a:rPr lang="en-US" sz="1600" dirty="0">
                <a:solidFill>
                  <a:srgbClr val="4D4D4C"/>
                </a:solidFill>
                <a:latin typeface="Verdana" panose="020B0604030504040204" pitchFamily="34" charset="0"/>
                <a:ea typeface="Verdana" panose="020B0604030504040204" pitchFamily="34" charset="0"/>
                <a:cs typeface="Arial"/>
              </a:rPr>
              <a:t>Should the formal controls carried out by the Debtor/Forwarding Agent upon receipt of the service request fail, all the slips contained therein are rejected by sending a “General Purpose” error message</a:t>
            </a:r>
          </a:p>
          <a:p>
            <a:pPr marL="357188" lvl="0" indent="-357188" eaLnBrk="1" hangingPunct="1">
              <a:lnSpc>
                <a:spcPct val="140000"/>
              </a:lnSpc>
              <a:spcBef>
                <a:spcPct val="50000"/>
              </a:spcBef>
              <a:buFont typeface="Wingdings" pitchFamily="2" charset="2"/>
              <a:buChar char="q"/>
              <a:tabLst>
                <a:tab pos="257175" algn="l"/>
              </a:tabLst>
              <a:defRPr/>
            </a:pPr>
            <a:r>
              <a:rPr lang="en-US" sz="1600" dirty="0">
                <a:solidFill>
                  <a:srgbClr val="4D4D4C"/>
                </a:solidFill>
                <a:latin typeface="Verdana" panose="020B0604030504040204" pitchFamily="34" charset="0"/>
                <a:ea typeface="Verdana" panose="020B0604030504040204" pitchFamily="34" charset="0"/>
                <a:cs typeface="Arial"/>
              </a:rPr>
              <a:t>The failure of Level 1 applicative controls leads to the selective rejection of individual slips</a:t>
            </a:r>
          </a:p>
        </p:txBody>
      </p:sp>
      <p:sp>
        <p:nvSpPr>
          <p:cNvPr id="6" name="Rectangle 3">
            <a:extLst>
              <a:ext uri="{FF2B5EF4-FFF2-40B4-BE49-F238E27FC236}">
                <a16:creationId xmlns:a16="http://schemas.microsoft.com/office/drawing/2014/main" id="{C0364163-040D-40E9-A8C8-A98C563FFE4C}"/>
              </a:ext>
            </a:extLst>
          </p:cNvPr>
          <p:cNvSpPr>
            <a:spLocks noChangeArrowheads="1"/>
          </p:cNvSpPr>
          <p:nvPr/>
        </p:nvSpPr>
        <p:spPr bwMode="auto">
          <a:xfrm>
            <a:off x="273050" y="1305049"/>
            <a:ext cx="5761038"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dirty="0">
                <a:solidFill>
                  <a:srgbClr val="FFFFFF"/>
                </a:solidFill>
                <a:latin typeface="Verdana" panose="020B0604030504040204" pitchFamily="34" charset="0"/>
                <a:ea typeface="Verdana" panose="020B0604030504040204" pitchFamily="34" charset="0"/>
              </a:rPr>
              <a:t>Governance Rules</a:t>
            </a:r>
          </a:p>
        </p:txBody>
      </p:sp>
      <p:sp>
        <p:nvSpPr>
          <p:cNvPr id="7" name="Text Box 4">
            <a:extLst>
              <a:ext uri="{FF2B5EF4-FFF2-40B4-BE49-F238E27FC236}">
                <a16:creationId xmlns:a16="http://schemas.microsoft.com/office/drawing/2014/main" id="{D0D4CC78-5F02-405D-AD1E-C4C586AF46F9}"/>
              </a:ext>
            </a:extLst>
          </p:cNvPr>
          <p:cNvSpPr txBox="1">
            <a:spLocks noChangeArrowheads="1"/>
          </p:cNvSpPr>
          <p:nvPr/>
        </p:nvSpPr>
        <p:spPr bwMode="auto">
          <a:xfrm>
            <a:off x="755576" y="764704"/>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Service Workflow </a:t>
            </a:r>
            <a:r>
              <a:rPr lang="it-IT" sz="1200" b="1" i="1" dirty="0" err="1">
                <a:solidFill>
                  <a:srgbClr val="EF7918"/>
                </a:solidFill>
                <a:latin typeface="Verdana" panose="020B0604030504040204" pitchFamily="34" charset="0"/>
                <a:cs typeface="Arial"/>
              </a:rPr>
              <a:t>analysis</a:t>
            </a:r>
            <a:r>
              <a:rPr lang="it-IT" sz="1200" b="1" i="1" dirty="0">
                <a:solidFill>
                  <a:srgbClr val="EF7918"/>
                </a:solidFill>
                <a:latin typeface="Verdana" panose="020B0604030504040204" pitchFamily="34" charset="0"/>
                <a:cs typeface="Arial"/>
              </a:rPr>
              <a:t> – </a:t>
            </a:r>
            <a:r>
              <a:rPr lang="en-US" sz="1200" i="1" dirty="0">
                <a:solidFill>
                  <a:srgbClr val="EF7918"/>
                </a:solidFill>
                <a:latin typeface="Verdana" panose="020B0604030504040204" pitchFamily="34" charset="0"/>
                <a:cs typeface="Arial"/>
              </a:rPr>
              <a:t>Governance Rules</a:t>
            </a:r>
            <a:endParaRPr lang="it-IT" sz="1200" i="1" kern="0" dirty="0">
              <a:solidFill>
                <a:srgbClr val="EF7918"/>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0895435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Text Box 4">
            <a:extLst>
              <a:ext uri="{FF2B5EF4-FFF2-40B4-BE49-F238E27FC236}">
                <a16:creationId xmlns:a16="http://schemas.microsoft.com/office/drawing/2014/main" id="{65F8D9F0-3923-4821-B956-5D9793187B5C}"/>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165" name="Text Box 4">
            <a:extLst>
              <a:ext uri="{FF2B5EF4-FFF2-40B4-BE49-F238E27FC236}">
                <a16:creationId xmlns:a16="http://schemas.microsoft.com/office/drawing/2014/main" id="{5E60E7D3-44C9-4730-8BC4-3142661E546D}"/>
              </a:ext>
            </a:extLst>
          </p:cNvPr>
          <p:cNvSpPr txBox="1">
            <a:spLocks noChangeArrowheads="1"/>
          </p:cNvSpPr>
          <p:nvPr/>
        </p:nvSpPr>
        <p:spPr bwMode="auto">
          <a:xfrm>
            <a:off x="755576" y="672371"/>
            <a:ext cx="69271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Service Workflow </a:t>
            </a:r>
            <a:r>
              <a:rPr lang="it-IT" sz="1200" b="1" i="1" dirty="0" err="1">
                <a:solidFill>
                  <a:srgbClr val="EF7918"/>
                </a:solidFill>
                <a:latin typeface="Verdana" panose="020B0604030504040204" pitchFamily="34" charset="0"/>
                <a:cs typeface="Arial"/>
              </a:rPr>
              <a:t>analysis</a:t>
            </a:r>
            <a:r>
              <a:rPr lang="it-IT" sz="1200" b="1" i="1" dirty="0">
                <a:solidFill>
                  <a:srgbClr val="EF7918"/>
                </a:solidFill>
                <a:latin typeface="Verdana" panose="020B0604030504040204" pitchFamily="34" charset="0"/>
                <a:cs typeface="Arial"/>
              </a:rPr>
              <a:t> – </a:t>
            </a:r>
            <a:r>
              <a:rPr lang="it-IT" sz="1200" i="1" dirty="0">
                <a:solidFill>
                  <a:srgbClr val="EF7918"/>
                </a:solidFill>
                <a:latin typeface="Verdana" panose="020B0604030504040204" pitchFamily="34" charset="0"/>
                <a:cs typeface="Arial"/>
              </a:rPr>
              <a:t>Sequence </a:t>
            </a:r>
            <a:r>
              <a:rPr lang="it-IT" sz="1200" i="1" dirty="0" err="1">
                <a:solidFill>
                  <a:srgbClr val="EF7918"/>
                </a:solidFill>
                <a:latin typeface="Verdana" panose="020B0604030504040204" pitchFamily="34" charset="0"/>
                <a:cs typeface="Arial"/>
              </a:rPr>
              <a:t>diagram</a:t>
            </a:r>
            <a:r>
              <a:rPr lang="it-IT" sz="1200" i="1" dirty="0">
                <a:solidFill>
                  <a:srgbClr val="EF7918"/>
                </a:solidFill>
                <a:latin typeface="Verdana" panose="020B0604030504040204" pitchFamily="34" charset="0"/>
                <a:cs typeface="Arial"/>
              </a:rPr>
              <a:t> for </a:t>
            </a:r>
            <a:r>
              <a:rPr lang="it-IT" sz="1200" i="1" dirty="0" err="1">
                <a:solidFill>
                  <a:srgbClr val="EF7918"/>
                </a:solidFill>
                <a:latin typeface="Verdana" panose="020B0604030504040204" pitchFamily="34" charset="0"/>
                <a:cs typeface="Arial"/>
              </a:rPr>
              <a:t>pagoPA</a:t>
            </a:r>
            <a:r>
              <a:rPr lang="it-IT" sz="1200" i="1" dirty="0">
                <a:solidFill>
                  <a:srgbClr val="EF7918"/>
                </a:solidFill>
                <a:latin typeface="Verdana" panose="020B0604030504040204" pitchFamily="34" charset="0"/>
                <a:cs typeface="Arial"/>
              </a:rPr>
              <a:t> payment </a:t>
            </a:r>
            <a:r>
              <a:rPr lang="it-IT" sz="1200" i="1" dirty="0" err="1">
                <a:solidFill>
                  <a:srgbClr val="EF7918"/>
                </a:solidFill>
                <a:latin typeface="Verdana" panose="020B0604030504040204" pitchFamily="34" charset="0"/>
                <a:cs typeface="Arial"/>
              </a:rPr>
              <a:t>requests</a:t>
            </a:r>
            <a:r>
              <a:rPr lang="it-IT" sz="1200" i="1" dirty="0">
                <a:solidFill>
                  <a:srgbClr val="EF7918"/>
                </a:solidFill>
                <a:latin typeface="Verdana" panose="020B0604030504040204" pitchFamily="34" charset="0"/>
                <a:cs typeface="Arial"/>
              </a:rPr>
              <a:t> and </a:t>
            </a:r>
            <a:r>
              <a:rPr lang="it-IT" sz="1200" i="1" dirty="0" err="1">
                <a:solidFill>
                  <a:srgbClr val="EF7918"/>
                </a:solidFill>
                <a:latin typeface="Verdana" panose="020B0604030504040204" pitchFamily="34" charset="0"/>
                <a:cs typeface="Arial"/>
              </a:rPr>
              <a:t>pagoPA</a:t>
            </a:r>
            <a:r>
              <a:rPr lang="it-IT" sz="1200" i="1" dirty="0">
                <a:solidFill>
                  <a:srgbClr val="EF7918"/>
                </a:solidFill>
                <a:latin typeface="Verdana" panose="020B0604030504040204" pitchFamily="34" charset="0"/>
                <a:cs typeface="Arial"/>
              </a:rPr>
              <a:t> </a:t>
            </a:r>
            <a:r>
              <a:rPr lang="it-IT" sz="1200" i="1" dirty="0" err="1">
                <a:solidFill>
                  <a:srgbClr val="EF7918"/>
                </a:solidFill>
                <a:latin typeface="Verdana" panose="020B0604030504040204" pitchFamily="34" charset="0"/>
                <a:cs typeface="Arial"/>
              </a:rPr>
              <a:t>voluntary</a:t>
            </a:r>
            <a:r>
              <a:rPr lang="it-IT" sz="1200" i="1" dirty="0">
                <a:solidFill>
                  <a:srgbClr val="EF7918"/>
                </a:solidFill>
                <a:latin typeface="Verdana" panose="020B0604030504040204" pitchFamily="34" charset="0"/>
                <a:cs typeface="Arial"/>
              </a:rPr>
              <a:t> payment </a:t>
            </a:r>
            <a:r>
              <a:rPr lang="it-IT" sz="1200" i="1" dirty="0" err="1">
                <a:solidFill>
                  <a:srgbClr val="EF7918"/>
                </a:solidFill>
                <a:latin typeface="Verdana" panose="020B0604030504040204" pitchFamily="34" charset="0"/>
                <a:cs typeface="Arial"/>
              </a:rPr>
              <a:t>requests</a:t>
            </a:r>
            <a:endParaRPr lang="it-IT" sz="1200" i="1" kern="0" dirty="0">
              <a:solidFill>
                <a:srgbClr val="EF7918"/>
              </a:solidFill>
              <a:latin typeface="Verdana" panose="020B0604030504040204" pitchFamily="34" charset="0"/>
              <a:ea typeface="Verdana" panose="020B0604030504040204" pitchFamily="34" charset="0"/>
            </a:endParaRPr>
          </a:p>
        </p:txBody>
      </p:sp>
      <p:grpSp>
        <p:nvGrpSpPr>
          <p:cNvPr id="4" name="Gruppo 3">
            <a:extLst>
              <a:ext uri="{FF2B5EF4-FFF2-40B4-BE49-F238E27FC236}">
                <a16:creationId xmlns:a16="http://schemas.microsoft.com/office/drawing/2014/main" id="{63160E2E-2B50-489B-91E9-8426E2E5A852}"/>
              </a:ext>
            </a:extLst>
          </p:cNvPr>
          <p:cNvGrpSpPr/>
          <p:nvPr/>
        </p:nvGrpSpPr>
        <p:grpSpPr>
          <a:xfrm>
            <a:off x="11153" y="1336184"/>
            <a:ext cx="8305263" cy="5130712"/>
            <a:chOff x="-213486" y="1336184"/>
            <a:chExt cx="8305263" cy="5130712"/>
          </a:xfrm>
        </p:grpSpPr>
        <p:grpSp>
          <p:nvGrpSpPr>
            <p:cNvPr id="3" name="Gruppo 2">
              <a:extLst>
                <a:ext uri="{FF2B5EF4-FFF2-40B4-BE49-F238E27FC236}">
                  <a16:creationId xmlns:a16="http://schemas.microsoft.com/office/drawing/2014/main" id="{181AB765-A671-4852-9E52-61C93C22CCD5}"/>
                </a:ext>
              </a:extLst>
            </p:cNvPr>
            <p:cNvGrpSpPr/>
            <p:nvPr/>
          </p:nvGrpSpPr>
          <p:grpSpPr>
            <a:xfrm>
              <a:off x="-213486" y="1336184"/>
              <a:ext cx="8012336" cy="5130712"/>
              <a:chOff x="-213486" y="1336184"/>
              <a:chExt cx="8012336" cy="5130712"/>
            </a:xfrm>
          </p:grpSpPr>
          <p:cxnSp>
            <p:nvCxnSpPr>
              <p:cNvPr id="37974" name="Connettore 2 170"/>
              <p:cNvCxnSpPr>
                <a:cxnSpLocks noChangeShapeType="1"/>
              </p:cNvCxnSpPr>
              <p:nvPr/>
            </p:nvCxnSpPr>
            <p:spPr bwMode="auto">
              <a:xfrm>
                <a:off x="5060925" y="4978688"/>
                <a:ext cx="1284412" cy="0"/>
              </a:xfrm>
              <a:prstGeom prst="straightConnector1">
                <a:avLst/>
              </a:prstGeom>
              <a:noFill/>
              <a:ln w="28575" algn="ctr">
                <a:solidFill>
                  <a:srgbClr val="FF9021"/>
                </a:solidFill>
                <a:round/>
                <a:headEnd/>
                <a:tailEnd type="triangle" w="med" len="med"/>
              </a:ln>
              <a:extLst>
                <a:ext uri="{909E8E84-426E-40DD-AFC4-6F175D3DCCD1}">
                  <a14:hiddenFill xmlns:a14="http://schemas.microsoft.com/office/drawing/2010/main">
                    <a:noFill/>
                  </a14:hiddenFill>
                </a:ext>
              </a:extLst>
            </p:spPr>
          </p:cxnSp>
          <p:cxnSp>
            <p:nvCxnSpPr>
              <p:cNvPr id="309" name="Connettore 2 241">
                <a:extLst>
                  <a:ext uri="{FF2B5EF4-FFF2-40B4-BE49-F238E27FC236}">
                    <a16:creationId xmlns:a16="http://schemas.microsoft.com/office/drawing/2014/main" id="{65FED8F9-3F9C-4741-BDFB-6F0FF4854DD2}"/>
                  </a:ext>
                </a:extLst>
              </p:cNvPr>
              <p:cNvCxnSpPr>
                <a:cxnSpLocks noChangeShapeType="1"/>
              </p:cNvCxnSpPr>
              <p:nvPr/>
            </p:nvCxnSpPr>
            <p:spPr bwMode="auto">
              <a:xfrm flipH="1">
                <a:off x="5060925" y="5440899"/>
                <a:ext cx="1268535" cy="0"/>
              </a:xfrm>
              <a:prstGeom prst="straightConnector1">
                <a:avLst/>
              </a:prstGeom>
              <a:noFill/>
              <a:ln w="28575" algn="ctr">
                <a:solidFill>
                  <a:srgbClr val="FF9021"/>
                </a:solidFill>
                <a:round/>
                <a:headEnd/>
                <a:tailEnd type="triangle" w="med" len="med"/>
              </a:ln>
              <a:extLst>
                <a:ext uri="{909E8E84-426E-40DD-AFC4-6F175D3DCCD1}">
                  <a14:hiddenFill xmlns:a14="http://schemas.microsoft.com/office/drawing/2010/main">
                    <a:noFill/>
                  </a14:hiddenFill>
                </a:ext>
              </a:extLst>
            </p:spPr>
          </p:cxnSp>
          <p:sp>
            <p:nvSpPr>
              <p:cNvPr id="20" name="Rettangolo 19">
                <a:extLst>
                  <a:ext uri="{FF2B5EF4-FFF2-40B4-BE49-F238E27FC236}">
                    <a16:creationId xmlns:a16="http://schemas.microsoft.com/office/drawing/2014/main" id="{93C4FE26-9A85-40D6-8463-0E63CC4B14D8}"/>
                  </a:ext>
                </a:extLst>
              </p:cNvPr>
              <p:cNvSpPr/>
              <p:nvPr/>
            </p:nvSpPr>
            <p:spPr>
              <a:xfrm>
                <a:off x="6345337" y="2140959"/>
                <a:ext cx="1453513" cy="4290516"/>
              </a:xfrm>
              <a:prstGeom prst="rect">
                <a:avLst/>
              </a:prstGeom>
              <a:pattFill prst="dkDnDiag">
                <a:fgClr>
                  <a:schemeClr val="bg2">
                    <a:lumMod val="9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7910" name="CasellaDiTesto 160"/>
              <p:cNvSpPr txBox="1">
                <a:spLocks noChangeArrowheads="1"/>
              </p:cNvSpPr>
              <p:nvPr/>
            </p:nvSpPr>
            <p:spPr bwMode="auto">
              <a:xfrm>
                <a:off x="5107850" y="3692730"/>
                <a:ext cx="10461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a:solidFill>
                      <a:srgbClr val="0B122E"/>
                    </a:solidFill>
                    <a:cs typeface="Arial" panose="020B0604020202020204" pitchFamily="34" charset="0"/>
                  </a:rPr>
                  <a:t>Query </a:t>
                </a:r>
                <a:r>
                  <a:rPr lang="it-IT" altLang="it-IT" sz="1000" dirty="0" err="1">
                    <a:solidFill>
                      <a:srgbClr val="0B122E"/>
                    </a:solidFill>
                    <a:cs typeface="Arial" panose="020B0604020202020204" pitchFamily="34" charset="0"/>
                  </a:rPr>
                  <a:t>notice</a:t>
                </a:r>
                <a:r>
                  <a:rPr lang="it-IT" altLang="it-IT" sz="1000" dirty="0">
                    <a:solidFill>
                      <a:srgbClr val="0B122E"/>
                    </a:solidFill>
                    <a:cs typeface="Arial" panose="020B0604020202020204" pitchFamily="34" charset="0"/>
                  </a:rPr>
                  <a:t> </a:t>
                </a:r>
                <a:r>
                  <a:rPr lang="it-IT" altLang="it-IT" sz="1000" dirty="0" err="1">
                    <a:solidFill>
                      <a:srgbClr val="0B122E"/>
                    </a:solidFill>
                    <a:cs typeface="Arial" panose="020B0604020202020204" pitchFamily="34" charset="0"/>
                  </a:rPr>
                  <a:t>confirmation</a:t>
                </a:r>
                <a:endParaRPr lang="it-IT" altLang="it-IT" sz="1000" dirty="0">
                  <a:solidFill>
                    <a:srgbClr val="0B122E"/>
                  </a:solidFill>
                  <a:cs typeface="Arial" panose="020B0604020202020204" pitchFamily="34" charset="0"/>
                </a:endParaRPr>
              </a:p>
            </p:txBody>
          </p:sp>
          <p:cxnSp>
            <p:nvCxnSpPr>
              <p:cNvPr id="258" name="Connettore 1 257"/>
              <p:cNvCxnSpPr/>
              <p:nvPr/>
            </p:nvCxnSpPr>
            <p:spPr bwMode="auto">
              <a:xfrm>
                <a:off x="6345337" y="2200539"/>
                <a:ext cx="0" cy="4086225"/>
              </a:xfrm>
              <a:prstGeom prst="line">
                <a:avLst/>
              </a:prstGeom>
              <a:gradFill rotWithShape="0">
                <a:gsLst>
                  <a:gs pos="0">
                    <a:srgbClr val="FFFFFF"/>
                  </a:gs>
                  <a:gs pos="100000">
                    <a:srgbClr val="FFFF00"/>
                  </a:gs>
                </a:gsLst>
                <a:lin ang="0" scaled="1"/>
              </a:gradFill>
              <a:ln w="9525" cap="flat" cmpd="sng" algn="ctr">
                <a:solidFill>
                  <a:schemeClr val="bg1">
                    <a:lumMod val="65000"/>
                  </a:schemeClr>
                </a:solidFill>
                <a:prstDash val="solid"/>
                <a:round/>
                <a:headEnd type="none" w="med" len="med"/>
                <a:tailEnd type="none" w="med" len="med"/>
              </a:ln>
              <a:effectLst/>
            </p:spPr>
          </p:cxnSp>
          <p:cxnSp>
            <p:nvCxnSpPr>
              <p:cNvPr id="117" name="Connettore 1 116"/>
              <p:cNvCxnSpPr/>
              <p:nvPr/>
            </p:nvCxnSpPr>
            <p:spPr bwMode="auto">
              <a:xfrm>
                <a:off x="5070450" y="2140958"/>
                <a:ext cx="0" cy="4325938"/>
              </a:xfrm>
              <a:prstGeom prst="line">
                <a:avLst/>
              </a:prstGeom>
              <a:gradFill rotWithShape="0">
                <a:gsLst>
                  <a:gs pos="0">
                    <a:srgbClr val="FFFFFF"/>
                  </a:gs>
                  <a:gs pos="100000">
                    <a:srgbClr val="FFFF00"/>
                  </a:gs>
                </a:gsLst>
                <a:lin ang="0" scaled="1"/>
              </a:gradFill>
              <a:ln w="9525" cap="flat" cmpd="sng" algn="ctr">
                <a:solidFill>
                  <a:schemeClr val="bg1">
                    <a:lumMod val="65000"/>
                  </a:schemeClr>
                </a:solidFill>
                <a:prstDash val="solid"/>
                <a:round/>
                <a:headEnd type="none" w="med" len="med"/>
                <a:tailEnd type="none" w="med" len="med"/>
              </a:ln>
              <a:effectLst/>
            </p:spPr>
          </p:cxnSp>
          <p:grpSp>
            <p:nvGrpSpPr>
              <p:cNvPr id="37896" name="Gruppo 10"/>
              <p:cNvGrpSpPr>
                <a:grpSpLocks/>
              </p:cNvGrpSpPr>
              <p:nvPr/>
            </p:nvGrpSpPr>
            <p:grpSpPr bwMode="auto">
              <a:xfrm>
                <a:off x="4261158" y="1336184"/>
                <a:ext cx="1624012" cy="633470"/>
                <a:chOff x="1915295" y="1730505"/>
                <a:chExt cx="1623646" cy="633620"/>
              </a:xfrm>
            </p:grpSpPr>
            <p:pic>
              <p:nvPicPr>
                <p:cNvPr id="38057" name="Picture 7" descr="banca"/>
                <p:cNvPicPr>
                  <a:picLocks noChangeAspect="1" noChangeArrowheads="1"/>
                </p:cNvPicPr>
                <p:nvPr>
                  <p:custDataLst>
                    <p:tags r:id="rId5"/>
                  </p:custDataLst>
                </p:nvPr>
              </p:nvPicPr>
              <p:blipFill>
                <a:blip r:embed="rId9">
                  <a:extLst>
                    <a:ext uri="{28A0092B-C50C-407E-A947-70E740481C1C}">
                      <a14:useLocalDpi xmlns:a14="http://schemas.microsoft.com/office/drawing/2010/main" val="0"/>
                    </a:ext>
                  </a:extLst>
                </a:blip>
                <a:srcRect/>
                <a:stretch>
                  <a:fillRect/>
                </a:stretch>
              </p:blipFill>
              <p:spPr bwMode="auto">
                <a:xfrm>
                  <a:off x="2508776" y="1730505"/>
                  <a:ext cx="391257"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058" name="Text Box 13"/>
                <p:cNvSpPr txBox="1">
                  <a:spLocks noChangeArrowheads="1"/>
                </p:cNvSpPr>
                <p:nvPr>
                  <p:custDataLst>
                    <p:tags r:id="rId6"/>
                  </p:custDataLst>
                </p:nvPr>
              </p:nvSpPr>
              <p:spPr bwMode="auto">
                <a:xfrm>
                  <a:off x="1915295" y="2117846"/>
                  <a:ext cx="1623646" cy="246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r>
                    <a:rPr lang="it-IT" altLang="it-IT" sz="1000" dirty="0" err="1">
                      <a:solidFill>
                        <a:srgbClr val="000000"/>
                      </a:solidFill>
                      <a:cs typeface="Arial" panose="020B0604020202020204" pitchFamily="34" charset="0"/>
                    </a:rPr>
                    <a:t>Executing</a:t>
                  </a:r>
                  <a:r>
                    <a:rPr lang="it-IT" altLang="it-IT" sz="1000" dirty="0">
                      <a:solidFill>
                        <a:srgbClr val="000000"/>
                      </a:solidFill>
                      <a:cs typeface="Arial" panose="020B0604020202020204" pitchFamily="34" charset="0"/>
                    </a:rPr>
                    <a:t> Bank</a:t>
                  </a:r>
                </a:p>
              </p:txBody>
            </p:sp>
          </p:grpSp>
          <p:cxnSp>
            <p:nvCxnSpPr>
              <p:cNvPr id="92" name="Connettore 2 91"/>
              <p:cNvCxnSpPr>
                <a:cxnSpLocks/>
              </p:cNvCxnSpPr>
              <p:nvPr/>
            </p:nvCxnSpPr>
            <p:spPr bwMode="auto">
              <a:xfrm>
                <a:off x="3829025" y="2571171"/>
                <a:ext cx="1247031" cy="0"/>
              </a:xfrm>
              <a:prstGeom prst="straightConnector1">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cxnSp>
          <p:cxnSp>
            <p:nvCxnSpPr>
              <p:cNvPr id="37900" name="Connettore 2 148"/>
              <p:cNvCxnSpPr>
                <a:cxnSpLocks noChangeShapeType="1"/>
              </p:cNvCxnSpPr>
              <p:nvPr/>
            </p:nvCxnSpPr>
            <p:spPr bwMode="auto">
              <a:xfrm>
                <a:off x="5081563" y="4072747"/>
                <a:ext cx="1284411" cy="0"/>
              </a:xfrm>
              <a:prstGeom prst="straightConnector1">
                <a:avLst/>
              </a:prstGeom>
              <a:noFill/>
              <a:ln w="28575" algn="ctr">
                <a:solidFill>
                  <a:srgbClr val="FF9021"/>
                </a:solidFill>
                <a:round/>
                <a:headEnd/>
                <a:tailEnd type="triangle" w="med" len="med"/>
              </a:ln>
              <a:extLst>
                <a:ext uri="{909E8E84-426E-40DD-AFC4-6F175D3DCCD1}">
                  <a14:hiddenFill xmlns:a14="http://schemas.microsoft.com/office/drawing/2010/main">
                    <a:noFill/>
                  </a14:hiddenFill>
                </a:ext>
              </a:extLst>
            </p:spPr>
          </p:cxnSp>
          <p:grpSp>
            <p:nvGrpSpPr>
              <p:cNvPr id="37901" name="Gruppo 149"/>
              <p:cNvGrpSpPr>
                <a:grpSpLocks/>
              </p:cNvGrpSpPr>
              <p:nvPr/>
            </p:nvGrpSpPr>
            <p:grpSpPr bwMode="auto">
              <a:xfrm>
                <a:off x="4868485" y="3937095"/>
                <a:ext cx="248786" cy="253916"/>
                <a:chOff x="1072744" y="3387996"/>
                <a:chExt cx="292064" cy="245735"/>
              </a:xfrm>
            </p:grpSpPr>
            <p:sp>
              <p:nvSpPr>
                <p:cNvPr id="38049" name="Ovale 18"/>
                <p:cNvSpPr>
                  <a:spLocks noChangeArrowheads="1"/>
                </p:cNvSpPr>
                <p:nvPr/>
              </p:nvSpPr>
              <p:spPr bwMode="auto">
                <a:xfrm>
                  <a:off x="1111250" y="3397521"/>
                  <a:ext cx="215900" cy="215900"/>
                </a:xfrm>
                <a:prstGeom prst="ellipse">
                  <a:avLst/>
                </a:prstGeom>
                <a:solidFill>
                  <a:schemeClr val="bg1"/>
                </a:solidFill>
                <a:ln w="19050" algn="ctr">
                  <a:solidFill>
                    <a:srgbClr val="FF9900"/>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152" name="CasellaDiTesto 151"/>
                <p:cNvSpPr txBox="1"/>
                <p:nvPr/>
              </p:nvSpPr>
              <p:spPr>
                <a:xfrm>
                  <a:off x="1072744" y="3387996"/>
                  <a:ext cx="292064" cy="245735"/>
                </a:xfrm>
                <a:prstGeom prst="rect">
                  <a:avLst/>
                </a:prstGeom>
                <a:noFill/>
              </p:spPr>
              <p:txBody>
                <a:bodyPr wrap="none">
                  <a:spAutoFit/>
                </a:bodyPr>
                <a:lstStyle/>
                <a:p>
                  <a:pPr eaLnBrk="1" hangingPunct="1">
                    <a:defRPr/>
                  </a:pPr>
                  <a:r>
                    <a:rPr lang="it-IT" sz="1050" dirty="0">
                      <a:solidFill>
                        <a:srgbClr val="16235C">
                          <a:lumMod val="50000"/>
                        </a:srgbClr>
                      </a:solidFill>
                      <a:cs typeface="Arial" panose="020B0604020202020204" pitchFamily="34" charset="0"/>
                    </a:rPr>
                    <a:t>a</a:t>
                  </a:r>
                </a:p>
              </p:txBody>
            </p:sp>
          </p:grpSp>
          <p:sp>
            <p:nvSpPr>
              <p:cNvPr id="37909" name="CasellaDiTesto 152"/>
              <p:cNvSpPr txBox="1">
                <a:spLocks noChangeArrowheads="1"/>
              </p:cNvSpPr>
              <p:nvPr/>
            </p:nvSpPr>
            <p:spPr bwMode="auto">
              <a:xfrm>
                <a:off x="3916645" y="2162697"/>
                <a:ext cx="10591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err="1">
                    <a:solidFill>
                      <a:srgbClr val="0B122E"/>
                    </a:solidFill>
                    <a:cs typeface="Arial" panose="020B0604020202020204" pitchFamily="34" charset="0"/>
                  </a:rPr>
                  <a:t>Sending</a:t>
                </a:r>
                <a:r>
                  <a:rPr lang="it-IT" altLang="it-IT" sz="1000" dirty="0">
                    <a:solidFill>
                      <a:srgbClr val="0B122E"/>
                    </a:solidFill>
                    <a:cs typeface="Arial" panose="020B0604020202020204" pitchFamily="34" charset="0"/>
                  </a:rPr>
                  <a:t> service </a:t>
                </a:r>
                <a:r>
                  <a:rPr lang="it-IT" altLang="it-IT" sz="1000" dirty="0" err="1">
                    <a:solidFill>
                      <a:srgbClr val="0B122E"/>
                    </a:solidFill>
                    <a:cs typeface="Arial" panose="020B0604020202020204" pitchFamily="34" charset="0"/>
                  </a:rPr>
                  <a:t>request</a:t>
                </a:r>
                <a:endParaRPr lang="it-IT" altLang="it-IT" sz="1000" dirty="0">
                  <a:solidFill>
                    <a:srgbClr val="0B122E"/>
                  </a:solidFill>
                  <a:cs typeface="Arial" panose="020B0604020202020204" pitchFamily="34" charset="0"/>
                </a:endParaRPr>
              </a:p>
            </p:txBody>
          </p:sp>
          <p:cxnSp>
            <p:nvCxnSpPr>
              <p:cNvPr id="37912" name="Connettore 2 241"/>
              <p:cNvCxnSpPr>
                <a:cxnSpLocks noChangeShapeType="1"/>
              </p:cNvCxnSpPr>
              <p:nvPr/>
            </p:nvCxnSpPr>
            <p:spPr bwMode="auto">
              <a:xfrm flipH="1">
                <a:off x="5052989" y="4510376"/>
                <a:ext cx="1268535" cy="0"/>
              </a:xfrm>
              <a:prstGeom prst="straightConnector1">
                <a:avLst/>
              </a:prstGeom>
              <a:noFill/>
              <a:ln w="28575" algn="ctr">
                <a:solidFill>
                  <a:srgbClr val="FF9021"/>
                </a:solidFill>
                <a:round/>
                <a:headEnd/>
                <a:tailEnd type="triangle" w="med" len="med"/>
              </a:ln>
              <a:extLst>
                <a:ext uri="{909E8E84-426E-40DD-AFC4-6F175D3DCCD1}">
                  <a14:hiddenFill xmlns:a14="http://schemas.microsoft.com/office/drawing/2010/main">
                    <a:noFill/>
                  </a14:hiddenFill>
                </a:ext>
              </a:extLst>
            </p:spPr>
          </p:cxnSp>
          <p:grpSp>
            <p:nvGrpSpPr>
              <p:cNvPr id="37916" name="Gruppo 252"/>
              <p:cNvGrpSpPr>
                <a:grpSpLocks/>
              </p:cNvGrpSpPr>
              <p:nvPr/>
            </p:nvGrpSpPr>
            <p:grpSpPr bwMode="auto">
              <a:xfrm>
                <a:off x="6177494" y="4276384"/>
                <a:ext cx="260350" cy="254000"/>
                <a:chOff x="1071514" y="3387996"/>
                <a:chExt cx="304404" cy="246410"/>
              </a:xfrm>
            </p:grpSpPr>
            <p:sp>
              <p:nvSpPr>
                <p:cNvPr id="38041" name="Ovale 18"/>
                <p:cNvSpPr>
                  <a:spLocks noChangeArrowheads="1"/>
                </p:cNvSpPr>
                <p:nvPr/>
              </p:nvSpPr>
              <p:spPr bwMode="auto">
                <a:xfrm>
                  <a:off x="1111250" y="3397521"/>
                  <a:ext cx="215900" cy="215900"/>
                </a:xfrm>
                <a:prstGeom prst="ellipse">
                  <a:avLst/>
                </a:prstGeom>
                <a:solidFill>
                  <a:schemeClr val="bg1"/>
                </a:solidFill>
                <a:ln w="19050" algn="ctr">
                  <a:solidFill>
                    <a:srgbClr val="FF9900"/>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255" name="CasellaDiTesto 254"/>
                <p:cNvSpPr txBox="1"/>
                <p:nvPr/>
              </p:nvSpPr>
              <p:spPr>
                <a:xfrm>
                  <a:off x="1071514" y="3387996"/>
                  <a:ext cx="304404" cy="246410"/>
                </a:xfrm>
                <a:prstGeom prst="rect">
                  <a:avLst/>
                </a:prstGeom>
                <a:noFill/>
              </p:spPr>
              <p:txBody>
                <a:bodyPr wrap="none">
                  <a:spAutoFit/>
                </a:bodyPr>
                <a:lstStyle/>
                <a:p>
                  <a:pPr eaLnBrk="1" hangingPunct="1">
                    <a:defRPr/>
                  </a:pPr>
                  <a:r>
                    <a:rPr lang="it-IT" sz="1050" dirty="0">
                      <a:solidFill>
                        <a:srgbClr val="16235C">
                          <a:lumMod val="50000"/>
                        </a:srgbClr>
                      </a:solidFill>
                      <a:cs typeface="Arial" panose="020B0604020202020204" pitchFamily="34" charset="0"/>
                    </a:rPr>
                    <a:t>b</a:t>
                  </a:r>
                </a:p>
              </p:txBody>
            </p:sp>
          </p:grpSp>
          <p:cxnSp>
            <p:nvCxnSpPr>
              <p:cNvPr id="264" name="Connettore 1 263"/>
              <p:cNvCxnSpPr/>
              <p:nvPr/>
            </p:nvCxnSpPr>
            <p:spPr bwMode="auto">
              <a:xfrm>
                <a:off x="7784108" y="3154874"/>
                <a:ext cx="0" cy="3276600"/>
              </a:xfrm>
              <a:prstGeom prst="line">
                <a:avLst/>
              </a:prstGeom>
              <a:gradFill rotWithShape="0">
                <a:gsLst>
                  <a:gs pos="0">
                    <a:srgbClr val="FFFFFF"/>
                  </a:gs>
                  <a:gs pos="100000">
                    <a:srgbClr val="FFFF00"/>
                  </a:gs>
                </a:gsLst>
                <a:lin ang="0" scaled="1"/>
              </a:gradFill>
              <a:ln w="9525" cap="flat" cmpd="sng" algn="ctr">
                <a:solidFill>
                  <a:schemeClr val="bg1">
                    <a:lumMod val="65000"/>
                  </a:schemeClr>
                </a:solidFill>
                <a:prstDash val="solid"/>
                <a:round/>
                <a:headEnd type="none" w="med" len="med"/>
                <a:tailEnd type="none" w="med" len="med"/>
              </a:ln>
              <a:effectLst/>
            </p:spPr>
          </p:cxnSp>
          <p:cxnSp>
            <p:nvCxnSpPr>
              <p:cNvPr id="119" name="Connettore 1 118"/>
              <p:cNvCxnSpPr/>
              <p:nvPr/>
            </p:nvCxnSpPr>
            <p:spPr bwMode="auto">
              <a:xfrm>
                <a:off x="3813026" y="2101271"/>
                <a:ext cx="0" cy="4298950"/>
              </a:xfrm>
              <a:prstGeom prst="line">
                <a:avLst/>
              </a:prstGeom>
              <a:gradFill rotWithShape="0">
                <a:gsLst>
                  <a:gs pos="0">
                    <a:srgbClr val="FFFFFF"/>
                  </a:gs>
                  <a:gs pos="100000">
                    <a:srgbClr val="FFFF00"/>
                  </a:gs>
                </a:gsLst>
                <a:lin ang="0" scaled="1"/>
              </a:gradFill>
              <a:ln w="9525" cap="flat" cmpd="sng" algn="ctr">
                <a:solidFill>
                  <a:schemeClr val="bg1">
                    <a:lumMod val="65000"/>
                  </a:schemeClr>
                </a:solidFill>
                <a:prstDash val="solid"/>
                <a:round/>
                <a:headEnd type="none" w="med" len="med"/>
                <a:tailEnd type="none" w="med" len="med"/>
              </a:ln>
              <a:effectLst/>
            </p:spPr>
          </p:cxnSp>
          <p:grpSp>
            <p:nvGrpSpPr>
              <p:cNvPr id="38076" name="Gruppo 38075"/>
              <p:cNvGrpSpPr/>
              <p:nvPr/>
            </p:nvGrpSpPr>
            <p:grpSpPr>
              <a:xfrm>
                <a:off x="5820643" y="1442436"/>
                <a:ext cx="1108075" cy="526420"/>
                <a:chOff x="3804419" y="1374753"/>
                <a:chExt cx="1108075" cy="526420"/>
              </a:xfrm>
            </p:grpSpPr>
            <p:sp>
              <p:nvSpPr>
                <p:cNvPr id="38036" name="Text Box 15"/>
                <p:cNvSpPr txBox="1">
                  <a:spLocks noChangeArrowheads="1"/>
                </p:cNvSpPr>
                <p:nvPr>
                  <p:custDataLst>
                    <p:tags r:id="rId4"/>
                  </p:custDataLst>
                </p:nvPr>
              </p:nvSpPr>
              <p:spPr bwMode="auto">
                <a:xfrm>
                  <a:off x="3804419" y="1654952"/>
                  <a:ext cx="110807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r>
                    <a:rPr lang="it-IT" altLang="it-IT" sz="1000" dirty="0">
                      <a:solidFill>
                        <a:srgbClr val="000000"/>
                      </a:solidFill>
                      <a:cs typeface="Arial" panose="020B0604020202020204" pitchFamily="34" charset="0"/>
                    </a:rPr>
                    <a:t>CBI / SIQ </a:t>
                  </a:r>
                  <a:r>
                    <a:rPr lang="it-IT" altLang="it-IT" sz="1000" dirty="0" err="1">
                      <a:solidFill>
                        <a:srgbClr val="000000"/>
                      </a:solidFill>
                      <a:cs typeface="Arial" panose="020B0604020202020204" pitchFamily="34" charset="0"/>
                    </a:rPr>
                    <a:t>Node</a:t>
                  </a:r>
                  <a:endParaRPr lang="it-IT" altLang="it-IT" sz="1000" dirty="0">
                    <a:solidFill>
                      <a:srgbClr val="000000"/>
                    </a:solidFill>
                    <a:cs typeface="Arial" panose="020B0604020202020204" pitchFamily="34" charset="0"/>
                  </a:endParaRPr>
                </a:p>
              </p:txBody>
            </p:sp>
            <p:pic>
              <p:nvPicPr>
                <p:cNvPr id="38038" name="Immagine 1"/>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4046234" y="1374753"/>
                  <a:ext cx="565757"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 name="Gruppo 13">
                <a:extLst>
                  <a:ext uri="{FF2B5EF4-FFF2-40B4-BE49-F238E27FC236}">
                    <a16:creationId xmlns:a16="http://schemas.microsoft.com/office/drawing/2014/main" id="{1D3C75C4-2BB3-4A35-8471-36600B6D1F5D}"/>
                  </a:ext>
                </a:extLst>
              </p:cNvPr>
              <p:cNvGrpSpPr/>
              <p:nvPr/>
            </p:nvGrpSpPr>
            <p:grpSpPr>
              <a:xfrm>
                <a:off x="5006193" y="4752021"/>
                <a:ext cx="196464" cy="253916"/>
                <a:chOff x="3716586" y="4585568"/>
                <a:chExt cx="196464" cy="253916"/>
              </a:xfrm>
            </p:grpSpPr>
            <p:sp>
              <p:nvSpPr>
                <p:cNvPr id="37931" name="Ovale 18"/>
                <p:cNvSpPr>
                  <a:spLocks noChangeArrowheads="1"/>
                </p:cNvSpPr>
                <p:nvPr/>
              </p:nvSpPr>
              <p:spPr bwMode="auto">
                <a:xfrm>
                  <a:off x="3716586" y="4610968"/>
                  <a:ext cx="184150" cy="222250"/>
                </a:xfrm>
                <a:prstGeom prst="ellipse">
                  <a:avLst/>
                </a:prstGeom>
                <a:solidFill>
                  <a:schemeClr val="bg1"/>
                </a:solidFill>
                <a:ln w="19050" algn="ctr">
                  <a:solidFill>
                    <a:srgbClr val="FF9900"/>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141" name="CasellaDiTesto 140"/>
                <p:cNvSpPr txBox="1"/>
                <p:nvPr/>
              </p:nvSpPr>
              <p:spPr bwMode="auto">
                <a:xfrm>
                  <a:off x="3763009" y="4585568"/>
                  <a:ext cx="150041" cy="253916"/>
                </a:xfrm>
                <a:prstGeom prst="rect">
                  <a:avLst/>
                </a:prstGeom>
                <a:noFill/>
              </p:spPr>
              <p:txBody>
                <a:bodyPr wrap="none" lIns="0">
                  <a:spAutoFit/>
                </a:bodyPr>
                <a:lstStyle/>
                <a:p>
                  <a:pPr algn="ctr" eaLnBrk="1" hangingPunct="1">
                    <a:defRPr/>
                  </a:pPr>
                  <a:r>
                    <a:rPr lang="it-IT" sz="1050" dirty="0">
                      <a:solidFill>
                        <a:srgbClr val="16235C">
                          <a:lumMod val="50000"/>
                        </a:srgbClr>
                      </a:solidFill>
                      <a:cs typeface="Arial" panose="020B0604020202020204" pitchFamily="34" charset="0"/>
                    </a:rPr>
                    <a:t>c</a:t>
                  </a:r>
                </a:p>
              </p:txBody>
            </p:sp>
          </p:grpSp>
          <p:cxnSp>
            <p:nvCxnSpPr>
              <p:cNvPr id="164" name="Connettore 1 163"/>
              <p:cNvCxnSpPr/>
              <p:nvPr/>
            </p:nvCxnSpPr>
            <p:spPr bwMode="auto">
              <a:xfrm>
                <a:off x="7784108" y="2200539"/>
                <a:ext cx="0" cy="3367088"/>
              </a:xfrm>
              <a:prstGeom prst="line">
                <a:avLst/>
              </a:prstGeom>
              <a:gradFill rotWithShape="0">
                <a:gsLst>
                  <a:gs pos="0">
                    <a:srgbClr val="FFFFFF"/>
                  </a:gs>
                  <a:gs pos="100000">
                    <a:srgbClr val="FFFF00"/>
                  </a:gs>
                </a:gsLst>
                <a:lin ang="0" scaled="1"/>
              </a:gradFill>
              <a:ln w="9525" cap="flat" cmpd="sng" algn="ctr">
                <a:solidFill>
                  <a:schemeClr val="bg1">
                    <a:lumMod val="65000"/>
                  </a:schemeClr>
                </a:solidFill>
                <a:prstDash val="solid"/>
                <a:round/>
                <a:headEnd type="none" w="med" len="med"/>
                <a:tailEnd type="none" w="med" len="med"/>
              </a:ln>
              <a:effectLst/>
            </p:spPr>
          </p:cxnSp>
          <p:cxnSp>
            <p:nvCxnSpPr>
              <p:cNvPr id="166" name="Connettore 1 165"/>
              <p:cNvCxnSpPr/>
              <p:nvPr/>
            </p:nvCxnSpPr>
            <p:spPr bwMode="auto">
              <a:xfrm>
                <a:off x="2555776" y="2101271"/>
                <a:ext cx="0" cy="4365625"/>
              </a:xfrm>
              <a:prstGeom prst="line">
                <a:avLst/>
              </a:prstGeom>
              <a:gradFill rotWithShape="0">
                <a:gsLst>
                  <a:gs pos="0">
                    <a:srgbClr val="FFFFFF"/>
                  </a:gs>
                  <a:gs pos="100000">
                    <a:srgbClr val="FFFF00"/>
                  </a:gs>
                </a:gsLst>
                <a:lin ang="0" scaled="1"/>
              </a:gradFill>
              <a:ln w="9525" cap="flat" cmpd="sng" algn="ctr">
                <a:solidFill>
                  <a:schemeClr val="bg1">
                    <a:lumMod val="65000"/>
                  </a:schemeClr>
                </a:solidFill>
                <a:prstDash val="solid"/>
                <a:round/>
                <a:headEnd type="none" w="med" len="med"/>
                <a:tailEnd type="none" w="med" len="med"/>
              </a:ln>
              <a:effectLst/>
            </p:spPr>
          </p:cxnSp>
          <p:sp>
            <p:nvSpPr>
              <p:cNvPr id="37945" name="CasellaDiTesto 162"/>
              <p:cNvSpPr txBox="1">
                <a:spLocks noChangeArrowheads="1"/>
              </p:cNvSpPr>
              <p:nvPr/>
            </p:nvSpPr>
            <p:spPr bwMode="auto">
              <a:xfrm>
                <a:off x="5191099" y="4608801"/>
                <a:ext cx="9833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a:solidFill>
                      <a:srgbClr val="0B122E"/>
                    </a:solidFill>
                    <a:cs typeface="Arial" panose="020B0604020202020204" pitchFamily="34" charset="0"/>
                  </a:rPr>
                  <a:t>Payment </a:t>
                </a:r>
                <a:r>
                  <a:rPr lang="it-IT" altLang="it-IT" sz="1000" dirty="0" err="1">
                    <a:solidFill>
                      <a:srgbClr val="0B122E"/>
                    </a:solidFill>
                    <a:cs typeface="Arial" panose="020B0604020202020204" pitchFamily="34" charset="0"/>
                  </a:rPr>
                  <a:t>Confirmation</a:t>
                </a:r>
                <a:endParaRPr lang="it-IT" altLang="it-IT" sz="1000" dirty="0">
                  <a:solidFill>
                    <a:srgbClr val="0B122E"/>
                  </a:solidFill>
                  <a:cs typeface="Arial" panose="020B0604020202020204" pitchFamily="34" charset="0"/>
                </a:endParaRPr>
              </a:p>
            </p:txBody>
          </p:sp>
          <p:sp>
            <p:nvSpPr>
              <p:cNvPr id="37953" name="CasellaDiTesto 162"/>
              <p:cNvSpPr txBox="1">
                <a:spLocks noChangeArrowheads="1"/>
              </p:cNvSpPr>
              <p:nvPr/>
            </p:nvSpPr>
            <p:spPr bwMode="auto">
              <a:xfrm>
                <a:off x="5319236" y="4140253"/>
                <a:ext cx="10022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err="1">
                    <a:solidFill>
                      <a:srgbClr val="0B122E"/>
                    </a:solidFill>
                    <a:cs typeface="Arial" panose="020B0604020202020204" pitchFamily="34" charset="0"/>
                  </a:rPr>
                  <a:t>Notice</a:t>
                </a:r>
                <a:r>
                  <a:rPr lang="it-IT" altLang="it-IT" sz="1000" dirty="0">
                    <a:solidFill>
                      <a:srgbClr val="0B122E"/>
                    </a:solidFill>
                    <a:cs typeface="Arial" panose="020B0604020202020204" pitchFamily="34" charset="0"/>
                  </a:rPr>
                  <a:t> data </a:t>
                </a:r>
                <a:r>
                  <a:rPr lang="it-IT" altLang="it-IT" sz="1000" dirty="0" err="1">
                    <a:solidFill>
                      <a:srgbClr val="0B122E"/>
                    </a:solidFill>
                    <a:cs typeface="Arial" panose="020B0604020202020204" pitchFamily="34" charset="0"/>
                  </a:rPr>
                  <a:t>view</a:t>
                </a:r>
                <a:endParaRPr lang="it-IT" altLang="it-IT" sz="1000" dirty="0">
                  <a:solidFill>
                    <a:srgbClr val="0B122E"/>
                  </a:solidFill>
                  <a:cs typeface="Arial" panose="020B0604020202020204" pitchFamily="34" charset="0"/>
                </a:endParaRPr>
              </a:p>
            </p:txBody>
          </p:sp>
          <p:sp>
            <p:nvSpPr>
              <p:cNvPr id="37962" name="CasellaDiTesto 130"/>
              <p:cNvSpPr txBox="1">
                <a:spLocks noChangeArrowheads="1"/>
              </p:cNvSpPr>
              <p:nvPr/>
            </p:nvSpPr>
            <p:spPr bwMode="auto">
              <a:xfrm>
                <a:off x="-213486" y="3644124"/>
                <a:ext cx="207260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r" eaLnBrk="1" hangingPunct="1"/>
                <a:r>
                  <a:rPr lang="it-IT" altLang="it-IT" sz="1000" i="1" dirty="0">
                    <a:solidFill>
                      <a:srgbClr val="000000"/>
                    </a:solidFill>
                    <a:cs typeface="Arial" panose="020B0604020202020204" pitchFamily="34" charset="0"/>
                  </a:rPr>
                  <a:t>CBI </a:t>
                </a:r>
                <a:r>
                  <a:rPr lang="it-IT" altLang="it-IT" sz="1000" i="1" dirty="0" err="1">
                    <a:solidFill>
                      <a:srgbClr val="000000"/>
                    </a:solidFill>
                    <a:cs typeface="Arial" panose="020B0604020202020204" pitchFamily="34" charset="0"/>
                  </a:rPr>
                  <a:t>pagoPA</a:t>
                </a:r>
                <a:r>
                  <a:rPr lang="it-IT" altLang="it-IT" sz="1000" i="1" dirty="0">
                    <a:solidFill>
                      <a:srgbClr val="000000"/>
                    </a:solidFill>
                    <a:cs typeface="Arial" panose="020B0604020202020204" pitchFamily="34" charset="0"/>
                  </a:rPr>
                  <a:t> </a:t>
                </a:r>
                <a:r>
                  <a:rPr lang="it-IT" altLang="it-IT" sz="1000" i="1" dirty="0" err="1">
                    <a:solidFill>
                      <a:srgbClr val="000000"/>
                    </a:solidFill>
                    <a:cs typeface="Arial" panose="020B0604020202020204" pitchFamily="34" charset="0"/>
                  </a:rPr>
                  <a:t>specifications</a:t>
                </a:r>
                <a:endParaRPr lang="it-IT" altLang="it-IT" sz="1000" i="1" dirty="0">
                  <a:solidFill>
                    <a:srgbClr val="000000"/>
                  </a:solidFill>
                  <a:cs typeface="Arial" panose="020B0604020202020204" pitchFamily="34" charset="0"/>
                </a:endParaRPr>
              </a:p>
            </p:txBody>
          </p:sp>
          <p:cxnSp>
            <p:nvCxnSpPr>
              <p:cNvPr id="37963" name="Connettore 2 155"/>
              <p:cNvCxnSpPr>
                <a:cxnSpLocks noChangeShapeType="1"/>
              </p:cNvCxnSpPr>
              <p:nvPr/>
            </p:nvCxnSpPr>
            <p:spPr bwMode="auto">
              <a:xfrm>
                <a:off x="1890748" y="3767949"/>
                <a:ext cx="301625" cy="0"/>
              </a:xfrm>
              <a:prstGeom prst="straightConnector1">
                <a:avLst/>
              </a:prstGeom>
              <a:noFill/>
              <a:ln w="28575" algn="ctr">
                <a:solidFill>
                  <a:srgbClr val="0000FF"/>
                </a:solidFill>
                <a:round/>
                <a:headEnd/>
                <a:tailEnd type="triangle" w="med" len="med"/>
              </a:ln>
              <a:extLst>
                <a:ext uri="{909E8E84-426E-40DD-AFC4-6F175D3DCCD1}">
                  <a14:hiddenFill xmlns:a14="http://schemas.microsoft.com/office/drawing/2010/main">
                    <a:noFill/>
                  </a14:hiddenFill>
                </a:ext>
              </a:extLst>
            </p:spPr>
          </p:cxnSp>
          <p:sp>
            <p:nvSpPr>
              <p:cNvPr id="37964" name="CasellaDiTesto 130"/>
              <p:cNvSpPr txBox="1">
                <a:spLocks noChangeArrowheads="1"/>
              </p:cNvSpPr>
              <p:nvPr/>
            </p:nvSpPr>
            <p:spPr bwMode="auto">
              <a:xfrm>
                <a:off x="55002" y="3858436"/>
                <a:ext cx="181293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r" eaLnBrk="1" hangingPunct="1"/>
                <a:r>
                  <a:rPr lang="it-IT" altLang="it-IT" sz="1000" i="1" dirty="0">
                    <a:solidFill>
                      <a:srgbClr val="000000"/>
                    </a:solidFill>
                    <a:cs typeface="Arial" panose="020B0604020202020204" pitchFamily="34" charset="0"/>
                  </a:rPr>
                  <a:t>CBILL </a:t>
                </a:r>
                <a:r>
                  <a:rPr lang="it-IT" altLang="it-IT" sz="1000" i="1" dirty="0" err="1">
                    <a:solidFill>
                      <a:srgbClr val="000000"/>
                    </a:solidFill>
                    <a:cs typeface="Arial" panose="020B0604020202020204" pitchFamily="34" charset="0"/>
                  </a:rPr>
                  <a:t>specifications</a:t>
                </a:r>
                <a:endParaRPr lang="it-IT" altLang="it-IT" sz="1000" i="1" dirty="0">
                  <a:solidFill>
                    <a:srgbClr val="000000"/>
                  </a:solidFill>
                  <a:cs typeface="Arial" panose="020B0604020202020204" pitchFamily="34" charset="0"/>
                </a:endParaRPr>
              </a:p>
            </p:txBody>
          </p:sp>
          <p:cxnSp>
            <p:nvCxnSpPr>
              <p:cNvPr id="37965" name="Connettore 2 155"/>
              <p:cNvCxnSpPr>
                <a:cxnSpLocks noChangeShapeType="1"/>
              </p:cNvCxnSpPr>
              <p:nvPr/>
            </p:nvCxnSpPr>
            <p:spPr bwMode="auto">
              <a:xfrm>
                <a:off x="1890748" y="3982261"/>
                <a:ext cx="301625" cy="0"/>
              </a:xfrm>
              <a:prstGeom prst="straightConnector1">
                <a:avLst/>
              </a:prstGeom>
              <a:noFill/>
              <a:ln w="28575" algn="ctr">
                <a:solidFill>
                  <a:srgbClr val="FF9021"/>
                </a:solidFill>
                <a:round/>
                <a:headEnd/>
                <a:tailEnd type="triangle" w="med" len="med"/>
              </a:ln>
              <a:extLst>
                <a:ext uri="{909E8E84-426E-40DD-AFC4-6F175D3DCCD1}">
                  <a14:hiddenFill xmlns:a14="http://schemas.microsoft.com/office/drawing/2010/main">
                    <a:noFill/>
                  </a14:hiddenFill>
                </a:ext>
              </a:extLst>
            </p:spPr>
          </p:cxnSp>
          <p:sp>
            <p:nvSpPr>
              <p:cNvPr id="37966" name="CasellaDiTesto 130"/>
              <p:cNvSpPr txBox="1">
                <a:spLocks noChangeArrowheads="1"/>
              </p:cNvSpPr>
              <p:nvPr/>
            </p:nvSpPr>
            <p:spPr bwMode="auto">
              <a:xfrm>
                <a:off x="647111" y="3434574"/>
                <a:ext cx="120967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r" eaLnBrk="1" hangingPunct="1"/>
                <a:r>
                  <a:rPr lang="it-IT" altLang="it-IT" sz="1000" i="1" dirty="0">
                    <a:solidFill>
                      <a:srgbClr val="000000"/>
                    </a:solidFill>
                    <a:cs typeface="Arial" panose="020B0604020202020204" pitchFamily="34" charset="0"/>
                  </a:rPr>
                  <a:t>Competitive area</a:t>
                </a:r>
              </a:p>
            </p:txBody>
          </p:sp>
          <p:cxnSp>
            <p:nvCxnSpPr>
              <p:cNvPr id="162" name="Connettore 2 155"/>
              <p:cNvCxnSpPr>
                <a:cxnSpLocks noChangeShapeType="1"/>
              </p:cNvCxnSpPr>
              <p:nvPr/>
            </p:nvCxnSpPr>
            <p:spPr bwMode="auto">
              <a:xfrm>
                <a:off x="1890748" y="3558399"/>
                <a:ext cx="301625" cy="0"/>
              </a:xfrm>
              <a:prstGeom prst="straightConnector1">
                <a:avLst/>
              </a:prstGeom>
              <a:noFill/>
              <a:ln w="28575" algn="ctr">
                <a:solidFill>
                  <a:schemeClr val="bg1">
                    <a:lumMod val="65000"/>
                  </a:schemeClr>
                </a:solidFill>
                <a:round/>
                <a:headEnd/>
                <a:tailEnd type="triangle" w="med" len="med"/>
              </a:ln>
            </p:spPr>
          </p:cxnSp>
          <p:grpSp>
            <p:nvGrpSpPr>
              <p:cNvPr id="15" name="Gruppo 14">
                <a:extLst>
                  <a:ext uri="{FF2B5EF4-FFF2-40B4-BE49-F238E27FC236}">
                    <a16:creationId xmlns:a16="http://schemas.microsoft.com/office/drawing/2014/main" id="{54515FB7-2AB3-4037-8EA5-3CBA4A4EA49A}"/>
                  </a:ext>
                </a:extLst>
              </p:cNvPr>
              <p:cNvGrpSpPr/>
              <p:nvPr/>
            </p:nvGrpSpPr>
            <p:grpSpPr>
              <a:xfrm>
                <a:off x="6228439" y="5217569"/>
                <a:ext cx="247872" cy="253916"/>
                <a:chOff x="4747890" y="4585568"/>
                <a:chExt cx="247872" cy="253916"/>
              </a:xfrm>
            </p:grpSpPr>
            <p:sp>
              <p:nvSpPr>
                <p:cNvPr id="37991" name="Ovale 18"/>
                <p:cNvSpPr>
                  <a:spLocks noChangeArrowheads="1"/>
                </p:cNvSpPr>
                <p:nvPr/>
              </p:nvSpPr>
              <p:spPr bwMode="auto">
                <a:xfrm>
                  <a:off x="4747890" y="4610968"/>
                  <a:ext cx="184150" cy="222250"/>
                </a:xfrm>
                <a:prstGeom prst="ellipse">
                  <a:avLst/>
                </a:prstGeom>
                <a:solidFill>
                  <a:schemeClr val="bg1"/>
                </a:solidFill>
                <a:ln w="19050" algn="ctr">
                  <a:solidFill>
                    <a:srgbClr val="FF9900"/>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188" name="CasellaDiTesto 187"/>
                <p:cNvSpPr txBox="1"/>
                <p:nvPr/>
              </p:nvSpPr>
              <p:spPr bwMode="auto">
                <a:xfrm>
                  <a:off x="4832897" y="4585568"/>
                  <a:ext cx="162865" cy="253916"/>
                </a:xfrm>
                <a:prstGeom prst="rect">
                  <a:avLst/>
                </a:prstGeom>
                <a:noFill/>
              </p:spPr>
              <p:txBody>
                <a:bodyPr wrap="none" lIns="0">
                  <a:spAutoFit/>
                </a:bodyPr>
                <a:lstStyle/>
                <a:p>
                  <a:pPr algn="ctr" eaLnBrk="1" hangingPunct="1">
                    <a:defRPr/>
                  </a:pPr>
                  <a:r>
                    <a:rPr lang="it-IT" sz="1050" dirty="0">
                      <a:solidFill>
                        <a:srgbClr val="16235C">
                          <a:lumMod val="50000"/>
                        </a:srgbClr>
                      </a:solidFill>
                      <a:cs typeface="Arial" panose="020B0604020202020204" pitchFamily="34" charset="0"/>
                    </a:rPr>
                    <a:t>d</a:t>
                  </a:r>
                </a:p>
              </p:txBody>
            </p:sp>
          </p:grpSp>
          <p:grpSp>
            <p:nvGrpSpPr>
              <p:cNvPr id="215" name="Gruppo 10"/>
              <p:cNvGrpSpPr>
                <a:grpSpLocks/>
              </p:cNvGrpSpPr>
              <p:nvPr/>
            </p:nvGrpSpPr>
            <p:grpSpPr bwMode="auto">
              <a:xfrm>
                <a:off x="3021818" y="1337495"/>
                <a:ext cx="1624012" cy="633469"/>
                <a:chOff x="1856249" y="1724755"/>
                <a:chExt cx="1623646" cy="633619"/>
              </a:xfrm>
            </p:grpSpPr>
            <p:pic>
              <p:nvPicPr>
                <p:cNvPr id="216" name="Picture 7" descr="banca"/>
                <p:cNvPicPr>
                  <a:picLocks noChangeAspect="1" noChangeArrowheads="1"/>
                </p:cNvPicPr>
                <p:nvPr>
                  <p:custDataLst>
                    <p:tags r:id="rId2"/>
                  </p:custDataLst>
                </p:nvPr>
              </p:nvPicPr>
              <p:blipFill>
                <a:blip r:embed="rId9">
                  <a:extLst>
                    <a:ext uri="{28A0092B-C50C-407E-A947-70E740481C1C}">
                      <a14:useLocalDpi xmlns:a14="http://schemas.microsoft.com/office/drawing/2010/main" val="0"/>
                    </a:ext>
                  </a:extLst>
                </a:blip>
                <a:srcRect/>
                <a:stretch>
                  <a:fillRect/>
                </a:stretch>
              </p:blipFill>
              <p:spPr bwMode="auto">
                <a:xfrm>
                  <a:off x="2449730" y="1724755"/>
                  <a:ext cx="391257"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7" name="Text Box 13"/>
                <p:cNvSpPr txBox="1">
                  <a:spLocks noChangeArrowheads="1"/>
                </p:cNvSpPr>
                <p:nvPr>
                  <p:custDataLst>
                    <p:tags r:id="rId3"/>
                  </p:custDataLst>
                </p:nvPr>
              </p:nvSpPr>
              <p:spPr bwMode="auto">
                <a:xfrm>
                  <a:off x="1856249" y="2112095"/>
                  <a:ext cx="1623646" cy="246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r>
                    <a:rPr lang="it-IT" altLang="it-IT" sz="1000" dirty="0">
                      <a:solidFill>
                        <a:srgbClr val="000000"/>
                      </a:solidFill>
                      <a:cs typeface="Arial" panose="020B0604020202020204" pitchFamily="34" charset="0"/>
                    </a:rPr>
                    <a:t>Access Bank</a:t>
                  </a:r>
                </a:p>
              </p:txBody>
            </p:sp>
          </p:grpSp>
          <p:sp>
            <p:nvSpPr>
              <p:cNvPr id="305" name="CasellaDiTesto 152"/>
              <p:cNvSpPr txBox="1">
                <a:spLocks noChangeArrowheads="1"/>
              </p:cNvSpPr>
              <p:nvPr/>
            </p:nvSpPr>
            <p:spPr bwMode="auto">
              <a:xfrm>
                <a:off x="2477172" y="2017173"/>
                <a:ext cx="139590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err="1">
                    <a:solidFill>
                      <a:srgbClr val="0B122E"/>
                    </a:solidFill>
                    <a:cs typeface="Arial" panose="020B0604020202020204" pitchFamily="34" charset="0"/>
                  </a:rPr>
                  <a:t>Sending</a:t>
                </a:r>
                <a:r>
                  <a:rPr lang="it-IT" altLang="it-IT" sz="1000" dirty="0">
                    <a:solidFill>
                      <a:srgbClr val="0B122E"/>
                    </a:solidFill>
                    <a:cs typeface="Arial" panose="020B0604020202020204" pitchFamily="34" charset="0"/>
                  </a:rPr>
                  <a:t> slip «</a:t>
                </a:r>
                <a:r>
                  <a:rPr lang="it-IT" altLang="it-IT" sz="1000" dirty="0" err="1">
                    <a:solidFill>
                      <a:srgbClr val="0B122E"/>
                    </a:solidFill>
                    <a:cs typeface="Arial" panose="020B0604020202020204" pitchFamily="34" charset="0"/>
                  </a:rPr>
                  <a:t>pagoPA</a:t>
                </a:r>
                <a:r>
                  <a:rPr lang="it-IT" altLang="it-IT" sz="1000" dirty="0">
                    <a:solidFill>
                      <a:srgbClr val="0B122E"/>
                    </a:solidFill>
                    <a:cs typeface="Arial" panose="020B0604020202020204" pitchFamily="34" charset="0"/>
                  </a:rPr>
                  <a:t> payment </a:t>
                </a:r>
                <a:r>
                  <a:rPr lang="it-IT" altLang="it-IT" sz="1000" dirty="0" err="1">
                    <a:solidFill>
                      <a:srgbClr val="0B122E"/>
                    </a:solidFill>
                    <a:cs typeface="Arial" panose="020B0604020202020204" pitchFamily="34" charset="0"/>
                  </a:rPr>
                  <a:t>request</a:t>
                </a:r>
                <a:r>
                  <a:rPr lang="it-IT" altLang="it-IT" sz="1000" dirty="0">
                    <a:solidFill>
                      <a:srgbClr val="0B122E"/>
                    </a:solidFill>
                    <a:cs typeface="Arial" panose="020B0604020202020204" pitchFamily="34" charset="0"/>
                  </a:rPr>
                  <a:t>»</a:t>
                </a:r>
              </a:p>
            </p:txBody>
          </p:sp>
          <p:cxnSp>
            <p:nvCxnSpPr>
              <p:cNvPr id="306" name="Connettore 2 305"/>
              <p:cNvCxnSpPr>
                <a:cxnSpLocks/>
              </p:cNvCxnSpPr>
              <p:nvPr/>
            </p:nvCxnSpPr>
            <p:spPr bwMode="auto">
              <a:xfrm>
                <a:off x="2532934" y="2571171"/>
                <a:ext cx="1292734" cy="0"/>
              </a:xfrm>
              <a:prstGeom prst="straightConnector1">
                <a:avLst/>
              </a:prstGeom>
              <a:gradFill rotWithShape="0">
                <a:gsLst>
                  <a:gs pos="0">
                    <a:srgbClr val="FFFFFF"/>
                  </a:gs>
                  <a:gs pos="100000">
                    <a:srgbClr val="FFFF00"/>
                  </a:gs>
                </a:gsLst>
                <a:lin ang="0" scaled="1"/>
              </a:gradFill>
              <a:ln w="28575" cap="flat" cmpd="sng" algn="ctr">
                <a:solidFill>
                  <a:schemeClr val="bg1">
                    <a:lumMod val="65000"/>
                  </a:schemeClr>
                </a:solidFill>
                <a:prstDash val="solid"/>
                <a:round/>
                <a:headEnd type="none" w="med" len="med"/>
                <a:tailEnd type="triangle" w="med" len="med"/>
              </a:ln>
              <a:effectLst/>
            </p:spPr>
          </p:cxnSp>
          <p:cxnSp>
            <p:nvCxnSpPr>
              <p:cNvPr id="307" name="Connettore 2 306"/>
              <p:cNvCxnSpPr>
                <a:cxnSpLocks/>
              </p:cNvCxnSpPr>
              <p:nvPr/>
            </p:nvCxnSpPr>
            <p:spPr bwMode="auto">
              <a:xfrm>
                <a:off x="3851920" y="2992627"/>
                <a:ext cx="1224136" cy="0"/>
              </a:xfrm>
              <a:prstGeom prst="straightConnector1">
                <a:avLst/>
              </a:prstGeom>
              <a:noFill/>
              <a:ln w="25400">
                <a:solidFill>
                  <a:srgbClr val="0000FF"/>
                </a:solidFill>
                <a:round/>
                <a:headEnd type="triangle" w="med" len="med"/>
                <a:tailEnd type="none" w="med" len="med"/>
              </a:ln>
              <a:extLst>
                <a:ext uri="{909E8E84-426E-40DD-AFC4-6F175D3DCCD1}">
                  <a14:hiddenFill xmlns:a14="http://schemas.microsoft.com/office/drawing/2010/main">
                    <a:noFill/>
                  </a14:hiddenFill>
                </a:ext>
              </a:extLst>
            </p:spPr>
          </p:cxnSp>
          <p:sp>
            <p:nvSpPr>
              <p:cNvPr id="308" name="CasellaDiTesto 152"/>
              <p:cNvSpPr txBox="1">
                <a:spLocks noChangeArrowheads="1"/>
              </p:cNvSpPr>
              <p:nvPr/>
            </p:nvSpPr>
            <p:spPr bwMode="auto">
              <a:xfrm>
                <a:off x="4085246" y="2617346"/>
                <a:ext cx="965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r" eaLnBrk="1" hangingPunct="1"/>
                <a:r>
                  <a:rPr lang="it-IT" altLang="it-IT" sz="1000" dirty="0" err="1">
                    <a:solidFill>
                      <a:srgbClr val="0B122E"/>
                    </a:solidFill>
                    <a:cs typeface="Arial" panose="020B0604020202020204" pitchFamily="34" charset="0"/>
                  </a:rPr>
                  <a:t>Sending</a:t>
                </a:r>
                <a:r>
                  <a:rPr lang="it-IT" altLang="it-IT" sz="1000" dirty="0">
                    <a:solidFill>
                      <a:srgbClr val="0B122E"/>
                    </a:solidFill>
                    <a:cs typeface="Arial" panose="020B0604020202020204" pitchFamily="34" charset="0"/>
                  </a:rPr>
                  <a:t> </a:t>
                </a:r>
                <a:r>
                  <a:rPr lang="it-IT" altLang="it-IT" sz="1000" dirty="0" err="1">
                    <a:solidFill>
                      <a:srgbClr val="0B122E"/>
                    </a:solidFill>
                    <a:cs typeface="Arial" panose="020B0604020202020204" pitchFamily="34" charset="0"/>
                  </a:rPr>
                  <a:t>Prg</a:t>
                </a:r>
                <a:r>
                  <a:rPr lang="it-IT" altLang="it-IT" sz="1000" dirty="0">
                    <a:solidFill>
                      <a:srgbClr val="0B122E"/>
                    </a:solidFill>
                    <a:cs typeface="Arial" panose="020B0604020202020204" pitchFamily="34" charset="0"/>
                  </a:rPr>
                  <a:t> status</a:t>
                </a:r>
              </a:p>
            </p:txBody>
          </p:sp>
          <p:grpSp>
            <p:nvGrpSpPr>
              <p:cNvPr id="38074" name="Gruppo 38073"/>
              <p:cNvGrpSpPr/>
              <p:nvPr/>
            </p:nvGrpSpPr>
            <p:grpSpPr>
              <a:xfrm>
                <a:off x="4959722" y="2848611"/>
                <a:ext cx="253596" cy="253916"/>
                <a:chOff x="3159522" y="2742946"/>
                <a:chExt cx="253596" cy="253916"/>
              </a:xfrm>
            </p:grpSpPr>
            <p:sp>
              <p:nvSpPr>
                <p:cNvPr id="310" name="Ovale 18"/>
                <p:cNvSpPr>
                  <a:spLocks noChangeArrowheads="1"/>
                </p:cNvSpPr>
                <p:nvPr/>
              </p:nvSpPr>
              <p:spPr bwMode="auto">
                <a:xfrm>
                  <a:off x="3203235" y="2752776"/>
                  <a:ext cx="186690" cy="222810"/>
                </a:xfrm>
                <a:prstGeom prst="ellipse">
                  <a:avLst/>
                </a:prstGeom>
                <a:solidFill>
                  <a:schemeClr val="bg1"/>
                </a:solidFill>
                <a:ln w="19050" algn="ctr">
                  <a:solidFill>
                    <a:schemeClr val="accent1"/>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311" name="CasellaDiTesto 310"/>
                <p:cNvSpPr txBox="1"/>
                <p:nvPr/>
              </p:nvSpPr>
              <p:spPr bwMode="auto">
                <a:xfrm>
                  <a:off x="3159522" y="2742946"/>
                  <a:ext cx="253596" cy="253916"/>
                </a:xfrm>
                <a:prstGeom prst="rect">
                  <a:avLst/>
                </a:prstGeom>
                <a:noFill/>
                <a:ln>
                  <a:noFill/>
                </a:ln>
              </p:spPr>
              <p:txBody>
                <a:bodyPr wrap="none">
                  <a:spAutoFit/>
                </a:bodyPr>
                <a:lstStyle/>
                <a:p>
                  <a:pPr eaLnBrk="1" hangingPunct="1">
                    <a:defRPr/>
                  </a:pPr>
                  <a:r>
                    <a:rPr lang="it-IT" sz="1050" dirty="0">
                      <a:solidFill>
                        <a:srgbClr val="16235C">
                          <a:lumMod val="50000"/>
                        </a:srgbClr>
                      </a:solidFill>
                      <a:cs typeface="Arial" panose="020B0604020202020204" pitchFamily="34" charset="0"/>
                    </a:rPr>
                    <a:t>4</a:t>
                  </a:r>
                </a:p>
              </p:txBody>
            </p:sp>
          </p:grpSp>
          <p:grpSp>
            <p:nvGrpSpPr>
              <p:cNvPr id="312" name="Gruppo 311"/>
              <p:cNvGrpSpPr/>
              <p:nvPr/>
            </p:nvGrpSpPr>
            <p:grpSpPr>
              <a:xfrm>
                <a:off x="3767393" y="2407614"/>
                <a:ext cx="253596" cy="253916"/>
                <a:chOff x="3159522" y="2742946"/>
                <a:chExt cx="253596" cy="253916"/>
              </a:xfrm>
            </p:grpSpPr>
            <p:sp>
              <p:nvSpPr>
                <p:cNvPr id="313" name="Ovale 18"/>
                <p:cNvSpPr>
                  <a:spLocks noChangeArrowheads="1"/>
                </p:cNvSpPr>
                <p:nvPr/>
              </p:nvSpPr>
              <p:spPr bwMode="auto">
                <a:xfrm>
                  <a:off x="3203235" y="2752776"/>
                  <a:ext cx="186690" cy="222810"/>
                </a:xfrm>
                <a:prstGeom prst="ellipse">
                  <a:avLst/>
                </a:prstGeom>
                <a:solidFill>
                  <a:schemeClr val="bg1"/>
                </a:solidFill>
                <a:ln w="19050" algn="ctr">
                  <a:solidFill>
                    <a:schemeClr val="accent1"/>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314" name="CasellaDiTesto 313"/>
                <p:cNvSpPr txBox="1"/>
                <p:nvPr/>
              </p:nvSpPr>
              <p:spPr bwMode="auto">
                <a:xfrm>
                  <a:off x="3159522" y="2742946"/>
                  <a:ext cx="253596" cy="253916"/>
                </a:xfrm>
                <a:prstGeom prst="rect">
                  <a:avLst/>
                </a:prstGeom>
                <a:noFill/>
                <a:ln>
                  <a:noFill/>
                </a:ln>
              </p:spPr>
              <p:txBody>
                <a:bodyPr wrap="square">
                  <a:spAutoFit/>
                </a:bodyPr>
                <a:lstStyle/>
                <a:p>
                  <a:pPr eaLnBrk="1" hangingPunct="1">
                    <a:defRPr/>
                  </a:pPr>
                  <a:r>
                    <a:rPr lang="it-IT" sz="1050" dirty="0">
                      <a:solidFill>
                        <a:srgbClr val="16235C">
                          <a:lumMod val="50000"/>
                        </a:srgbClr>
                      </a:solidFill>
                      <a:cs typeface="Arial" panose="020B0604020202020204" pitchFamily="34" charset="0"/>
                    </a:rPr>
                    <a:t>1</a:t>
                  </a:r>
                </a:p>
              </p:txBody>
            </p:sp>
          </p:grpSp>
          <p:cxnSp>
            <p:nvCxnSpPr>
              <p:cNvPr id="315" name="Connettore 2 314"/>
              <p:cNvCxnSpPr>
                <a:cxnSpLocks/>
              </p:cNvCxnSpPr>
              <p:nvPr/>
            </p:nvCxnSpPr>
            <p:spPr bwMode="auto">
              <a:xfrm>
                <a:off x="3825668" y="3398704"/>
                <a:ext cx="1178380" cy="0"/>
              </a:xfrm>
              <a:prstGeom prst="straightConnector1">
                <a:avLst/>
              </a:prstGeom>
              <a:noFill/>
              <a:ln w="25400">
                <a:solidFill>
                  <a:srgbClr val="0000FF"/>
                </a:solidFill>
                <a:round/>
                <a:headEnd type="triangle" w="med" len="med"/>
                <a:tailEnd type="none" w="med" len="med"/>
              </a:ln>
              <a:extLst>
                <a:ext uri="{909E8E84-426E-40DD-AFC4-6F175D3DCCD1}">
                  <a14:hiddenFill xmlns:a14="http://schemas.microsoft.com/office/drawing/2010/main">
                    <a:noFill/>
                  </a14:hiddenFill>
                </a:ext>
              </a:extLst>
            </p:spPr>
          </p:cxnSp>
          <p:cxnSp>
            <p:nvCxnSpPr>
              <p:cNvPr id="316" name="Connettore 2 315"/>
              <p:cNvCxnSpPr>
                <a:cxnSpLocks/>
              </p:cNvCxnSpPr>
              <p:nvPr/>
            </p:nvCxnSpPr>
            <p:spPr bwMode="auto">
              <a:xfrm>
                <a:off x="3852540" y="3784715"/>
                <a:ext cx="1200448" cy="0"/>
              </a:xfrm>
              <a:prstGeom prst="straightConnector1">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cxnSp>
          <p:grpSp>
            <p:nvGrpSpPr>
              <p:cNvPr id="317" name="Gruppo 316"/>
              <p:cNvGrpSpPr/>
              <p:nvPr/>
            </p:nvGrpSpPr>
            <p:grpSpPr>
              <a:xfrm>
                <a:off x="4932040" y="3278631"/>
                <a:ext cx="253596" cy="253916"/>
                <a:chOff x="3159522" y="2742946"/>
                <a:chExt cx="253596" cy="253916"/>
              </a:xfrm>
            </p:grpSpPr>
            <p:sp>
              <p:nvSpPr>
                <p:cNvPr id="318" name="Ovale 18"/>
                <p:cNvSpPr>
                  <a:spLocks noChangeArrowheads="1"/>
                </p:cNvSpPr>
                <p:nvPr/>
              </p:nvSpPr>
              <p:spPr bwMode="auto">
                <a:xfrm>
                  <a:off x="3203235" y="2752776"/>
                  <a:ext cx="186690" cy="222810"/>
                </a:xfrm>
                <a:prstGeom prst="ellipse">
                  <a:avLst/>
                </a:prstGeom>
                <a:solidFill>
                  <a:schemeClr val="bg1"/>
                </a:solidFill>
                <a:ln w="19050" algn="ctr">
                  <a:solidFill>
                    <a:schemeClr val="accent1"/>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319" name="CasellaDiTesto 318"/>
                <p:cNvSpPr txBox="1"/>
                <p:nvPr/>
              </p:nvSpPr>
              <p:spPr bwMode="auto">
                <a:xfrm>
                  <a:off x="3159522" y="2742946"/>
                  <a:ext cx="253596" cy="253916"/>
                </a:xfrm>
                <a:prstGeom prst="rect">
                  <a:avLst/>
                </a:prstGeom>
                <a:noFill/>
                <a:ln>
                  <a:noFill/>
                </a:ln>
              </p:spPr>
              <p:txBody>
                <a:bodyPr wrap="none">
                  <a:spAutoFit/>
                </a:bodyPr>
                <a:lstStyle/>
                <a:p>
                  <a:pPr eaLnBrk="1" hangingPunct="1">
                    <a:defRPr/>
                  </a:pPr>
                  <a:r>
                    <a:rPr lang="it-IT" sz="1050" dirty="0">
                      <a:solidFill>
                        <a:srgbClr val="16235C">
                          <a:lumMod val="50000"/>
                        </a:srgbClr>
                      </a:solidFill>
                      <a:cs typeface="Arial" panose="020B0604020202020204" pitchFamily="34" charset="0"/>
                    </a:rPr>
                    <a:t>7</a:t>
                  </a:r>
                </a:p>
              </p:txBody>
            </p:sp>
          </p:grpSp>
          <p:grpSp>
            <p:nvGrpSpPr>
              <p:cNvPr id="9" name="Gruppo 8">
                <a:extLst>
                  <a:ext uri="{FF2B5EF4-FFF2-40B4-BE49-F238E27FC236}">
                    <a16:creationId xmlns:a16="http://schemas.microsoft.com/office/drawing/2014/main" id="{8B264EEF-82E3-40EE-B893-8A0489904404}"/>
                  </a:ext>
                </a:extLst>
              </p:cNvPr>
              <p:cNvGrpSpPr/>
              <p:nvPr/>
            </p:nvGrpSpPr>
            <p:grpSpPr>
              <a:xfrm>
                <a:off x="3595498" y="3633174"/>
                <a:ext cx="356188" cy="253916"/>
                <a:chOff x="7463738" y="3346508"/>
                <a:chExt cx="356188" cy="253916"/>
              </a:xfrm>
            </p:grpSpPr>
            <p:sp>
              <p:nvSpPr>
                <p:cNvPr id="321" name="Ovale 18"/>
                <p:cNvSpPr>
                  <a:spLocks noChangeArrowheads="1"/>
                </p:cNvSpPr>
                <p:nvPr/>
              </p:nvSpPr>
              <p:spPr bwMode="auto">
                <a:xfrm>
                  <a:off x="7507996" y="3358492"/>
                  <a:ext cx="272077" cy="222810"/>
                </a:xfrm>
                <a:prstGeom prst="ellipse">
                  <a:avLst/>
                </a:prstGeom>
                <a:solidFill>
                  <a:schemeClr val="bg1"/>
                </a:solidFill>
                <a:ln w="19050" algn="ctr">
                  <a:solidFill>
                    <a:schemeClr val="accent1"/>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322" name="CasellaDiTesto 321"/>
                <p:cNvSpPr txBox="1"/>
                <p:nvPr/>
              </p:nvSpPr>
              <p:spPr bwMode="auto">
                <a:xfrm>
                  <a:off x="7463738" y="3346508"/>
                  <a:ext cx="356188" cy="253916"/>
                </a:xfrm>
                <a:prstGeom prst="rect">
                  <a:avLst/>
                </a:prstGeom>
                <a:noFill/>
                <a:ln>
                  <a:noFill/>
                </a:ln>
              </p:spPr>
              <p:txBody>
                <a:bodyPr wrap="square">
                  <a:spAutoFit/>
                </a:bodyPr>
                <a:lstStyle/>
                <a:p>
                  <a:pPr eaLnBrk="1" hangingPunct="1">
                    <a:defRPr/>
                  </a:pPr>
                  <a:r>
                    <a:rPr lang="it-IT" sz="1050" dirty="0">
                      <a:solidFill>
                        <a:srgbClr val="16235C">
                          <a:lumMod val="50000"/>
                        </a:srgbClr>
                      </a:solidFill>
                      <a:cs typeface="Arial" panose="020B0604020202020204" pitchFamily="34" charset="0"/>
                    </a:rPr>
                    <a:t>7.3</a:t>
                  </a:r>
                </a:p>
              </p:txBody>
            </p:sp>
          </p:grpSp>
          <p:cxnSp>
            <p:nvCxnSpPr>
              <p:cNvPr id="326" name="Connettore 2 325"/>
              <p:cNvCxnSpPr>
                <a:cxnSpLocks/>
              </p:cNvCxnSpPr>
              <p:nvPr/>
            </p:nvCxnSpPr>
            <p:spPr bwMode="auto">
              <a:xfrm>
                <a:off x="3787626" y="5633070"/>
                <a:ext cx="1288430" cy="0"/>
              </a:xfrm>
              <a:prstGeom prst="straightConnector1">
                <a:avLst/>
              </a:prstGeom>
              <a:noFill/>
              <a:ln w="25400">
                <a:solidFill>
                  <a:srgbClr val="0000FF"/>
                </a:solidFill>
                <a:round/>
                <a:headEnd type="triangle" w="med" len="med"/>
                <a:tailEnd type="none" w="med" len="med"/>
              </a:ln>
              <a:extLst>
                <a:ext uri="{909E8E84-426E-40DD-AFC4-6F175D3DCCD1}">
                  <a14:hiddenFill xmlns:a14="http://schemas.microsoft.com/office/drawing/2010/main">
                    <a:noFill/>
                  </a14:hiddenFill>
                </a:ext>
              </a:extLst>
            </p:spPr>
          </p:cxnSp>
          <p:cxnSp>
            <p:nvCxnSpPr>
              <p:cNvPr id="327" name="Connettore 2 326"/>
              <p:cNvCxnSpPr>
                <a:cxnSpLocks/>
              </p:cNvCxnSpPr>
              <p:nvPr/>
            </p:nvCxnSpPr>
            <p:spPr bwMode="auto">
              <a:xfrm>
                <a:off x="3779912" y="6016963"/>
                <a:ext cx="1272704" cy="0"/>
              </a:xfrm>
              <a:prstGeom prst="straightConnector1">
                <a:avLst/>
              </a:prstGeom>
              <a:noFill/>
              <a:ln w="25400">
                <a:solidFill>
                  <a:srgbClr val="0000FF"/>
                </a:solidFill>
                <a:round/>
                <a:headEnd/>
                <a:tailEnd type="triangle" w="med" len="med"/>
              </a:ln>
              <a:extLst>
                <a:ext uri="{909E8E84-426E-40DD-AFC4-6F175D3DCCD1}">
                  <a14:hiddenFill xmlns:a14="http://schemas.microsoft.com/office/drawing/2010/main">
                    <a:noFill/>
                  </a14:hiddenFill>
                </a:ext>
              </a:extLst>
            </p:spPr>
          </p:cxnSp>
          <p:grpSp>
            <p:nvGrpSpPr>
              <p:cNvPr id="328" name="Gruppo 327"/>
              <p:cNvGrpSpPr/>
              <p:nvPr/>
            </p:nvGrpSpPr>
            <p:grpSpPr>
              <a:xfrm>
                <a:off x="4937504" y="5528987"/>
                <a:ext cx="253596" cy="253916"/>
                <a:chOff x="3159522" y="2742946"/>
                <a:chExt cx="253596" cy="253916"/>
              </a:xfrm>
            </p:grpSpPr>
            <p:sp>
              <p:nvSpPr>
                <p:cNvPr id="329" name="Ovale 18"/>
                <p:cNvSpPr>
                  <a:spLocks noChangeArrowheads="1"/>
                </p:cNvSpPr>
                <p:nvPr/>
              </p:nvSpPr>
              <p:spPr bwMode="auto">
                <a:xfrm>
                  <a:off x="3203235" y="2752776"/>
                  <a:ext cx="186690" cy="222810"/>
                </a:xfrm>
                <a:prstGeom prst="ellipse">
                  <a:avLst/>
                </a:prstGeom>
                <a:solidFill>
                  <a:schemeClr val="bg1"/>
                </a:solidFill>
                <a:ln w="19050" algn="ctr">
                  <a:solidFill>
                    <a:schemeClr val="accent1"/>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330" name="CasellaDiTesto 329"/>
                <p:cNvSpPr txBox="1"/>
                <p:nvPr/>
              </p:nvSpPr>
              <p:spPr bwMode="auto">
                <a:xfrm>
                  <a:off x="3159522" y="2742946"/>
                  <a:ext cx="253596" cy="253916"/>
                </a:xfrm>
                <a:prstGeom prst="rect">
                  <a:avLst/>
                </a:prstGeom>
                <a:noFill/>
                <a:ln>
                  <a:noFill/>
                </a:ln>
              </p:spPr>
              <p:txBody>
                <a:bodyPr wrap="none">
                  <a:spAutoFit/>
                </a:bodyPr>
                <a:lstStyle/>
                <a:p>
                  <a:pPr eaLnBrk="1" hangingPunct="1">
                    <a:defRPr/>
                  </a:pPr>
                  <a:r>
                    <a:rPr lang="it-IT" sz="1050" dirty="0">
                      <a:solidFill>
                        <a:srgbClr val="16235C">
                          <a:lumMod val="50000"/>
                        </a:srgbClr>
                      </a:solidFill>
                      <a:cs typeface="Arial" panose="020B0604020202020204" pitchFamily="34" charset="0"/>
                    </a:rPr>
                    <a:t>9</a:t>
                  </a:r>
                </a:p>
              </p:txBody>
            </p:sp>
          </p:grpSp>
          <p:cxnSp>
            <p:nvCxnSpPr>
              <p:cNvPr id="334" name="Connettore 2 333">
                <a:extLst>
                  <a:ext uri="{FF2B5EF4-FFF2-40B4-BE49-F238E27FC236}">
                    <a16:creationId xmlns:a16="http://schemas.microsoft.com/office/drawing/2014/main" id="{C2DB79D8-7C38-4D99-8FAD-A73DEBCEF5F4}"/>
                  </a:ext>
                </a:extLst>
              </p:cNvPr>
              <p:cNvCxnSpPr>
                <a:cxnSpLocks/>
              </p:cNvCxnSpPr>
              <p:nvPr/>
            </p:nvCxnSpPr>
            <p:spPr bwMode="auto">
              <a:xfrm>
                <a:off x="2532934" y="6290892"/>
                <a:ext cx="1292734" cy="0"/>
              </a:xfrm>
              <a:prstGeom prst="straightConnector1">
                <a:avLst/>
              </a:prstGeom>
              <a:gradFill rotWithShape="0">
                <a:gsLst>
                  <a:gs pos="0">
                    <a:srgbClr val="FFFFFF"/>
                  </a:gs>
                  <a:gs pos="100000">
                    <a:srgbClr val="FFFF00"/>
                  </a:gs>
                </a:gsLst>
                <a:lin ang="0" scaled="1"/>
              </a:gradFill>
              <a:ln w="28575" cap="flat" cmpd="sng" algn="ctr">
                <a:solidFill>
                  <a:schemeClr val="bg1">
                    <a:lumMod val="65000"/>
                  </a:schemeClr>
                </a:solidFill>
                <a:prstDash val="solid"/>
                <a:round/>
                <a:headEnd type="triangle" w="med" len="med"/>
                <a:tailEnd type="none" w="med" len="med"/>
              </a:ln>
              <a:effectLst/>
            </p:spPr>
          </p:cxnSp>
          <p:sp>
            <p:nvSpPr>
              <p:cNvPr id="335" name="Rettangolo 334">
                <a:extLst>
                  <a:ext uri="{FF2B5EF4-FFF2-40B4-BE49-F238E27FC236}">
                    <a16:creationId xmlns:a16="http://schemas.microsoft.com/office/drawing/2014/main" id="{AD7ABBE7-8731-4F39-91AF-71ED620E7863}"/>
                  </a:ext>
                </a:extLst>
              </p:cNvPr>
              <p:cNvSpPr/>
              <p:nvPr/>
            </p:nvSpPr>
            <p:spPr>
              <a:xfrm>
                <a:off x="1852301" y="4118783"/>
                <a:ext cx="378518" cy="152401"/>
              </a:xfrm>
              <a:prstGeom prst="rect">
                <a:avLst/>
              </a:prstGeom>
              <a:pattFill prst="dkDnDiag">
                <a:fgClr>
                  <a:schemeClr val="bg2">
                    <a:lumMod val="9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36" name="CasellaDiTesto 130">
                <a:extLst>
                  <a:ext uri="{FF2B5EF4-FFF2-40B4-BE49-F238E27FC236}">
                    <a16:creationId xmlns:a16="http://schemas.microsoft.com/office/drawing/2014/main" id="{A6C0EAF3-F0D3-47A0-9926-89EDD6BC8AA6}"/>
                  </a:ext>
                </a:extLst>
              </p:cNvPr>
              <p:cNvSpPr txBox="1">
                <a:spLocks noChangeArrowheads="1"/>
              </p:cNvSpPr>
              <p:nvPr/>
            </p:nvSpPr>
            <p:spPr bwMode="auto">
              <a:xfrm>
                <a:off x="647111" y="4072747"/>
                <a:ext cx="1209675"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r" eaLnBrk="1" hangingPunct="1"/>
                <a:r>
                  <a:rPr lang="it-IT" altLang="it-IT" sz="1000" i="1" dirty="0">
                    <a:solidFill>
                      <a:srgbClr val="000000"/>
                    </a:solidFill>
                    <a:cs typeface="Arial" panose="020B0604020202020204" pitchFamily="34" charset="0"/>
                  </a:rPr>
                  <a:t>Out of scope</a:t>
                </a:r>
              </a:p>
            </p:txBody>
          </p:sp>
          <p:grpSp>
            <p:nvGrpSpPr>
              <p:cNvPr id="337" name="Gruppo 336">
                <a:extLst>
                  <a:ext uri="{FF2B5EF4-FFF2-40B4-BE49-F238E27FC236}">
                    <a16:creationId xmlns:a16="http://schemas.microsoft.com/office/drawing/2014/main" id="{CBB415D4-E6D2-4DD0-B972-FF45D61C96C0}"/>
                  </a:ext>
                </a:extLst>
              </p:cNvPr>
              <p:cNvGrpSpPr/>
              <p:nvPr/>
            </p:nvGrpSpPr>
            <p:grpSpPr>
              <a:xfrm>
                <a:off x="3595498" y="5837209"/>
                <a:ext cx="356188" cy="253916"/>
                <a:chOff x="7463738" y="3346508"/>
                <a:chExt cx="356188" cy="253916"/>
              </a:xfrm>
            </p:grpSpPr>
            <p:sp>
              <p:nvSpPr>
                <p:cNvPr id="338" name="Ovale 18">
                  <a:extLst>
                    <a:ext uri="{FF2B5EF4-FFF2-40B4-BE49-F238E27FC236}">
                      <a16:creationId xmlns:a16="http://schemas.microsoft.com/office/drawing/2014/main" id="{FBF0FC4D-988F-4C05-81DC-B1CC1DAE24D0}"/>
                    </a:ext>
                  </a:extLst>
                </p:cNvPr>
                <p:cNvSpPr>
                  <a:spLocks noChangeArrowheads="1"/>
                </p:cNvSpPr>
                <p:nvPr/>
              </p:nvSpPr>
              <p:spPr bwMode="auto">
                <a:xfrm>
                  <a:off x="7507996" y="3358492"/>
                  <a:ext cx="272077" cy="222810"/>
                </a:xfrm>
                <a:prstGeom prst="ellipse">
                  <a:avLst/>
                </a:prstGeom>
                <a:solidFill>
                  <a:schemeClr val="bg1"/>
                </a:solidFill>
                <a:ln w="19050" algn="ctr">
                  <a:solidFill>
                    <a:schemeClr val="accent1"/>
                  </a:solidFill>
                  <a:round/>
                  <a:headEnd/>
                  <a:tailEnd/>
                </a:ln>
              </p:spPr>
              <p:txBody>
                <a:bodyPr rot="10800000" vert="eaVert" wrap="none" lIns="0" tIns="0" rIns="0" bIns="0" anchor="ct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endParaRPr lang="it-IT" altLang="it-IT">
                    <a:solidFill>
                      <a:srgbClr val="16235C"/>
                    </a:solidFill>
                    <a:cs typeface="Arial" panose="020B0604020202020204" pitchFamily="34" charset="0"/>
                  </a:endParaRPr>
                </a:p>
              </p:txBody>
            </p:sp>
            <p:sp>
              <p:nvSpPr>
                <p:cNvPr id="339" name="CasellaDiTesto 338">
                  <a:extLst>
                    <a:ext uri="{FF2B5EF4-FFF2-40B4-BE49-F238E27FC236}">
                      <a16:creationId xmlns:a16="http://schemas.microsoft.com/office/drawing/2014/main" id="{215EC8EB-DE7B-4BAC-BDBE-3E87687AE739}"/>
                    </a:ext>
                  </a:extLst>
                </p:cNvPr>
                <p:cNvSpPr txBox="1"/>
                <p:nvPr/>
              </p:nvSpPr>
              <p:spPr bwMode="auto">
                <a:xfrm>
                  <a:off x="7463738" y="3346508"/>
                  <a:ext cx="356188" cy="253916"/>
                </a:xfrm>
                <a:prstGeom prst="rect">
                  <a:avLst/>
                </a:prstGeom>
                <a:noFill/>
                <a:ln>
                  <a:noFill/>
                </a:ln>
              </p:spPr>
              <p:txBody>
                <a:bodyPr wrap="square">
                  <a:spAutoFit/>
                </a:bodyPr>
                <a:lstStyle/>
                <a:p>
                  <a:pPr eaLnBrk="1" hangingPunct="1">
                    <a:defRPr/>
                  </a:pPr>
                  <a:r>
                    <a:rPr lang="it-IT" sz="1050" dirty="0">
                      <a:solidFill>
                        <a:srgbClr val="16235C">
                          <a:lumMod val="50000"/>
                        </a:srgbClr>
                      </a:solidFill>
                      <a:cs typeface="Arial" panose="020B0604020202020204" pitchFamily="34" charset="0"/>
                    </a:rPr>
                    <a:t>9.3</a:t>
                  </a:r>
                </a:p>
              </p:txBody>
            </p:sp>
          </p:grpSp>
          <p:sp>
            <p:nvSpPr>
              <p:cNvPr id="340" name="CasellaDiTesto 152">
                <a:extLst>
                  <a:ext uri="{FF2B5EF4-FFF2-40B4-BE49-F238E27FC236}">
                    <a16:creationId xmlns:a16="http://schemas.microsoft.com/office/drawing/2014/main" id="{FB4FF3A5-C54C-4870-9D6E-7F551967A682}"/>
                  </a:ext>
                </a:extLst>
              </p:cNvPr>
              <p:cNvSpPr txBox="1">
                <a:spLocks noChangeArrowheads="1"/>
              </p:cNvSpPr>
              <p:nvPr/>
            </p:nvSpPr>
            <p:spPr bwMode="auto">
              <a:xfrm>
                <a:off x="3851920" y="3026632"/>
                <a:ext cx="12037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r" eaLnBrk="1" hangingPunct="1"/>
                <a:r>
                  <a:rPr lang="it-IT" altLang="it-IT" sz="1000" dirty="0" err="1">
                    <a:solidFill>
                      <a:srgbClr val="0B122E"/>
                    </a:solidFill>
                    <a:cs typeface="Arial" panose="020B0604020202020204" pitchFamily="34" charset="0"/>
                  </a:rPr>
                  <a:t>Sending</a:t>
                </a:r>
                <a:r>
                  <a:rPr lang="it-IT" altLang="it-IT" sz="1000" dirty="0">
                    <a:solidFill>
                      <a:srgbClr val="0B122E"/>
                    </a:solidFill>
                    <a:cs typeface="Arial" panose="020B0604020202020204" pitchFamily="34" charset="0"/>
                  </a:rPr>
                  <a:t> KO </a:t>
                </a:r>
                <a:r>
                  <a:rPr lang="it-IT" altLang="it-IT" sz="1000" dirty="0" err="1">
                    <a:solidFill>
                      <a:srgbClr val="0B122E"/>
                    </a:solidFill>
                    <a:cs typeface="Arial" panose="020B0604020202020204" pitchFamily="34" charset="0"/>
                  </a:rPr>
                  <a:t>Prg</a:t>
                </a:r>
                <a:r>
                  <a:rPr lang="it-IT" altLang="it-IT" sz="1000" dirty="0">
                    <a:solidFill>
                      <a:srgbClr val="0B122E"/>
                    </a:solidFill>
                    <a:cs typeface="Arial" panose="020B0604020202020204" pitchFamily="34" charset="0"/>
                  </a:rPr>
                  <a:t> Status</a:t>
                </a:r>
              </a:p>
            </p:txBody>
          </p:sp>
          <p:sp>
            <p:nvSpPr>
              <p:cNvPr id="341" name="CasellaDiTesto 152">
                <a:extLst>
                  <a:ext uri="{FF2B5EF4-FFF2-40B4-BE49-F238E27FC236}">
                    <a16:creationId xmlns:a16="http://schemas.microsoft.com/office/drawing/2014/main" id="{4DE7100F-B2A5-4A0B-8FD4-CCF5266C808F}"/>
                  </a:ext>
                </a:extLst>
              </p:cNvPr>
              <p:cNvSpPr txBox="1">
                <a:spLocks noChangeArrowheads="1"/>
              </p:cNvSpPr>
              <p:nvPr/>
            </p:nvSpPr>
            <p:spPr bwMode="auto">
              <a:xfrm>
                <a:off x="3859741" y="3540893"/>
                <a:ext cx="111534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a:solidFill>
                      <a:srgbClr val="0B122E"/>
                    </a:solidFill>
                    <a:cs typeface="Arial" panose="020B0604020202020204" pitchFamily="34" charset="0"/>
                  </a:rPr>
                  <a:t>Report control</a:t>
                </a:r>
              </a:p>
            </p:txBody>
          </p:sp>
          <p:sp>
            <p:nvSpPr>
              <p:cNvPr id="342" name="CasellaDiTesto 152">
                <a:extLst>
                  <a:ext uri="{FF2B5EF4-FFF2-40B4-BE49-F238E27FC236}">
                    <a16:creationId xmlns:a16="http://schemas.microsoft.com/office/drawing/2014/main" id="{6DE264A0-8621-4739-A6D1-D0C317AA6EB2}"/>
                  </a:ext>
                </a:extLst>
              </p:cNvPr>
              <p:cNvSpPr txBox="1">
                <a:spLocks noChangeArrowheads="1"/>
              </p:cNvSpPr>
              <p:nvPr/>
            </p:nvSpPr>
            <p:spPr bwMode="auto">
              <a:xfrm>
                <a:off x="3779912" y="5081751"/>
                <a:ext cx="1275796"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r" eaLnBrk="1" hangingPunct="1"/>
                <a:r>
                  <a:rPr lang="it-IT" altLang="it-IT" sz="1000" dirty="0" err="1">
                    <a:solidFill>
                      <a:srgbClr val="0B122E"/>
                    </a:solidFill>
                    <a:cs typeface="Arial" panose="020B0604020202020204" pitchFamily="34" charset="0"/>
                  </a:rPr>
                  <a:t>Sending</a:t>
                </a:r>
                <a:r>
                  <a:rPr lang="it-IT" altLang="it-IT" sz="1000" dirty="0">
                    <a:solidFill>
                      <a:srgbClr val="0B122E"/>
                    </a:solidFill>
                    <a:cs typeface="Arial" panose="020B0604020202020204" pitchFamily="34" charset="0"/>
                  </a:rPr>
                  <a:t> </a:t>
                </a:r>
                <a:r>
                  <a:rPr lang="it-IT" altLang="it-IT" sz="1000" dirty="0" err="1">
                    <a:solidFill>
                      <a:srgbClr val="0B122E"/>
                    </a:solidFill>
                    <a:cs typeface="Arial" panose="020B0604020202020204" pitchFamily="34" charset="0"/>
                  </a:rPr>
                  <a:t>Prg</a:t>
                </a:r>
                <a:r>
                  <a:rPr lang="it-IT" altLang="it-IT" sz="1000" dirty="0">
                    <a:solidFill>
                      <a:srgbClr val="0B122E"/>
                    </a:solidFill>
                    <a:cs typeface="Arial" panose="020B0604020202020204" pitchFamily="34" charset="0"/>
                  </a:rPr>
                  <a:t> Status of </a:t>
                </a:r>
                <a:r>
                  <a:rPr lang="it-IT" altLang="it-IT" sz="1000" dirty="0" err="1">
                    <a:solidFill>
                      <a:srgbClr val="0B122E"/>
                    </a:solidFill>
                    <a:cs typeface="Arial" panose="020B0604020202020204" pitchFamily="34" charset="0"/>
                  </a:rPr>
                  <a:t>substantial</a:t>
                </a:r>
                <a:r>
                  <a:rPr lang="it-IT" altLang="it-IT" sz="1000" dirty="0">
                    <a:solidFill>
                      <a:srgbClr val="0B122E"/>
                    </a:solidFill>
                    <a:cs typeface="Arial" panose="020B0604020202020204" pitchFamily="34" charset="0"/>
                  </a:rPr>
                  <a:t> controls</a:t>
                </a:r>
              </a:p>
            </p:txBody>
          </p:sp>
          <p:sp>
            <p:nvSpPr>
              <p:cNvPr id="343" name="CasellaDiTesto 152">
                <a:extLst>
                  <a:ext uri="{FF2B5EF4-FFF2-40B4-BE49-F238E27FC236}">
                    <a16:creationId xmlns:a16="http://schemas.microsoft.com/office/drawing/2014/main" id="{657E4362-1215-45E0-86E0-51063ABD4CEF}"/>
                  </a:ext>
                </a:extLst>
              </p:cNvPr>
              <p:cNvSpPr txBox="1">
                <a:spLocks noChangeArrowheads="1"/>
              </p:cNvSpPr>
              <p:nvPr/>
            </p:nvSpPr>
            <p:spPr bwMode="auto">
              <a:xfrm>
                <a:off x="3851920" y="5768064"/>
                <a:ext cx="107084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a:solidFill>
                      <a:srgbClr val="0B122E"/>
                    </a:solidFill>
                    <a:cs typeface="Arial" panose="020B0604020202020204" pitchFamily="34" charset="0"/>
                  </a:rPr>
                  <a:t>Report control</a:t>
                </a:r>
              </a:p>
            </p:txBody>
          </p:sp>
          <p:sp>
            <p:nvSpPr>
              <p:cNvPr id="344" name="CasellaDiTesto 152">
                <a:extLst>
                  <a:ext uri="{FF2B5EF4-FFF2-40B4-BE49-F238E27FC236}">
                    <a16:creationId xmlns:a16="http://schemas.microsoft.com/office/drawing/2014/main" id="{E700C68E-FD95-427C-8416-914ABFA6226B}"/>
                  </a:ext>
                </a:extLst>
              </p:cNvPr>
              <p:cNvSpPr txBox="1">
                <a:spLocks noChangeArrowheads="1"/>
              </p:cNvSpPr>
              <p:nvPr/>
            </p:nvSpPr>
            <p:spPr bwMode="auto">
              <a:xfrm>
                <a:off x="2780575" y="5903054"/>
                <a:ext cx="9652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err="1">
                    <a:solidFill>
                      <a:srgbClr val="0B122E"/>
                    </a:solidFill>
                    <a:cs typeface="Arial" panose="020B0604020202020204" pitchFamily="34" charset="0"/>
                  </a:rPr>
                  <a:t>Outcome</a:t>
                </a:r>
                <a:r>
                  <a:rPr lang="it-IT" altLang="it-IT" sz="1000" dirty="0">
                    <a:solidFill>
                      <a:srgbClr val="0B122E"/>
                    </a:solidFill>
                    <a:cs typeface="Arial" panose="020B0604020202020204" pitchFamily="34" charset="0"/>
                  </a:rPr>
                  <a:t> forwarding</a:t>
                </a:r>
              </a:p>
            </p:txBody>
          </p:sp>
          <p:sp>
            <p:nvSpPr>
              <p:cNvPr id="345" name="CasellaDiTesto 162">
                <a:extLst>
                  <a:ext uri="{FF2B5EF4-FFF2-40B4-BE49-F238E27FC236}">
                    <a16:creationId xmlns:a16="http://schemas.microsoft.com/office/drawing/2014/main" id="{5D358019-2170-4881-8655-9E3D478559A6}"/>
                  </a:ext>
                </a:extLst>
              </p:cNvPr>
              <p:cNvSpPr txBox="1">
                <a:spLocks noChangeArrowheads="1"/>
              </p:cNvSpPr>
              <p:nvPr/>
            </p:nvSpPr>
            <p:spPr bwMode="auto">
              <a:xfrm>
                <a:off x="5155458" y="5174980"/>
                <a:ext cx="117393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eaLnBrk="1" hangingPunct="1"/>
                <a:r>
                  <a:rPr lang="it-IT" altLang="it-IT" sz="1000" dirty="0" err="1">
                    <a:solidFill>
                      <a:srgbClr val="0B122E"/>
                    </a:solidFill>
                    <a:cs typeface="Arial" panose="020B0604020202020204" pitchFamily="34" charset="0"/>
                  </a:rPr>
                  <a:t>Sending</a:t>
                </a:r>
                <a:r>
                  <a:rPr lang="it-IT" altLang="it-IT" sz="1000" dirty="0">
                    <a:solidFill>
                      <a:srgbClr val="0B122E"/>
                    </a:solidFill>
                    <a:cs typeface="Arial" panose="020B0604020202020204" pitchFamily="34" charset="0"/>
                  </a:rPr>
                  <a:t> </a:t>
                </a:r>
                <a:r>
                  <a:rPr lang="it-IT" altLang="it-IT" sz="1000" dirty="0" err="1">
                    <a:solidFill>
                      <a:srgbClr val="0B122E"/>
                    </a:solidFill>
                    <a:cs typeface="Arial" panose="020B0604020202020204" pitchFamily="34" charset="0"/>
                  </a:rPr>
                  <a:t>outcome</a:t>
                </a:r>
                <a:endParaRPr lang="it-IT" altLang="it-IT" sz="1000" dirty="0">
                  <a:solidFill>
                    <a:srgbClr val="0B122E"/>
                  </a:solidFill>
                  <a:cs typeface="Arial" panose="020B0604020202020204" pitchFamily="34" charset="0"/>
                </a:endParaRPr>
              </a:p>
            </p:txBody>
          </p:sp>
        </p:grpSp>
        <p:grpSp>
          <p:nvGrpSpPr>
            <p:cNvPr id="2" name="Gruppo 1">
              <a:extLst>
                <a:ext uri="{FF2B5EF4-FFF2-40B4-BE49-F238E27FC236}">
                  <a16:creationId xmlns:a16="http://schemas.microsoft.com/office/drawing/2014/main" id="{989246F7-ECC2-4B78-A8AC-717F67634629}"/>
                </a:ext>
              </a:extLst>
            </p:cNvPr>
            <p:cNvGrpSpPr/>
            <p:nvPr/>
          </p:nvGrpSpPr>
          <p:grpSpPr>
            <a:xfrm>
              <a:off x="2059753" y="1400548"/>
              <a:ext cx="1026590" cy="565920"/>
              <a:chOff x="2059753" y="1400548"/>
              <a:chExt cx="1026590" cy="565920"/>
            </a:xfrm>
          </p:grpSpPr>
          <p:sp>
            <p:nvSpPr>
              <p:cNvPr id="38054" name="Text Box 14"/>
              <p:cNvSpPr txBox="1">
                <a:spLocks noChangeArrowheads="1"/>
              </p:cNvSpPr>
              <p:nvPr>
                <p:custDataLst>
                  <p:tags r:id="rId1"/>
                </p:custDataLst>
              </p:nvPr>
            </p:nvSpPr>
            <p:spPr bwMode="auto">
              <a:xfrm>
                <a:off x="2059753" y="1720247"/>
                <a:ext cx="102659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200">
                    <a:solidFill>
                      <a:schemeClr val="tx1"/>
                    </a:solidFill>
                    <a:latin typeface="Arial" panose="020B0604020202020204" pitchFamily="34" charset="0"/>
                  </a:defRPr>
                </a:lvl1pPr>
                <a:lvl2pPr marL="742950" indent="-285750">
                  <a:defRPr sz="1200">
                    <a:solidFill>
                      <a:schemeClr val="tx1"/>
                    </a:solidFill>
                    <a:latin typeface="Arial" panose="020B0604020202020204" pitchFamily="34" charset="0"/>
                  </a:defRPr>
                </a:lvl2pPr>
                <a:lvl3pPr marL="1143000" indent="-228600">
                  <a:defRPr sz="1200">
                    <a:solidFill>
                      <a:schemeClr val="tx1"/>
                    </a:solidFill>
                    <a:latin typeface="Arial" panose="020B0604020202020204" pitchFamily="34" charset="0"/>
                  </a:defRPr>
                </a:lvl3pPr>
                <a:lvl4pPr marL="1600200" indent="-228600">
                  <a:defRPr sz="1200">
                    <a:solidFill>
                      <a:schemeClr val="tx1"/>
                    </a:solidFill>
                    <a:latin typeface="Arial" panose="020B0604020202020204" pitchFamily="34" charset="0"/>
                  </a:defRPr>
                </a:lvl4pPr>
                <a:lvl5pPr marL="2057400" indent="-228600">
                  <a:defRPr sz="1200">
                    <a:solidFill>
                      <a:schemeClr val="tx1"/>
                    </a:solidFill>
                    <a:latin typeface="Arial" panose="020B0604020202020204" pitchFamily="34" charset="0"/>
                  </a:defRPr>
                </a:lvl5pPr>
                <a:lvl6pPr marL="2514600" indent="-228600" eaLnBrk="0" fontAlgn="base" hangingPunct="0">
                  <a:spcBef>
                    <a:spcPct val="0"/>
                  </a:spcBef>
                  <a:spcAft>
                    <a:spcPct val="0"/>
                  </a:spcAft>
                  <a:defRPr sz="1200">
                    <a:solidFill>
                      <a:schemeClr val="tx1"/>
                    </a:solidFill>
                    <a:latin typeface="Arial" panose="020B0604020202020204" pitchFamily="34" charset="0"/>
                  </a:defRPr>
                </a:lvl6pPr>
                <a:lvl7pPr marL="2971800" indent="-228600" eaLnBrk="0" fontAlgn="base" hangingPunct="0">
                  <a:spcBef>
                    <a:spcPct val="0"/>
                  </a:spcBef>
                  <a:spcAft>
                    <a:spcPct val="0"/>
                  </a:spcAft>
                  <a:defRPr sz="1200">
                    <a:solidFill>
                      <a:schemeClr val="tx1"/>
                    </a:solidFill>
                    <a:latin typeface="Arial" panose="020B0604020202020204" pitchFamily="34" charset="0"/>
                  </a:defRPr>
                </a:lvl7pPr>
                <a:lvl8pPr marL="3429000" indent="-228600" eaLnBrk="0" fontAlgn="base" hangingPunct="0">
                  <a:spcBef>
                    <a:spcPct val="0"/>
                  </a:spcBef>
                  <a:spcAft>
                    <a:spcPct val="0"/>
                  </a:spcAft>
                  <a:defRPr sz="1200">
                    <a:solidFill>
                      <a:schemeClr val="tx1"/>
                    </a:solidFill>
                    <a:latin typeface="Arial" panose="020B0604020202020204" pitchFamily="34" charset="0"/>
                  </a:defRPr>
                </a:lvl8pPr>
                <a:lvl9pPr marL="3886200" indent="-228600" eaLnBrk="0" fontAlgn="base" hangingPunct="0">
                  <a:spcBef>
                    <a:spcPct val="0"/>
                  </a:spcBef>
                  <a:spcAft>
                    <a:spcPct val="0"/>
                  </a:spcAft>
                  <a:defRPr sz="1200">
                    <a:solidFill>
                      <a:schemeClr val="tx1"/>
                    </a:solidFill>
                    <a:latin typeface="Arial" panose="020B0604020202020204" pitchFamily="34" charset="0"/>
                  </a:defRPr>
                </a:lvl9pPr>
              </a:lstStyle>
              <a:p>
                <a:pPr algn="ctr" eaLnBrk="1" hangingPunct="1"/>
                <a:r>
                  <a:rPr lang="it-IT" altLang="it-IT" sz="1000" dirty="0">
                    <a:solidFill>
                      <a:srgbClr val="000000"/>
                    </a:solidFill>
                    <a:cs typeface="Arial" panose="020B0604020202020204" pitchFamily="34" charset="0"/>
                  </a:rPr>
                  <a:t>CBI Corporate</a:t>
                </a:r>
              </a:p>
            </p:txBody>
          </p:sp>
          <p:pic>
            <p:nvPicPr>
              <p:cNvPr id="168" name="Picture 4" descr="K:\Servizi\Cbi\CBI NEW\PRESENTAZIONI\Impresa.jpg">
                <a:extLst>
                  <a:ext uri="{FF2B5EF4-FFF2-40B4-BE49-F238E27FC236}">
                    <a16:creationId xmlns:a16="http://schemas.microsoft.com/office/drawing/2014/main" id="{FF68675E-4866-498C-8507-F21B34F937C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91020" y="1400548"/>
                <a:ext cx="564056" cy="316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67" name="Immagine 166">
              <a:extLst>
                <a:ext uri="{FF2B5EF4-FFF2-40B4-BE49-F238E27FC236}">
                  <a16:creationId xmlns:a16="http://schemas.microsoft.com/office/drawing/2014/main" id="{63F73514-93EE-4BFA-9372-40DEC7A11DBA}"/>
                </a:ext>
              </a:extLst>
            </p:cNvPr>
            <p:cNvPicPr>
              <a:picLocks noChangeAspect="1"/>
            </p:cNvPicPr>
            <p:nvPr/>
          </p:nvPicPr>
          <p:blipFill>
            <a:blip r:embed="rId12"/>
            <a:stretch>
              <a:fillRect/>
            </a:stretch>
          </p:blipFill>
          <p:spPr>
            <a:xfrm>
              <a:off x="7326089" y="1422569"/>
              <a:ext cx="765688" cy="551295"/>
            </a:xfrm>
            <a:prstGeom prst="rect">
              <a:avLst/>
            </a:prstGeom>
          </p:spPr>
        </p:pic>
      </p:grpSp>
    </p:spTree>
    <p:extLst>
      <p:ext uri="{BB962C8B-B14F-4D97-AF65-F5344CB8AC3E}">
        <p14:creationId xmlns:p14="http://schemas.microsoft.com/office/powerpoint/2010/main" val="6685983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88D9CDF6-00B9-44AE-B635-16028C492E52}"/>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7" name="Rectangle 3">
            <a:extLst>
              <a:ext uri="{FF2B5EF4-FFF2-40B4-BE49-F238E27FC236}">
                <a16:creationId xmlns:a16="http://schemas.microsoft.com/office/drawing/2014/main" id="{FB95FAE5-9F03-4753-942B-142E625AFFD8}"/>
              </a:ext>
            </a:extLst>
          </p:cNvPr>
          <p:cNvSpPr>
            <a:spLocks noChangeArrowheads="1"/>
          </p:cNvSpPr>
          <p:nvPr/>
        </p:nvSpPr>
        <p:spPr bwMode="auto">
          <a:xfrm>
            <a:off x="163810" y="1249730"/>
            <a:ext cx="8785225"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dirty="0">
                <a:solidFill>
                  <a:srgbClr val="FFFFFF"/>
                </a:solidFill>
                <a:latin typeface="Verdana" panose="020B0604030504040204" pitchFamily="34" charset="0"/>
                <a:ea typeface="Verdana" panose="020B0604030504040204" pitchFamily="34" charset="0"/>
              </a:rPr>
              <a:t>CBI DIRECTORY</a:t>
            </a:r>
          </a:p>
        </p:txBody>
      </p:sp>
      <p:sp>
        <p:nvSpPr>
          <p:cNvPr id="8" name="Rectangle 2">
            <a:extLst>
              <a:ext uri="{FF2B5EF4-FFF2-40B4-BE49-F238E27FC236}">
                <a16:creationId xmlns:a16="http://schemas.microsoft.com/office/drawing/2014/main" id="{C1FB9808-8CA1-4A81-85D5-5AC913266A4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0" name="Slide Number Placeholder 14">
            <a:extLst>
              <a:ext uri="{FF2B5EF4-FFF2-40B4-BE49-F238E27FC236}">
                <a16:creationId xmlns:a16="http://schemas.microsoft.com/office/drawing/2014/main" id="{EF992267-8436-404B-98A0-DFB5E4D39B1B}"/>
              </a:ext>
            </a:extLst>
          </p:cNvPr>
          <p:cNvSpPr txBox="1">
            <a:spLocks/>
          </p:cNvSpPr>
          <p:nvPr/>
        </p:nvSpPr>
        <p:spPr bwMode="auto">
          <a:xfrm>
            <a:off x="871835" y="5105101"/>
            <a:ext cx="1331912"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it-IT"/>
            </a:defPPr>
            <a:lvl1pPr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1pPr>
            <a:lvl2pPr marL="742950" indent="-285750"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2pPr>
            <a:lvl3pPr marL="1143000" indent="-228600"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3pPr>
            <a:lvl4pPr marL="1600200" indent="-228600"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4pPr>
            <a:lvl5pPr marL="2057400" indent="-228600"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5pPr>
            <a:lvl6pPr marL="2514600" indent="-228600" algn="l" defTabSz="914400" rtl="0" eaLnBrk="0" fontAlgn="base" latinLnBrk="0"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6pPr>
            <a:lvl7pPr marL="2971800" indent="-228600" algn="l" defTabSz="914400" rtl="0" eaLnBrk="0" fontAlgn="base" latinLnBrk="0"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7pPr>
            <a:lvl8pPr marL="3429000" indent="-228600" algn="l" defTabSz="914400" rtl="0" eaLnBrk="0" fontAlgn="base" latinLnBrk="0"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8pPr>
            <a:lvl9pPr marL="3886200" indent="-228600" algn="l" defTabSz="914400" rtl="0" eaLnBrk="0" fontAlgn="base" latinLnBrk="0"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9pPr>
          </a:lstStyle>
          <a:p>
            <a:pPr eaLnBrk="1" hangingPunct="1"/>
            <a:fld id="{EC78CBC6-07A8-4791-801C-8D2361A9079E}" type="slidenum">
              <a:rPr lang="it-IT" altLang="it-IT" sz="1400" smtClean="0">
                <a:solidFill>
                  <a:srgbClr val="004785"/>
                </a:solidFill>
                <a:latin typeface="Arial" panose="020B0604020202020204" pitchFamily="34" charset="0"/>
              </a:rPr>
              <a:pPr eaLnBrk="1" hangingPunct="1"/>
              <a:t>17</a:t>
            </a:fld>
            <a:endParaRPr lang="it-IT" altLang="it-IT" sz="1400">
              <a:solidFill>
                <a:srgbClr val="004785"/>
              </a:solidFill>
              <a:latin typeface="Arial" panose="020B0604020202020204" pitchFamily="34" charset="0"/>
            </a:endParaRPr>
          </a:p>
        </p:txBody>
      </p:sp>
      <p:sp>
        <p:nvSpPr>
          <p:cNvPr id="11" name="Rectangle 4">
            <a:extLst>
              <a:ext uri="{FF2B5EF4-FFF2-40B4-BE49-F238E27FC236}">
                <a16:creationId xmlns:a16="http://schemas.microsoft.com/office/drawing/2014/main" id="{682C2B05-6977-4495-A9B9-FF5D8D5C7B1F}"/>
              </a:ext>
            </a:extLst>
          </p:cNvPr>
          <p:cNvSpPr>
            <a:spLocks noChangeArrowheads="1"/>
          </p:cNvSpPr>
          <p:nvPr/>
        </p:nvSpPr>
        <p:spPr bwMode="auto">
          <a:xfrm>
            <a:off x="3081635" y="1668164"/>
            <a:ext cx="2936875" cy="4352925"/>
          </a:xfrm>
          <a:prstGeom prst="rect">
            <a:avLst/>
          </a:prstGeom>
          <a:solidFill>
            <a:schemeClr val="bg1"/>
          </a:solidFill>
          <a:ln w="19050">
            <a:solidFill>
              <a:schemeClr val="tx1"/>
            </a:solidFill>
            <a:miter lim="800000"/>
            <a:headEnd/>
            <a:tailEnd/>
          </a:ln>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12" name="Rectangle 5">
            <a:extLst>
              <a:ext uri="{FF2B5EF4-FFF2-40B4-BE49-F238E27FC236}">
                <a16:creationId xmlns:a16="http://schemas.microsoft.com/office/drawing/2014/main" id="{0BDA5BD0-2DBC-45CE-9B2C-1B24DF05607A}"/>
              </a:ext>
            </a:extLst>
          </p:cNvPr>
          <p:cNvSpPr>
            <a:spLocks noChangeArrowheads="1"/>
          </p:cNvSpPr>
          <p:nvPr/>
        </p:nvSpPr>
        <p:spPr bwMode="auto">
          <a:xfrm>
            <a:off x="179685" y="1668164"/>
            <a:ext cx="2898775" cy="4352925"/>
          </a:xfrm>
          <a:prstGeom prst="rect">
            <a:avLst/>
          </a:prstGeom>
          <a:solidFill>
            <a:schemeClr val="bg1"/>
          </a:solidFill>
          <a:ln w="19050">
            <a:solidFill>
              <a:schemeClr val="tx1"/>
            </a:solidFill>
            <a:miter lim="800000"/>
            <a:headEnd/>
            <a:tailEnd/>
          </a:ln>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13" name="Oval 7">
            <a:extLst>
              <a:ext uri="{FF2B5EF4-FFF2-40B4-BE49-F238E27FC236}">
                <a16:creationId xmlns:a16="http://schemas.microsoft.com/office/drawing/2014/main" id="{77C4B065-A291-4AEE-83DE-5ED0AC367CAE}"/>
              </a:ext>
            </a:extLst>
          </p:cNvPr>
          <p:cNvSpPr>
            <a:spLocks noChangeArrowheads="1"/>
          </p:cNvSpPr>
          <p:nvPr/>
        </p:nvSpPr>
        <p:spPr bwMode="auto">
          <a:xfrm>
            <a:off x="4097635" y="2309514"/>
            <a:ext cx="838200" cy="400050"/>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o=cbi</a:t>
            </a:r>
          </a:p>
        </p:txBody>
      </p:sp>
      <p:sp>
        <p:nvSpPr>
          <p:cNvPr id="14" name="Oval 8">
            <a:extLst>
              <a:ext uri="{FF2B5EF4-FFF2-40B4-BE49-F238E27FC236}">
                <a16:creationId xmlns:a16="http://schemas.microsoft.com/office/drawing/2014/main" id="{F2ADD027-37DC-4806-9984-AB956DA3AD85}"/>
              </a:ext>
            </a:extLst>
          </p:cNvPr>
          <p:cNvSpPr>
            <a:spLocks noChangeArrowheads="1"/>
          </p:cNvSpPr>
          <p:nvPr/>
        </p:nvSpPr>
        <p:spPr bwMode="auto">
          <a:xfrm>
            <a:off x="3761085" y="3022301"/>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dirty="0">
                <a:solidFill>
                  <a:srgbClr val="FFFFFF"/>
                </a:solidFill>
                <a:latin typeface="Arial" charset="0"/>
                <a:cs typeface="+mn-cs"/>
              </a:rPr>
              <a:t>o=CUC </a:t>
            </a:r>
            <a:r>
              <a:rPr lang="it-IT" sz="1000" b="1" dirty="0" err="1">
                <a:solidFill>
                  <a:srgbClr val="FFFFFF"/>
                </a:solidFill>
                <a:latin typeface="Arial" charset="0"/>
                <a:cs typeface="+mn-cs"/>
              </a:rPr>
              <a:t>Debtor</a:t>
            </a:r>
            <a:r>
              <a:rPr lang="it-IT" sz="1000" b="1" dirty="0">
                <a:solidFill>
                  <a:srgbClr val="FFFFFF"/>
                </a:solidFill>
                <a:latin typeface="Arial" charset="0"/>
                <a:cs typeface="+mn-cs"/>
              </a:rPr>
              <a:t> Agent</a:t>
            </a:r>
          </a:p>
        </p:txBody>
      </p:sp>
      <p:sp>
        <p:nvSpPr>
          <p:cNvPr id="15" name="Oval 9">
            <a:extLst>
              <a:ext uri="{FF2B5EF4-FFF2-40B4-BE49-F238E27FC236}">
                <a16:creationId xmlns:a16="http://schemas.microsoft.com/office/drawing/2014/main" id="{80133D7C-9E00-4AF1-B3D9-0AB64B9549E8}"/>
              </a:ext>
            </a:extLst>
          </p:cNvPr>
          <p:cNvSpPr>
            <a:spLocks noChangeArrowheads="1"/>
          </p:cNvSpPr>
          <p:nvPr/>
        </p:nvSpPr>
        <p:spPr bwMode="auto">
          <a:xfrm>
            <a:off x="3761085" y="3803351"/>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cs typeface="+mn-cs"/>
              </a:rPr>
              <a:t>ou</a:t>
            </a:r>
            <a:r>
              <a:rPr lang="it-IT" sz="1000" b="1" dirty="0">
                <a:solidFill>
                  <a:srgbClr val="FFFFFF"/>
                </a:solidFill>
                <a:latin typeface="Arial" charset="0"/>
              </a:rPr>
              <a:t>=CBI Services</a:t>
            </a:r>
            <a:endParaRPr lang="it-IT" sz="1000" b="1" dirty="0">
              <a:solidFill>
                <a:srgbClr val="FFFFFF"/>
              </a:solidFill>
              <a:latin typeface="Arial" charset="0"/>
              <a:cs typeface="+mn-cs"/>
            </a:endParaRPr>
          </a:p>
        </p:txBody>
      </p:sp>
      <p:sp>
        <p:nvSpPr>
          <p:cNvPr id="16" name="Oval 10">
            <a:extLst>
              <a:ext uri="{FF2B5EF4-FFF2-40B4-BE49-F238E27FC236}">
                <a16:creationId xmlns:a16="http://schemas.microsoft.com/office/drawing/2014/main" id="{78AE17B0-928B-4A35-B948-2CA404042B5B}"/>
              </a:ext>
            </a:extLst>
          </p:cNvPr>
          <p:cNvSpPr>
            <a:spLocks noChangeArrowheads="1"/>
          </p:cNvSpPr>
          <p:nvPr/>
        </p:nvSpPr>
        <p:spPr bwMode="auto">
          <a:xfrm>
            <a:off x="3761085" y="4582814"/>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rPr>
              <a:t>ou</a:t>
            </a:r>
            <a:r>
              <a:rPr lang="it-IT" sz="1000" b="1" dirty="0">
                <a:solidFill>
                  <a:srgbClr val="FFFFFF"/>
                </a:solidFill>
                <a:latin typeface="Arial" charset="0"/>
              </a:rPr>
              <a:t>=non-</a:t>
            </a:r>
            <a:r>
              <a:rPr lang="it-IT" sz="1000" b="1" dirty="0" err="1">
                <a:solidFill>
                  <a:srgbClr val="FFFFFF"/>
                </a:solidFill>
                <a:latin typeface="Arial" charset="0"/>
              </a:rPr>
              <a:t>profiled</a:t>
            </a:r>
            <a:r>
              <a:rPr lang="it-IT" sz="1000" b="1" dirty="0">
                <a:solidFill>
                  <a:srgbClr val="FFFFFF"/>
                </a:solidFill>
                <a:latin typeface="Arial" charset="0"/>
              </a:rPr>
              <a:t> </a:t>
            </a:r>
          </a:p>
          <a:p>
            <a:pPr algn="ctr">
              <a:lnSpc>
                <a:spcPct val="90000"/>
              </a:lnSpc>
              <a:defRPr/>
            </a:pPr>
            <a:r>
              <a:rPr lang="it-IT" sz="1000" b="1" dirty="0">
                <a:solidFill>
                  <a:srgbClr val="FFFFFF"/>
                </a:solidFill>
                <a:latin typeface="Arial" charset="0"/>
              </a:rPr>
              <a:t>services</a:t>
            </a:r>
          </a:p>
        </p:txBody>
      </p:sp>
      <p:sp>
        <p:nvSpPr>
          <p:cNvPr id="17" name="Oval 11">
            <a:extLst>
              <a:ext uri="{FF2B5EF4-FFF2-40B4-BE49-F238E27FC236}">
                <a16:creationId xmlns:a16="http://schemas.microsoft.com/office/drawing/2014/main" id="{4B709116-028A-4490-82C9-44240726E4BA}"/>
              </a:ext>
            </a:extLst>
          </p:cNvPr>
          <p:cNvSpPr>
            <a:spLocks noChangeArrowheads="1"/>
          </p:cNvSpPr>
          <p:nvPr/>
        </p:nvSpPr>
        <p:spPr bwMode="auto">
          <a:xfrm>
            <a:off x="3682451" y="5332759"/>
            <a:ext cx="1670155" cy="544514"/>
          </a:xfrm>
          <a:prstGeom prst="ellipse">
            <a:avLst/>
          </a:prstGeom>
          <a:solidFill>
            <a:srgbClr val="3366FF"/>
          </a:solidFill>
          <a:ln w="19050">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cs typeface="+mn-cs"/>
              </a:rPr>
              <a:t>cn</a:t>
            </a:r>
            <a:r>
              <a:rPr lang="it-IT" sz="1000" b="1" dirty="0">
                <a:solidFill>
                  <a:srgbClr val="FFFFFF"/>
                </a:solidFill>
                <a:latin typeface="Arial" charset="0"/>
                <a:cs typeface="+mn-cs"/>
              </a:rPr>
              <a:t>=DISP-PAG-SEPA</a:t>
            </a:r>
          </a:p>
          <a:p>
            <a:pPr algn="ctr">
              <a:lnSpc>
                <a:spcPct val="90000"/>
              </a:lnSpc>
              <a:defRPr/>
            </a:pPr>
            <a:r>
              <a:rPr lang="it-IT" sz="1000" b="1" dirty="0" err="1">
                <a:solidFill>
                  <a:srgbClr val="FFFFFF"/>
                </a:solidFill>
                <a:latin typeface="Arial" charset="0"/>
                <a:cs typeface="Arial"/>
              </a:rPr>
              <a:t>cn</a:t>
            </a:r>
            <a:r>
              <a:rPr lang="it-IT" sz="1000" b="1" dirty="0">
                <a:solidFill>
                  <a:srgbClr val="FFFFFF"/>
                </a:solidFill>
                <a:latin typeface="Arial" charset="0"/>
                <a:cs typeface="Arial"/>
              </a:rPr>
              <a:t>=DISP-PAG-URGP</a:t>
            </a:r>
          </a:p>
          <a:p>
            <a:pPr algn="ctr">
              <a:lnSpc>
                <a:spcPct val="90000"/>
              </a:lnSpc>
              <a:defRPr/>
            </a:pPr>
            <a:r>
              <a:rPr lang="it-IT" sz="1000" b="1" dirty="0" err="1">
                <a:solidFill>
                  <a:srgbClr val="FFFFFF"/>
                </a:solidFill>
                <a:latin typeface="Arial" charset="0"/>
                <a:cs typeface="Arial"/>
              </a:rPr>
              <a:t>cn</a:t>
            </a:r>
            <a:r>
              <a:rPr lang="it-IT" sz="1000" b="1" dirty="0">
                <a:solidFill>
                  <a:srgbClr val="FFFFFF"/>
                </a:solidFill>
                <a:latin typeface="Arial" charset="0"/>
                <a:cs typeface="Arial"/>
              </a:rPr>
              <a:t>=DISP-PAG-FAST</a:t>
            </a:r>
          </a:p>
        </p:txBody>
      </p:sp>
      <p:cxnSp>
        <p:nvCxnSpPr>
          <p:cNvPr id="18" name="AutoShape 12">
            <a:extLst>
              <a:ext uri="{FF2B5EF4-FFF2-40B4-BE49-F238E27FC236}">
                <a16:creationId xmlns:a16="http://schemas.microsoft.com/office/drawing/2014/main" id="{CD002CFC-5F15-4CDA-A49E-E84A2FDE803C}"/>
              </a:ext>
            </a:extLst>
          </p:cNvPr>
          <p:cNvCxnSpPr>
            <a:cxnSpLocks noChangeShapeType="1"/>
            <a:stCxn id="13" idx="4"/>
            <a:endCxn id="14" idx="0"/>
          </p:cNvCxnSpPr>
          <p:nvPr/>
        </p:nvCxnSpPr>
        <p:spPr bwMode="auto">
          <a:xfrm>
            <a:off x="4516735" y="2719089"/>
            <a:ext cx="1587" cy="29368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19" name="AutoShape 13">
            <a:extLst>
              <a:ext uri="{FF2B5EF4-FFF2-40B4-BE49-F238E27FC236}">
                <a16:creationId xmlns:a16="http://schemas.microsoft.com/office/drawing/2014/main" id="{3B3CC7D4-504B-4569-882A-F6CFBCC63D4A}"/>
              </a:ext>
            </a:extLst>
          </p:cNvPr>
          <p:cNvCxnSpPr>
            <a:cxnSpLocks noChangeShapeType="1"/>
            <a:stCxn id="14" idx="4"/>
            <a:endCxn id="15" idx="0"/>
          </p:cNvCxnSpPr>
          <p:nvPr/>
        </p:nvCxnSpPr>
        <p:spPr bwMode="auto">
          <a:xfrm>
            <a:off x="4518322" y="3498551"/>
            <a:ext cx="0" cy="295275"/>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20" name="AutoShape 14">
            <a:extLst>
              <a:ext uri="{FF2B5EF4-FFF2-40B4-BE49-F238E27FC236}">
                <a16:creationId xmlns:a16="http://schemas.microsoft.com/office/drawing/2014/main" id="{6D6075A2-55A3-4574-A3C4-F115B97D127D}"/>
              </a:ext>
            </a:extLst>
          </p:cNvPr>
          <p:cNvCxnSpPr>
            <a:cxnSpLocks noChangeShapeType="1"/>
            <a:stCxn id="15" idx="4"/>
            <a:endCxn id="16" idx="0"/>
          </p:cNvCxnSpPr>
          <p:nvPr/>
        </p:nvCxnSpPr>
        <p:spPr bwMode="auto">
          <a:xfrm>
            <a:off x="4518322" y="4279601"/>
            <a:ext cx="0" cy="293688"/>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21" name="AutoShape 15">
            <a:extLst>
              <a:ext uri="{FF2B5EF4-FFF2-40B4-BE49-F238E27FC236}">
                <a16:creationId xmlns:a16="http://schemas.microsoft.com/office/drawing/2014/main" id="{488401AF-1A97-4009-83B9-D38B0076B09C}"/>
              </a:ext>
            </a:extLst>
          </p:cNvPr>
          <p:cNvCxnSpPr>
            <a:cxnSpLocks noChangeShapeType="1"/>
            <a:stCxn id="16" idx="4"/>
            <a:endCxn id="17" idx="0"/>
          </p:cNvCxnSpPr>
          <p:nvPr/>
        </p:nvCxnSpPr>
        <p:spPr bwMode="auto">
          <a:xfrm flipH="1">
            <a:off x="4517529" y="5049539"/>
            <a:ext cx="794" cy="283220"/>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sp>
        <p:nvSpPr>
          <p:cNvPr id="22" name="Oval 18">
            <a:extLst>
              <a:ext uri="{FF2B5EF4-FFF2-40B4-BE49-F238E27FC236}">
                <a16:creationId xmlns:a16="http://schemas.microsoft.com/office/drawing/2014/main" id="{4873E673-D342-4475-BBC3-ECCF996BEA13}"/>
              </a:ext>
            </a:extLst>
          </p:cNvPr>
          <p:cNvSpPr>
            <a:spLocks noChangeArrowheads="1"/>
          </p:cNvSpPr>
          <p:nvPr/>
        </p:nvSpPr>
        <p:spPr bwMode="auto">
          <a:xfrm>
            <a:off x="1243310" y="2309514"/>
            <a:ext cx="838200" cy="400050"/>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o=cbi</a:t>
            </a:r>
          </a:p>
        </p:txBody>
      </p:sp>
      <p:sp>
        <p:nvSpPr>
          <p:cNvPr id="23" name="Oval 19">
            <a:extLst>
              <a:ext uri="{FF2B5EF4-FFF2-40B4-BE49-F238E27FC236}">
                <a16:creationId xmlns:a16="http://schemas.microsoft.com/office/drawing/2014/main" id="{261BB8D6-0A80-4712-A4C1-21D7F58DEFFE}"/>
              </a:ext>
            </a:extLst>
          </p:cNvPr>
          <p:cNvSpPr>
            <a:spLocks noChangeArrowheads="1"/>
          </p:cNvSpPr>
          <p:nvPr/>
        </p:nvSpPr>
        <p:spPr bwMode="auto">
          <a:xfrm>
            <a:off x="906760" y="3022301"/>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dirty="0">
                <a:solidFill>
                  <a:srgbClr val="FFFFFF"/>
                </a:solidFill>
                <a:latin typeface="Arial" charset="0"/>
                <a:cs typeface="+mn-cs"/>
              </a:rPr>
              <a:t>o=CUC </a:t>
            </a:r>
            <a:r>
              <a:rPr lang="it-IT" sz="1000" b="1" dirty="0" err="1">
                <a:solidFill>
                  <a:srgbClr val="FFFFFF"/>
                </a:solidFill>
                <a:latin typeface="Arial" charset="0"/>
                <a:cs typeface="+mn-cs"/>
              </a:rPr>
              <a:t>Debtor</a:t>
            </a:r>
            <a:r>
              <a:rPr lang="it-IT" sz="1000" b="1" dirty="0">
                <a:solidFill>
                  <a:srgbClr val="FFFFFF"/>
                </a:solidFill>
                <a:latin typeface="Arial" charset="0"/>
                <a:cs typeface="+mn-cs"/>
              </a:rPr>
              <a:t> Agent</a:t>
            </a:r>
          </a:p>
        </p:txBody>
      </p:sp>
      <p:sp>
        <p:nvSpPr>
          <p:cNvPr id="24" name="Oval 20">
            <a:extLst>
              <a:ext uri="{FF2B5EF4-FFF2-40B4-BE49-F238E27FC236}">
                <a16:creationId xmlns:a16="http://schemas.microsoft.com/office/drawing/2014/main" id="{6B011E27-EB29-4762-A504-1EE5D116F515}"/>
              </a:ext>
            </a:extLst>
          </p:cNvPr>
          <p:cNvSpPr>
            <a:spLocks noChangeArrowheads="1"/>
          </p:cNvSpPr>
          <p:nvPr/>
        </p:nvSpPr>
        <p:spPr bwMode="auto">
          <a:xfrm>
            <a:off x="906760" y="3803351"/>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cs typeface="+mn-cs"/>
              </a:rPr>
              <a:t>ou</a:t>
            </a:r>
            <a:r>
              <a:rPr lang="it-IT" sz="1000" b="1" dirty="0">
                <a:solidFill>
                  <a:srgbClr val="FFFFFF"/>
                </a:solidFill>
                <a:latin typeface="Arial" charset="0"/>
                <a:cs typeface="+mn-cs"/>
              </a:rPr>
              <a:t>=CBI Services</a:t>
            </a:r>
          </a:p>
        </p:txBody>
      </p:sp>
      <p:sp>
        <p:nvSpPr>
          <p:cNvPr id="25" name="Oval 21">
            <a:extLst>
              <a:ext uri="{FF2B5EF4-FFF2-40B4-BE49-F238E27FC236}">
                <a16:creationId xmlns:a16="http://schemas.microsoft.com/office/drawing/2014/main" id="{ECBC35DC-53BF-4BFF-8DC6-3D1FF3B6569D}"/>
              </a:ext>
            </a:extLst>
          </p:cNvPr>
          <p:cNvSpPr>
            <a:spLocks noChangeArrowheads="1"/>
          </p:cNvSpPr>
          <p:nvPr/>
        </p:nvSpPr>
        <p:spPr bwMode="auto">
          <a:xfrm>
            <a:off x="906760" y="4582814"/>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cs typeface="+mn-cs"/>
              </a:rPr>
              <a:t>ou</a:t>
            </a:r>
            <a:r>
              <a:rPr lang="it-IT" sz="1000" b="1" dirty="0">
                <a:solidFill>
                  <a:srgbClr val="FFFFFF"/>
                </a:solidFill>
                <a:latin typeface="Arial" charset="0"/>
                <a:cs typeface="+mn-cs"/>
              </a:rPr>
              <a:t>=non-</a:t>
            </a:r>
            <a:r>
              <a:rPr lang="it-IT" sz="1000" b="1" dirty="0" err="1">
                <a:solidFill>
                  <a:srgbClr val="FFFFFF"/>
                </a:solidFill>
                <a:latin typeface="Arial" charset="0"/>
                <a:cs typeface="+mn-cs"/>
              </a:rPr>
              <a:t>profiled</a:t>
            </a:r>
            <a:r>
              <a:rPr lang="it-IT" sz="1000" b="1" dirty="0">
                <a:solidFill>
                  <a:srgbClr val="FFFFFF"/>
                </a:solidFill>
                <a:latin typeface="Arial" charset="0"/>
                <a:cs typeface="+mn-cs"/>
              </a:rPr>
              <a:t> </a:t>
            </a:r>
          </a:p>
          <a:p>
            <a:pPr algn="ctr">
              <a:lnSpc>
                <a:spcPct val="90000"/>
              </a:lnSpc>
              <a:defRPr/>
            </a:pPr>
            <a:r>
              <a:rPr lang="it-IT" sz="1000" b="1" dirty="0">
                <a:solidFill>
                  <a:srgbClr val="FFFFFF"/>
                </a:solidFill>
                <a:latin typeface="Arial" charset="0"/>
                <a:cs typeface="+mn-cs"/>
              </a:rPr>
              <a:t>services</a:t>
            </a:r>
          </a:p>
        </p:txBody>
      </p:sp>
      <p:sp>
        <p:nvSpPr>
          <p:cNvPr id="26" name="Oval 22">
            <a:extLst>
              <a:ext uri="{FF2B5EF4-FFF2-40B4-BE49-F238E27FC236}">
                <a16:creationId xmlns:a16="http://schemas.microsoft.com/office/drawing/2014/main" id="{1A3AF0F6-3CC3-4E8A-AB33-0206CB220C9B}"/>
              </a:ext>
            </a:extLst>
          </p:cNvPr>
          <p:cNvSpPr>
            <a:spLocks noChangeArrowheads="1"/>
          </p:cNvSpPr>
          <p:nvPr/>
        </p:nvSpPr>
        <p:spPr bwMode="auto">
          <a:xfrm>
            <a:off x="906760" y="5332759"/>
            <a:ext cx="1514475" cy="544513"/>
          </a:xfrm>
          <a:prstGeom prst="ellipse">
            <a:avLst/>
          </a:prstGeom>
          <a:solidFill>
            <a:srgbClr val="3366FF"/>
          </a:solidFill>
          <a:ln w="19050">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cs typeface="+mn-cs"/>
              </a:rPr>
              <a:t>cn</a:t>
            </a:r>
            <a:r>
              <a:rPr lang="it-IT" sz="1000" b="1" dirty="0">
                <a:solidFill>
                  <a:srgbClr val="FFFFFF"/>
                </a:solidFill>
                <a:latin typeface="Arial" charset="0"/>
                <a:cs typeface="+mn-cs"/>
              </a:rPr>
              <a:t>=DISP-PAG-ITA</a:t>
            </a:r>
          </a:p>
          <a:p>
            <a:pPr algn="ctr">
              <a:lnSpc>
                <a:spcPct val="90000"/>
              </a:lnSpc>
              <a:defRPr/>
            </a:pPr>
            <a:r>
              <a:rPr lang="it-IT" sz="1000" b="1" dirty="0" err="1">
                <a:solidFill>
                  <a:srgbClr val="FFFFFF"/>
                </a:solidFill>
                <a:latin typeface="Arial" charset="0"/>
                <a:cs typeface="+mn-cs"/>
              </a:rPr>
              <a:t>cn</a:t>
            </a:r>
            <a:r>
              <a:rPr lang="it-IT" sz="1000" b="1" dirty="0">
                <a:solidFill>
                  <a:srgbClr val="FFFFFF"/>
                </a:solidFill>
                <a:latin typeface="Arial" charset="0"/>
                <a:cs typeface="+mn-cs"/>
              </a:rPr>
              <a:t>=DISP-PAG-PA</a:t>
            </a:r>
          </a:p>
          <a:p>
            <a:pPr algn="ctr">
              <a:lnSpc>
                <a:spcPct val="90000"/>
              </a:lnSpc>
              <a:defRPr/>
            </a:pPr>
            <a:r>
              <a:rPr lang="it-IT" sz="1000" b="1" dirty="0" err="1">
                <a:solidFill>
                  <a:srgbClr val="FFFFFF"/>
                </a:solidFill>
                <a:latin typeface="Arial" charset="0"/>
              </a:rPr>
              <a:t>cn</a:t>
            </a:r>
            <a:r>
              <a:rPr lang="it-IT" sz="1000" b="1" dirty="0">
                <a:solidFill>
                  <a:srgbClr val="FFFFFF"/>
                </a:solidFill>
                <a:latin typeface="Arial" charset="0"/>
              </a:rPr>
              <a:t>=DISP-PAG-SPN</a:t>
            </a:r>
          </a:p>
        </p:txBody>
      </p:sp>
      <p:cxnSp>
        <p:nvCxnSpPr>
          <p:cNvPr id="27" name="AutoShape 23">
            <a:extLst>
              <a:ext uri="{FF2B5EF4-FFF2-40B4-BE49-F238E27FC236}">
                <a16:creationId xmlns:a16="http://schemas.microsoft.com/office/drawing/2014/main" id="{8213F709-6DF2-474A-B1DE-8A5B8DB35901}"/>
              </a:ext>
            </a:extLst>
          </p:cNvPr>
          <p:cNvCxnSpPr>
            <a:cxnSpLocks noChangeShapeType="1"/>
            <a:stCxn id="22" idx="4"/>
            <a:endCxn id="23" idx="0"/>
          </p:cNvCxnSpPr>
          <p:nvPr/>
        </p:nvCxnSpPr>
        <p:spPr bwMode="auto">
          <a:xfrm>
            <a:off x="1662410" y="2719089"/>
            <a:ext cx="1587" cy="29368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28" name="AutoShape 24">
            <a:extLst>
              <a:ext uri="{FF2B5EF4-FFF2-40B4-BE49-F238E27FC236}">
                <a16:creationId xmlns:a16="http://schemas.microsoft.com/office/drawing/2014/main" id="{CC35DFA5-47FC-444C-BD3E-29C43B58FC23}"/>
              </a:ext>
            </a:extLst>
          </p:cNvPr>
          <p:cNvCxnSpPr>
            <a:cxnSpLocks noChangeShapeType="1"/>
            <a:stCxn id="23" idx="4"/>
            <a:endCxn id="24" idx="0"/>
          </p:cNvCxnSpPr>
          <p:nvPr/>
        </p:nvCxnSpPr>
        <p:spPr bwMode="auto">
          <a:xfrm>
            <a:off x="1663997" y="3498551"/>
            <a:ext cx="0" cy="295275"/>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29" name="AutoShape 25">
            <a:extLst>
              <a:ext uri="{FF2B5EF4-FFF2-40B4-BE49-F238E27FC236}">
                <a16:creationId xmlns:a16="http://schemas.microsoft.com/office/drawing/2014/main" id="{CE636055-76DD-49BF-86EF-687DF83CCD4D}"/>
              </a:ext>
            </a:extLst>
          </p:cNvPr>
          <p:cNvCxnSpPr>
            <a:cxnSpLocks noChangeShapeType="1"/>
            <a:stCxn id="24" idx="4"/>
            <a:endCxn id="25" idx="0"/>
          </p:cNvCxnSpPr>
          <p:nvPr/>
        </p:nvCxnSpPr>
        <p:spPr bwMode="auto">
          <a:xfrm>
            <a:off x="1663997" y="4279601"/>
            <a:ext cx="0" cy="293688"/>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30" name="AutoShape 26">
            <a:extLst>
              <a:ext uri="{FF2B5EF4-FFF2-40B4-BE49-F238E27FC236}">
                <a16:creationId xmlns:a16="http://schemas.microsoft.com/office/drawing/2014/main" id="{ACFDCDBA-4C8D-4E18-90B8-1BA4CAEA7236}"/>
              </a:ext>
            </a:extLst>
          </p:cNvPr>
          <p:cNvCxnSpPr>
            <a:cxnSpLocks noChangeShapeType="1"/>
            <a:stCxn id="25" idx="4"/>
            <a:endCxn id="26" idx="0"/>
          </p:cNvCxnSpPr>
          <p:nvPr/>
        </p:nvCxnSpPr>
        <p:spPr bwMode="auto">
          <a:xfrm>
            <a:off x="1663998" y="5049539"/>
            <a:ext cx="0" cy="283220"/>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sp>
        <p:nvSpPr>
          <p:cNvPr id="31" name="Text Box 27">
            <a:extLst>
              <a:ext uri="{FF2B5EF4-FFF2-40B4-BE49-F238E27FC236}">
                <a16:creationId xmlns:a16="http://schemas.microsoft.com/office/drawing/2014/main" id="{F814AA3A-B7A4-40C3-B01E-EF0CB119070C}"/>
              </a:ext>
            </a:extLst>
          </p:cNvPr>
          <p:cNvSpPr txBox="1">
            <a:spLocks noChangeArrowheads="1"/>
          </p:cNvSpPr>
          <p:nvPr/>
        </p:nvSpPr>
        <p:spPr bwMode="auto">
          <a:xfrm>
            <a:off x="163810" y="1736426"/>
            <a:ext cx="2987675" cy="457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en-US" sz="1100" b="1" i="1" dirty="0">
                <a:solidFill>
                  <a:srgbClr val="4D4D4C"/>
                </a:solidFill>
              </a:rPr>
              <a:t>Dispatch of service request</a:t>
            </a:r>
          </a:p>
          <a:p>
            <a:pPr algn="ctr">
              <a:lnSpc>
                <a:spcPct val="90000"/>
              </a:lnSpc>
              <a:defRPr/>
            </a:pPr>
            <a:r>
              <a:rPr lang="en-US" sz="1100" b="1" i="1" dirty="0" err="1">
                <a:solidFill>
                  <a:srgbClr val="4D4D4C"/>
                </a:solidFill>
              </a:rPr>
              <a:t>Fwd</a:t>
            </a:r>
            <a:r>
              <a:rPr lang="en-US" sz="1100" b="1" i="1" dirty="0">
                <a:solidFill>
                  <a:srgbClr val="4D4D4C"/>
                </a:solidFill>
              </a:rPr>
              <a:t> Agent  ► Debtor Agent</a:t>
            </a:r>
          </a:p>
          <a:p>
            <a:pPr algn="ctr">
              <a:lnSpc>
                <a:spcPct val="90000"/>
              </a:lnSpc>
              <a:defRPr/>
            </a:pPr>
            <a:r>
              <a:rPr lang="en-US" sz="1100" b="1" i="1" dirty="0">
                <a:solidFill>
                  <a:srgbClr val="4D4D4C"/>
                </a:solidFill>
              </a:rPr>
              <a:t>for </a:t>
            </a:r>
            <a:r>
              <a:rPr lang="en-US" sz="1100" b="1" i="1" u="sng" dirty="0">
                <a:solidFill>
                  <a:srgbClr val="4D4D4C"/>
                </a:solidFill>
              </a:rPr>
              <a:t>Italy payment transactions/</a:t>
            </a:r>
            <a:r>
              <a:rPr lang="en-US" sz="1100" b="1" i="1" u="sng" dirty="0" err="1">
                <a:solidFill>
                  <a:srgbClr val="4D4D4C"/>
                </a:solidFill>
              </a:rPr>
              <a:t>pagoPA</a:t>
            </a:r>
            <a:endParaRPr lang="en-US" sz="1100" b="1" i="1" u="sng" dirty="0">
              <a:solidFill>
                <a:srgbClr val="4D4D4C"/>
              </a:solidFill>
            </a:endParaRPr>
          </a:p>
        </p:txBody>
      </p:sp>
      <p:sp>
        <p:nvSpPr>
          <p:cNvPr id="32" name="Text Box 28">
            <a:extLst>
              <a:ext uri="{FF2B5EF4-FFF2-40B4-BE49-F238E27FC236}">
                <a16:creationId xmlns:a16="http://schemas.microsoft.com/office/drawing/2014/main" id="{A18C5D7F-E1F3-4B00-A5E9-AA90421DE49D}"/>
              </a:ext>
            </a:extLst>
          </p:cNvPr>
          <p:cNvSpPr txBox="1">
            <a:spLocks noChangeArrowheads="1"/>
          </p:cNvSpPr>
          <p:nvPr/>
        </p:nvSpPr>
        <p:spPr bwMode="auto">
          <a:xfrm>
            <a:off x="3070522" y="1720551"/>
            <a:ext cx="28860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en-US" sz="1100" b="1" i="1" dirty="0">
                <a:solidFill>
                  <a:srgbClr val="4D4D4C"/>
                </a:solidFill>
              </a:rPr>
              <a:t>Dispatch of service request</a:t>
            </a:r>
          </a:p>
          <a:p>
            <a:pPr algn="ctr">
              <a:lnSpc>
                <a:spcPct val="90000"/>
              </a:lnSpc>
              <a:defRPr/>
            </a:pPr>
            <a:r>
              <a:rPr lang="en-US" sz="1100" b="1" i="1" dirty="0" err="1">
                <a:solidFill>
                  <a:srgbClr val="4D4D4C"/>
                </a:solidFill>
              </a:rPr>
              <a:t>Fwd</a:t>
            </a:r>
            <a:r>
              <a:rPr lang="en-US" sz="1100" b="1" i="1" dirty="0">
                <a:solidFill>
                  <a:srgbClr val="4D4D4C"/>
                </a:solidFill>
              </a:rPr>
              <a:t> Agent  ► Debtor Agent</a:t>
            </a:r>
          </a:p>
          <a:p>
            <a:pPr algn="ctr">
              <a:lnSpc>
                <a:spcPct val="90000"/>
              </a:lnSpc>
              <a:defRPr/>
            </a:pPr>
            <a:r>
              <a:rPr lang="en-US" sz="1100" b="1" i="1" dirty="0">
                <a:solidFill>
                  <a:srgbClr val="4D4D4C"/>
                </a:solidFill>
              </a:rPr>
              <a:t>for </a:t>
            </a:r>
            <a:r>
              <a:rPr lang="en-US" sz="1100" b="1" i="1" u="sng" dirty="0">
                <a:solidFill>
                  <a:srgbClr val="4D4D4C"/>
                </a:solidFill>
              </a:rPr>
              <a:t>SEPA/URGP/FAST credit transfers</a:t>
            </a:r>
          </a:p>
        </p:txBody>
      </p:sp>
      <p:sp>
        <p:nvSpPr>
          <p:cNvPr id="33" name="Rectangle 34">
            <a:extLst>
              <a:ext uri="{FF2B5EF4-FFF2-40B4-BE49-F238E27FC236}">
                <a16:creationId xmlns:a16="http://schemas.microsoft.com/office/drawing/2014/main" id="{BB972FB2-6301-43C8-AC7B-ABD351A9F393}"/>
              </a:ext>
            </a:extLst>
          </p:cNvPr>
          <p:cNvSpPr>
            <a:spLocks noChangeArrowheads="1"/>
          </p:cNvSpPr>
          <p:nvPr/>
        </p:nvSpPr>
        <p:spPr bwMode="auto">
          <a:xfrm>
            <a:off x="6012160" y="1668164"/>
            <a:ext cx="2936875" cy="4352925"/>
          </a:xfrm>
          <a:prstGeom prst="rect">
            <a:avLst/>
          </a:prstGeom>
          <a:solidFill>
            <a:schemeClr val="bg1"/>
          </a:solidFill>
          <a:ln w="19050">
            <a:solidFill>
              <a:schemeClr val="tx1"/>
            </a:solidFill>
            <a:miter lim="800000"/>
            <a:headEnd/>
            <a:tailEnd/>
          </a:ln>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34" name="Oval 35">
            <a:extLst>
              <a:ext uri="{FF2B5EF4-FFF2-40B4-BE49-F238E27FC236}">
                <a16:creationId xmlns:a16="http://schemas.microsoft.com/office/drawing/2014/main" id="{B2260623-CCF0-4D07-862D-EFEDC1431076}"/>
              </a:ext>
            </a:extLst>
          </p:cNvPr>
          <p:cNvSpPr>
            <a:spLocks noChangeArrowheads="1"/>
          </p:cNvSpPr>
          <p:nvPr/>
        </p:nvSpPr>
        <p:spPr bwMode="auto">
          <a:xfrm>
            <a:off x="6950372" y="2312689"/>
            <a:ext cx="838200" cy="400050"/>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o=cbi</a:t>
            </a:r>
          </a:p>
        </p:txBody>
      </p:sp>
      <p:sp>
        <p:nvSpPr>
          <p:cNvPr id="35" name="Oval 36">
            <a:extLst>
              <a:ext uri="{FF2B5EF4-FFF2-40B4-BE49-F238E27FC236}">
                <a16:creationId xmlns:a16="http://schemas.microsoft.com/office/drawing/2014/main" id="{A1B5C22C-5653-468E-A0A1-AF8C385A5021}"/>
              </a:ext>
            </a:extLst>
          </p:cNvPr>
          <p:cNvSpPr>
            <a:spLocks noChangeArrowheads="1"/>
          </p:cNvSpPr>
          <p:nvPr/>
        </p:nvSpPr>
        <p:spPr bwMode="auto">
          <a:xfrm>
            <a:off x="6613822" y="3025476"/>
            <a:ext cx="1514475" cy="466725"/>
          </a:xfrm>
          <a:prstGeom prst="ellipse">
            <a:avLst/>
          </a:prstGeom>
          <a:solidFill>
            <a:srgbClr val="3366FF"/>
          </a:solidFill>
          <a:ln w="19050" algn="ctr">
            <a:solidFill>
              <a:schemeClr val="tx1"/>
            </a:solidFill>
            <a:round/>
            <a:headEnd/>
            <a:tailEnd/>
          </a:ln>
        </p:spPr>
        <p:txBody>
          <a:bodyPr lIns="0" tIns="0" rIns="0" bIns="0" anchor="ctr"/>
          <a:lstStyle/>
          <a:p>
            <a:pPr algn="ctr">
              <a:lnSpc>
                <a:spcPct val="90000"/>
              </a:lnSpc>
              <a:defRPr/>
            </a:pPr>
            <a:r>
              <a:rPr lang="it-IT" sz="1000" b="1" dirty="0">
                <a:solidFill>
                  <a:srgbClr val="FFFFFF"/>
                </a:solidFill>
                <a:latin typeface="Arial" charset="0"/>
                <a:cs typeface="+mn-cs"/>
              </a:rPr>
              <a:t>o=CUC </a:t>
            </a:r>
            <a:r>
              <a:rPr lang="it-IT" sz="1000" b="1" dirty="0" err="1">
                <a:solidFill>
                  <a:srgbClr val="FFFFFF"/>
                </a:solidFill>
                <a:latin typeface="Arial" charset="0"/>
                <a:cs typeface="+mn-cs"/>
              </a:rPr>
              <a:t>Fwd</a:t>
            </a:r>
            <a:r>
              <a:rPr lang="it-IT" sz="1000" b="1" dirty="0">
                <a:solidFill>
                  <a:srgbClr val="FFFFFF"/>
                </a:solidFill>
                <a:latin typeface="Arial" charset="0"/>
                <a:cs typeface="+mn-cs"/>
              </a:rPr>
              <a:t> Agent </a:t>
            </a:r>
          </a:p>
        </p:txBody>
      </p:sp>
      <p:sp>
        <p:nvSpPr>
          <p:cNvPr id="36" name="Oval 37">
            <a:extLst>
              <a:ext uri="{FF2B5EF4-FFF2-40B4-BE49-F238E27FC236}">
                <a16:creationId xmlns:a16="http://schemas.microsoft.com/office/drawing/2014/main" id="{AF709F94-DB1A-4882-A4E8-69EAF6768E74}"/>
              </a:ext>
            </a:extLst>
          </p:cNvPr>
          <p:cNvSpPr>
            <a:spLocks noChangeArrowheads="1"/>
          </p:cNvSpPr>
          <p:nvPr/>
        </p:nvSpPr>
        <p:spPr bwMode="auto">
          <a:xfrm>
            <a:off x="6613822" y="3806526"/>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cs typeface="+mn-cs"/>
              </a:rPr>
              <a:t>ou</a:t>
            </a:r>
            <a:r>
              <a:rPr lang="it-IT" sz="1000" b="1" dirty="0">
                <a:solidFill>
                  <a:srgbClr val="FFFFFF"/>
                </a:solidFill>
                <a:latin typeface="Arial" charset="0"/>
              </a:rPr>
              <a:t>=CBI Services</a:t>
            </a:r>
            <a:endParaRPr lang="it-IT" sz="1000" b="1" dirty="0">
              <a:solidFill>
                <a:srgbClr val="FFFFFF"/>
              </a:solidFill>
              <a:latin typeface="Arial" charset="0"/>
              <a:cs typeface="+mn-cs"/>
            </a:endParaRPr>
          </a:p>
        </p:txBody>
      </p:sp>
      <p:sp>
        <p:nvSpPr>
          <p:cNvPr id="37" name="Oval 38">
            <a:extLst>
              <a:ext uri="{FF2B5EF4-FFF2-40B4-BE49-F238E27FC236}">
                <a16:creationId xmlns:a16="http://schemas.microsoft.com/office/drawing/2014/main" id="{8B9C13CA-42B4-42B0-8135-33F33862B42D}"/>
              </a:ext>
            </a:extLst>
          </p:cNvPr>
          <p:cNvSpPr>
            <a:spLocks noChangeArrowheads="1"/>
          </p:cNvSpPr>
          <p:nvPr/>
        </p:nvSpPr>
        <p:spPr bwMode="auto">
          <a:xfrm>
            <a:off x="6613822" y="4585989"/>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cs typeface="+mn-cs"/>
              </a:rPr>
              <a:t>ou</a:t>
            </a:r>
            <a:r>
              <a:rPr lang="it-IT" sz="1000" b="1" dirty="0">
                <a:solidFill>
                  <a:srgbClr val="FFFFFF"/>
                </a:solidFill>
                <a:latin typeface="Arial" charset="0"/>
                <a:cs typeface="+mn-cs"/>
              </a:rPr>
              <a:t>=</a:t>
            </a:r>
            <a:r>
              <a:rPr lang="it-IT" sz="1000" b="1" dirty="0" err="1">
                <a:solidFill>
                  <a:srgbClr val="FFFFFF"/>
                </a:solidFill>
                <a:latin typeface="Arial" charset="0"/>
                <a:cs typeface="+mn-cs"/>
              </a:rPr>
              <a:t>profiled</a:t>
            </a:r>
            <a:r>
              <a:rPr lang="it-IT" sz="1000" b="1" dirty="0">
                <a:solidFill>
                  <a:srgbClr val="FFFFFF"/>
                </a:solidFill>
                <a:latin typeface="Arial" charset="0"/>
                <a:cs typeface="+mn-cs"/>
              </a:rPr>
              <a:t> services</a:t>
            </a:r>
          </a:p>
        </p:txBody>
      </p:sp>
      <p:sp>
        <p:nvSpPr>
          <p:cNvPr id="38" name="Oval 39">
            <a:extLst>
              <a:ext uri="{FF2B5EF4-FFF2-40B4-BE49-F238E27FC236}">
                <a16:creationId xmlns:a16="http://schemas.microsoft.com/office/drawing/2014/main" id="{9723AE62-7202-49E7-B90B-9E68242F88E1}"/>
              </a:ext>
            </a:extLst>
          </p:cNvPr>
          <p:cNvSpPr>
            <a:spLocks noChangeArrowheads="1"/>
          </p:cNvSpPr>
          <p:nvPr/>
        </p:nvSpPr>
        <p:spPr bwMode="auto">
          <a:xfrm>
            <a:off x="6613822" y="5367039"/>
            <a:ext cx="1514475" cy="466725"/>
          </a:xfrm>
          <a:prstGeom prst="ellipse">
            <a:avLst/>
          </a:prstGeom>
          <a:solidFill>
            <a:srgbClr val="3366FF"/>
          </a:solidFill>
          <a:ln w="19050">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cs typeface="+mn-cs"/>
              </a:rPr>
              <a:t>cn</a:t>
            </a:r>
            <a:r>
              <a:rPr lang="it-IT" sz="1000" b="1" dirty="0">
                <a:solidFill>
                  <a:srgbClr val="FFFFFF"/>
                </a:solidFill>
                <a:latin typeface="Arial" charset="0"/>
                <a:cs typeface="+mn-cs"/>
              </a:rPr>
              <a:t>=STAT-RPT-DISP-PAG</a:t>
            </a:r>
            <a:endParaRPr lang="it-IT" sz="1200" b="1" dirty="0">
              <a:solidFill>
                <a:srgbClr val="FFFFFF"/>
              </a:solidFill>
              <a:latin typeface="Arial" charset="0"/>
              <a:cs typeface="+mn-cs"/>
            </a:endParaRPr>
          </a:p>
        </p:txBody>
      </p:sp>
      <p:cxnSp>
        <p:nvCxnSpPr>
          <p:cNvPr id="39" name="AutoShape 40">
            <a:extLst>
              <a:ext uri="{FF2B5EF4-FFF2-40B4-BE49-F238E27FC236}">
                <a16:creationId xmlns:a16="http://schemas.microsoft.com/office/drawing/2014/main" id="{E65D025C-8A07-4320-892A-E772F93F946C}"/>
              </a:ext>
            </a:extLst>
          </p:cNvPr>
          <p:cNvCxnSpPr>
            <a:cxnSpLocks noChangeShapeType="1"/>
            <a:stCxn id="34" idx="4"/>
            <a:endCxn id="35" idx="0"/>
          </p:cNvCxnSpPr>
          <p:nvPr/>
        </p:nvCxnSpPr>
        <p:spPr bwMode="auto">
          <a:xfrm>
            <a:off x="7369472" y="2722264"/>
            <a:ext cx="1588" cy="29368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40" name="AutoShape 41">
            <a:extLst>
              <a:ext uri="{FF2B5EF4-FFF2-40B4-BE49-F238E27FC236}">
                <a16:creationId xmlns:a16="http://schemas.microsoft.com/office/drawing/2014/main" id="{DA79F2AE-DDD8-4835-83AE-4912A67D465B}"/>
              </a:ext>
            </a:extLst>
          </p:cNvPr>
          <p:cNvCxnSpPr>
            <a:cxnSpLocks noChangeShapeType="1"/>
            <a:stCxn id="35" idx="4"/>
            <a:endCxn id="36" idx="0"/>
          </p:cNvCxnSpPr>
          <p:nvPr/>
        </p:nvCxnSpPr>
        <p:spPr bwMode="auto">
          <a:xfrm>
            <a:off x="7371060" y="3501726"/>
            <a:ext cx="0" cy="295275"/>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41" name="AutoShape 42">
            <a:extLst>
              <a:ext uri="{FF2B5EF4-FFF2-40B4-BE49-F238E27FC236}">
                <a16:creationId xmlns:a16="http://schemas.microsoft.com/office/drawing/2014/main" id="{E2F66CEF-FC52-422A-8B87-79BBF9159203}"/>
              </a:ext>
            </a:extLst>
          </p:cNvPr>
          <p:cNvCxnSpPr>
            <a:cxnSpLocks noChangeShapeType="1"/>
            <a:stCxn id="36" idx="4"/>
            <a:endCxn id="37" idx="0"/>
          </p:cNvCxnSpPr>
          <p:nvPr/>
        </p:nvCxnSpPr>
        <p:spPr bwMode="auto">
          <a:xfrm>
            <a:off x="7371060" y="4282776"/>
            <a:ext cx="0" cy="293688"/>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42" name="AutoShape 43">
            <a:extLst>
              <a:ext uri="{FF2B5EF4-FFF2-40B4-BE49-F238E27FC236}">
                <a16:creationId xmlns:a16="http://schemas.microsoft.com/office/drawing/2014/main" id="{C3B628B1-E941-44B9-ACAD-17D967EC3110}"/>
              </a:ext>
            </a:extLst>
          </p:cNvPr>
          <p:cNvCxnSpPr>
            <a:cxnSpLocks noChangeShapeType="1"/>
            <a:stCxn id="37" idx="4"/>
            <a:endCxn id="38" idx="0"/>
          </p:cNvCxnSpPr>
          <p:nvPr/>
        </p:nvCxnSpPr>
        <p:spPr bwMode="auto">
          <a:xfrm>
            <a:off x="7371060" y="5062239"/>
            <a:ext cx="0" cy="295275"/>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sp>
        <p:nvSpPr>
          <p:cNvPr id="43" name="Text Box 44">
            <a:extLst>
              <a:ext uri="{FF2B5EF4-FFF2-40B4-BE49-F238E27FC236}">
                <a16:creationId xmlns:a16="http://schemas.microsoft.com/office/drawing/2014/main" id="{FB78EAE5-9282-46DA-9BE0-BA07B01D1AA6}"/>
              </a:ext>
            </a:extLst>
          </p:cNvPr>
          <p:cNvSpPr txBox="1">
            <a:spLocks noChangeArrowheads="1"/>
          </p:cNvSpPr>
          <p:nvPr/>
        </p:nvSpPr>
        <p:spPr bwMode="auto">
          <a:xfrm>
            <a:off x="6028975" y="1723726"/>
            <a:ext cx="28860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en-US" sz="1100" b="1" i="1" dirty="0">
                <a:solidFill>
                  <a:srgbClr val="4D4D4C"/>
                </a:solidFill>
              </a:rPr>
              <a:t>Dispatch of service request</a:t>
            </a:r>
          </a:p>
          <a:p>
            <a:pPr algn="ctr">
              <a:lnSpc>
                <a:spcPct val="90000"/>
              </a:lnSpc>
              <a:defRPr/>
            </a:pPr>
            <a:r>
              <a:rPr lang="en-US" sz="1100" b="1" i="1" dirty="0">
                <a:solidFill>
                  <a:srgbClr val="4D4D4C"/>
                </a:solidFill>
              </a:rPr>
              <a:t>Debtor Agent ► </a:t>
            </a:r>
            <a:r>
              <a:rPr lang="en-US" sz="1100" b="1" i="1" dirty="0" err="1">
                <a:solidFill>
                  <a:srgbClr val="4D4D4C"/>
                </a:solidFill>
              </a:rPr>
              <a:t>Fwd</a:t>
            </a:r>
            <a:r>
              <a:rPr lang="en-US" sz="1100" b="1" i="1" dirty="0">
                <a:solidFill>
                  <a:srgbClr val="4D4D4C"/>
                </a:solidFill>
              </a:rPr>
              <a:t> Agent</a:t>
            </a:r>
          </a:p>
          <a:p>
            <a:pPr algn="ctr">
              <a:lnSpc>
                <a:spcPct val="90000"/>
              </a:lnSpc>
              <a:defRPr/>
            </a:pPr>
            <a:r>
              <a:rPr lang="en-US" sz="1100" b="1" i="1" dirty="0">
                <a:solidFill>
                  <a:srgbClr val="4D4D4C"/>
                </a:solidFill>
              </a:rPr>
              <a:t>for </a:t>
            </a:r>
            <a:r>
              <a:rPr lang="en-US" sz="1100" b="1" i="1" u="sng" dirty="0" err="1">
                <a:solidFill>
                  <a:srgbClr val="4D4D4C"/>
                </a:solidFill>
              </a:rPr>
              <a:t>Prg</a:t>
            </a:r>
            <a:r>
              <a:rPr lang="en-US" sz="1100" b="1" i="1" u="sng" dirty="0">
                <a:solidFill>
                  <a:srgbClr val="4D4D4C"/>
                </a:solidFill>
              </a:rPr>
              <a:t> Status messages 6-7-9</a:t>
            </a:r>
          </a:p>
        </p:txBody>
      </p:sp>
      <p:sp>
        <p:nvSpPr>
          <p:cNvPr id="44" name="Text Box 4">
            <a:extLst>
              <a:ext uri="{FF2B5EF4-FFF2-40B4-BE49-F238E27FC236}">
                <a16:creationId xmlns:a16="http://schemas.microsoft.com/office/drawing/2014/main" id="{E37145CC-541D-4428-BE6B-9FB709E5B913}"/>
              </a:ext>
            </a:extLst>
          </p:cNvPr>
          <p:cNvSpPr txBox="1">
            <a:spLocks noChangeArrowheads="1"/>
          </p:cNvSpPr>
          <p:nvPr/>
        </p:nvSpPr>
        <p:spPr bwMode="auto">
          <a:xfrm>
            <a:off x="755576" y="764704"/>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Service Workflow </a:t>
            </a:r>
            <a:r>
              <a:rPr lang="it-IT" sz="1200" b="1" i="1" dirty="0" err="1">
                <a:solidFill>
                  <a:srgbClr val="EF7918"/>
                </a:solidFill>
                <a:latin typeface="Verdana" panose="020B0604030504040204" pitchFamily="34" charset="0"/>
                <a:cs typeface="Arial"/>
              </a:rPr>
              <a:t>analysis</a:t>
            </a:r>
            <a:r>
              <a:rPr lang="it-IT" sz="1200" b="1" i="1" dirty="0">
                <a:solidFill>
                  <a:srgbClr val="EF7918"/>
                </a:solidFill>
                <a:latin typeface="Verdana" panose="020B0604030504040204" pitchFamily="34" charset="0"/>
                <a:cs typeface="Arial"/>
              </a:rPr>
              <a:t> – </a:t>
            </a:r>
            <a:r>
              <a:rPr lang="en-US" sz="1200" i="1" dirty="0">
                <a:solidFill>
                  <a:srgbClr val="EF7918"/>
                </a:solidFill>
                <a:latin typeface="Verdana" panose="020B0604030504040204" pitchFamily="34" charset="0"/>
                <a:cs typeface="Arial"/>
              </a:rPr>
              <a:t>Dispatching service requests</a:t>
            </a:r>
            <a:endParaRPr lang="it-IT" sz="1200" i="1" kern="0" dirty="0">
              <a:solidFill>
                <a:srgbClr val="EF7918"/>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200126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88D9CDF6-00B9-44AE-B635-16028C492E52}"/>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8" name="Rectangle 2">
            <a:extLst>
              <a:ext uri="{FF2B5EF4-FFF2-40B4-BE49-F238E27FC236}">
                <a16:creationId xmlns:a16="http://schemas.microsoft.com/office/drawing/2014/main" id="{C1FB9808-8CA1-4A81-85D5-5AC913266A4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9" name="Rectangle 3">
            <a:extLst>
              <a:ext uri="{FF2B5EF4-FFF2-40B4-BE49-F238E27FC236}">
                <a16:creationId xmlns:a16="http://schemas.microsoft.com/office/drawing/2014/main" id="{9B7ECC95-141E-4402-82EC-B7A9B12BAE37}"/>
              </a:ext>
            </a:extLst>
          </p:cNvPr>
          <p:cNvSpPr>
            <a:spLocks noChangeArrowheads="1"/>
          </p:cNvSpPr>
          <p:nvPr/>
        </p:nvSpPr>
        <p:spPr bwMode="auto">
          <a:xfrm>
            <a:off x="673348" y="1325436"/>
            <a:ext cx="3779838"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dirty="0">
                <a:solidFill>
                  <a:srgbClr val="FFFFFF"/>
                </a:solidFill>
                <a:latin typeface="Verdana" panose="020B0604030504040204" pitchFamily="34" charset="0"/>
                <a:ea typeface="Verdana" panose="020B0604030504040204" pitchFamily="34" charset="0"/>
              </a:rPr>
              <a:t>CBI DIRECTORY</a:t>
            </a:r>
          </a:p>
        </p:txBody>
      </p:sp>
      <p:sp>
        <p:nvSpPr>
          <p:cNvPr id="10" name="Rectangle 34">
            <a:extLst>
              <a:ext uri="{FF2B5EF4-FFF2-40B4-BE49-F238E27FC236}">
                <a16:creationId xmlns:a16="http://schemas.microsoft.com/office/drawing/2014/main" id="{3780326D-C3D4-479C-9CA3-072ED251E15E}"/>
              </a:ext>
            </a:extLst>
          </p:cNvPr>
          <p:cNvSpPr>
            <a:spLocks noChangeArrowheads="1"/>
          </p:cNvSpPr>
          <p:nvPr/>
        </p:nvSpPr>
        <p:spPr bwMode="auto">
          <a:xfrm>
            <a:off x="682873" y="1660399"/>
            <a:ext cx="3770313" cy="4352925"/>
          </a:xfrm>
          <a:prstGeom prst="rect">
            <a:avLst/>
          </a:prstGeom>
          <a:solidFill>
            <a:schemeClr val="bg1"/>
          </a:solidFill>
          <a:ln w="19050">
            <a:solidFill>
              <a:schemeClr val="tx1"/>
            </a:solidFill>
            <a:miter lim="800000"/>
            <a:headEnd/>
            <a:tailEnd/>
          </a:ln>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11" name="Oval 35">
            <a:extLst>
              <a:ext uri="{FF2B5EF4-FFF2-40B4-BE49-F238E27FC236}">
                <a16:creationId xmlns:a16="http://schemas.microsoft.com/office/drawing/2014/main" id="{40762C8F-FC82-456D-B0CA-B9104EC840E8}"/>
              </a:ext>
            </a:extLst>
          </p:cNvPr>
          <p:cNvSpPr>
            <a:spLocks noChangeArrowheads="1"/>
          </p:cNvSpPr>
          <p:nvPr/>
        </p:nvSpPr>
        <p:spPr bwMode="auto">
          <a:xfrm>
            <a:off x="2152898" y="2330324"/>
            <a:ext cx="838200" cy="400050"/>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o=cbi</a:t>
            </a:r>
          </a:p>
        </p:txBody>
      </p:sp>
      <p:sp>
        <p:nvSpPr>
          <p:cNvPr id="12" name="Oval 36">
            <a:extLst>
              <a:ext uri="{FF2B5EF4-FFF2-40B4-BE49-F238E27FC236}">
                <a16:creationId xmlns:a16="http://schemas.microsoft.com/office/drawing/2014/main" id="{2E083A86-1DAA-41BC-975F-FA8B1D26CB18}"/>
              </a:ext>
            </a:extLst>
          </p:cNvPr>
          <p:cNvSpPr>
            <a:spLocks noChangeArrowheads="1"/>
          </p:cNvSpPr>
          <p:nvPr/>
        </p:nvSpPr>
        <p:spPr bwMode="auto">
          <a:xfrm>
            <a:off x="1816348" y="3043111"/>
            <a:ext cx="1514475" cy="466725"/>
          </a:xfrm>
          <a:prstGeom prst="ellipse">
            <a:avLst/>
          </a:prstGeom>
          <a:solidFill>
            <a:srgbClr val="3366FF"/>
          </a:solidFill>
          <a:ln w="19050" algn="ctr">
            <a:solidFill>
              <a:schemeClr val="tx1"/>
            </a:solidFill>
            <a:round/>
            <a:headEnd/>
            <a:tailEnd/>
          </a:ln>
        </p:spPr>
        <p:txBody>
          <a:bodyPr lIns="0" tIns="0" rIns="0" bIns="0" anchor="ctr"/>
          <a:lstStyle/>
          <a:p>
            <a:pPr algn="ctr">
              <a:lnSpc>
                <a:spcPct val="90000"/>
              </a:lnSpc>
              <a:defRPr/>
            </a:pPr>
            <a:r>
              <a:rPr lang="it-IT" sz="1000" b="1" dirty="0">
                <a:solidFill>
                  <a:srgbClr val="FFFFFF"/>
                </a:solidFill>
                <a:latin typeface="Arial" charset="0"/>
                <a:cs typeface="+mn-cs"/>
              </a:rPr>
              <a:t>o=CUC Gateway Bank</a:t>
            </a:r>
          </a:p>
        </p:txBody>
      </p:sp>
      <p:sp>
        <p:nvSpPr>
          <p:cNvPr id="13" name="Oval 37">
            <a:extLst>
              <a:ext uri="{FF2B5EF4-FFF2-40B4-BE49-F238E27FC236}">
                <a16:creationId xmlns:a16="http://schemas.microsoft.com/office/drawing/2014/main" id="{ACA09EDA-A707-4AEA-93E9-5CF646ACBD2C}"/>
              </a:ext>
            </a:extLst>
          </p:cNvPr>
          <p:cNvSpPr>
            <a:spLocks noChangeArrowheads="1"/>
          </p:cNvSpPr>
          <p:nvPr/>
        </p:nvSpPr>
        <p:spPr bwMode="auto">
          <a:xfrm>
            <a:off x="1816348" y="3824161"/>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rPr>
              <a:t>ou</a:t>
            </a:r>
            <a:r>
              <a:rPr lang="it-IT" sz="1000" b="1" dirty="0">
                <a:solidFill>
                  <a:srgbClr val="FFFFFF"/>
                </a:solidFill>
                <a:latin typeface="Arial" charset="0"/>
              </a:rPr>
              <a:t>=CBI Services</a:t>
            </a:r>
          </a:p>
        </p:txBody>
      </p:sp>
      <p:sp>
        <p:nvSpPr>
          <p:cNvPr id="14" name="Oval 38">
            <a:extLst>
              <a:ext uri="{FF2B5EF4-FFF2-40B4-BE49-F238E27FC236}">
                <a16:creationId xmlns:a16="http://schemas.microsoft.com/office/drawing/2014/main" id="{85107166-450D-40EF-BC1F-06EEE815FE76}"/>
              </a:ext>
            </a:extLst>
          </p:cNvPr>
          <p:cNvSpPr>
            <a:spLocks noChangeArrowheads="1"/>
          </p:cNvSpPr>
          <p:nvPr/>
        </p:nvSpPr>
        <p:spPr bwMode="auto">
          <a:xfrm>
            <a:off x="1719511" y="4603624"/>
            <a:ext cx="1711325" cy="592137"/>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110000"/>
              </a:lnSpc>
              <a:defRPr/>
            </a:pPr>
            <a:r>
              <a:rPr lang="it-IT" sz="1000" b="1" dirty="0" err="1">
                <a:solidFill>
                  <a:srgbClr val="FFFFFF"/>
                </a:solidFill>
                <a:latin typeface="Arial" charset="0"/>
                <a:cs typeface="+mn-cs"/>
              </a:rPr>
              <a:t>ou</a:t>
            </a:r>
            <a:r>
              <a:rPr lang="it-IT" sz="1000" b="1" dirty="0">
                <a:solidFill>
                  <a:srgbClr val="FFFFFF"/>
                </a:solidFill>
                <a:latin typeface="Arial" charset="0"/>
                <a:cs typeface="+mn-cs"/>
              </a:rPr>
              <a:t>=</a:t>
            </a:r>
          </a:p>
          <a:p>
            <a:pPr algn="ctr">
              <a:lnSpc>
                <a:spcPct val="110000"/>
              </a:lnSpc>
              <a:defRPr/>
            </a:pPr>
            <a:r>
              <a:rPr lang="it-IT" sz="1000" b="1" dirty="0">
                <a:solidFill>
                  <a:srgbClr val="FFFFFF"/>
                </a:solidFill>
                <a:latin typeface="Arial" charset="0"/>
                <a:cs typeface="+mn-cs"/>
              </a:rPr>
              <a:t>MARKETPLACE PROFILE</a:t>
            </a:r>
          </a:p>
          <a:p>
            <a:pPr algn="ctr">
              <a:lnSpc>
                <a:spcPct val="110000"/>
              </a:lnSpc>
              <a:defRPr/>
            </a:pPr>
            <a:r>
              <a:rPr lang="it-IT" sz="1000" b="1" dirty="0">
                <a:solidFill>
                  <a:srgbClr val="FFFFFF"/>
                </a:solidFill>
                <a:latin typeface="Arial" charset="0"/>
                <a:cs typeface="+mn-cs"/>
              </a:rPr>
              <a:t>&lt;code&gt;</a:t>
            </a:r>
          </a:p>
        </p:txBody>
      </p:sp>
      <p:sp>
        <p:nvSpPr>
          <p:cNvPr id="15" name="Oval 39">
            <a:extLst>
              <a:ext uri="{FF2B5EF4-FFF2-40B4-BE49-F238E27FC236}">
                <a16:creationId xmlns:a16="http://schemas.microsoft.com/office/drawing/2014/main" id="{8A7CEC71-AE68-4A5A-8780-D3B442800600}"/>
              </a:ext>
            </a:extLst>
          </p:cNvPr>
          <p:cNvSpPr>
            <a:spLocks noChangeArrowheads="1"/>
          </p:cNvSpPr>
          <p:nvPr/>
        </p:nvSpPr>
        <p:spPr bwMode="auto">
          <a:xfrm>
            <a:off x="1762373" y="5384674"/>
            <a:ext cx="1620838" cy="466725"/>
          </a:xfrm>
          <a:prstGeom prst="ellipse">
            <a:avLst/>
          </a:prstGeom>
          <a:solidFill>
            <a:srgbClr val="3366FF"/>
          </a:solidFill>
          <a:ln w="19050">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cn=STAT-RPT-DISP-PAG</a:t>
            </a:r>
            <a:endParaRPr lang="it-IT" sz="1200" b="1">
              <a:solidFill>
                <a:srgbClr val="FFFFFF"/>
              </a:solidFill>
              <a:latin typeface="Arial" charset="0"/>
              <a:cs typeface="+mn-cs"/>
            </a:endParaRPr>
          </a:p>
        </p:txBody>
      </p:sp>
      <p:cxnSp>
        <p:nvCxnSpPr>
          <p:cNvPr id="16" name="AutoShape 40">
            <a:extLst>
              <a:ext uri="{FF2B5EF4-FFF2-40B4-BE49-F238E27FC236}">
                <a16:creationId xmlns:a16="http://schemas.microsoft.com/office/drawing/2014/main" id="{685BE664-5839-4741-B8ED-BA92AB751F0D}"/>
              </a:ext>
            </a:extLst>
          </p:cNvPr>
          <p:cNvCxnSpPr>
            <a:cxnSpLocks noChangeShapeType="1"/>
            <a:stCxn id="11" idx="4"/>
            <a:endCxn id="12" idx="0"/>
          </p:cNvCxnSpPr>
          <p:nvPr/>
        </p:nvCxnSpPr>
        <p:spPr bwMode="auto">
          <a:xfrm>
            <a:off x="2571998" y="2739899"/>
            <a:ext cx="1588" cy="29368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17" name="AutoShape 41">
            <a:extLst>
              <a:ext uri="{FF2B5EF4-FFF2-40B4-BE49-F238E27FC236}">
                <a16:creationId xmlns:a16="http://schemas.microsoft.com/office/drawing/2014/main" id="{C7A7FB35-8677-487F-96FC-7C1596D5B6AF}"/>
              </a:ext>
            </a:extLst>
          </p:cNvPr>
          <p:cNvCxnSpPr>
            <a:cxnSpLocks noChangeShapeType="1"/>
            <a:stCxn id="12" idx="4"/>
            <a:endCxn id="13" idx="0"/>
          </p:cNvCxnSpPr>
          <p:nvPr/>
        </p:nvCxnSpPr>
        <p:spPr bwMode="auto">
          <a:xfrm>
            <a:off x="2573586" y="3519361"/>
            <a:ext cx="0" cy="295275"/>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18" name="AutoShape 42">
            <a:extLst>
              <a:ext uri="{FF2B5EF4-FFF2-40B4-BE49-F238E27FC236}">
                <a16:creationId xmlns:a16="http://schemas.microsoft.com/office/drawing/2014/main" id="{8499BBD3-3979-401F-AEB4-C439D93FE352}"/>
              </a:ext>
            </a:extLst>
          </p:cNvPr>
          <p:cNvCxnSpPr>
            <a:cxnSpLocks noChangeShapeType="1"/>
            <a:stCxn id="13" idx="4"/>
            <a:endCxn id="14" idx="0"/>
          </p:cNvCxnSpPr>
          <p:nvPr/>
        </p:nvCxnSpPr>
        <p:spPr bwMode="auto">
          <a:xfrm>
            <a:off x="2573586" y="4300411"/>
            <a:ext cx="1587" cy="293688"/>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19" name="AutoShape 43">
            <a:extLst>
              <a:ext uri="{FF2B5EF4-FFF2-40B4-BE49-F238E27FC236}">
                <a16:creationId xmlns:a16="http://schemas.microsoft.com/office/drawing/2014/main" id="{EFCFDF9B-9D0E-4AE6-8BF1-0FBB3704E2D6}"/>
              </a:ext>
            </a:extLst>
          </p:cNvPr>
          <p:cNvCxnSpPr>
            <a:cxnSpLocks noChangeShapeType="1"/>
            <a:stCxn id="14" idx="4"/>
            <a:endCxn id="15" idx="0"/>
          </p:cNvCxnSpPr>
          <p:nvPr/>
        </p:nvCxnSpPr>
        <p:spPr bwMode="auto">
          <a:xfrm flipH="1">
            <a:off x="2573586" y="5205286"/>
            <a:ext cx="1587" cy="169863"/>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sp>
        <p:nvSpPr>
          <p:cNvPr id="20" name="Text Box 44">
            <a:extLst>
              <a:ext uri="{FF2B5EF4-FFF2-40B4-BE49-F238E27FC236}">
                <a16:creationId xmlns:a16="http://schemas.microsoft.com/office/drawing/2014/main" id="{797E7586-642A-4902-AE5D-A12929B2D263}"/>
              </a:ext>
            </a:extLst>
          </p:cNvPr>
          <p:cNvSpPr txBox="1">
            <a:spLocks noChangeArrowheads="1"/>
          </p:cNvSpPr>
          <p:nvPr/>
        </p:nvSpPr>
        <p:spPr bwMode="auto">
          <a:xfrm>
            <a:off x="1125786" y="1741361"/>
            <a:ext cx="288607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en-US" sz="1200" b="1" i="1" dirty="0">
                <a:solidFill>
                  <a:srgbClr val="4D4D4C"/>
                </a:solidFill>
              </a:rPr>
              <a:t>Dispatch of application response from Debtor Agent  ► Gateway Bank for </a:t>
            </a:r>
            <a:r>
              <a:rPr lang="en-US" sz="1200" b="1" i="1" u="sng" dirty="0" err="1">
                <a:solidFill>
                  <a:srgbClr val="4D4D4C"/>
                </a:solidFill>
              </a:rPr>
              <a:t>Prg</a:t>
            </a:r>
            <a:r>
              <a:rPr lang="en-US" sz="1200" b="1" i="1" u="sng" dirty="0">
                <a:solidFill>
                  <a:srgbClr val="4D4D4C"/>
                </a:solidFill>
              </a:rPr>
              <a:t> Status messages 6-7-9</a:t>
            </a:r>
          </a:p>
        </p:txBody>
      </p:sp>
      <p:sp>
        <p:nvSpPr>
          <p:cNvPr id="21" name="Rectangle 3">
            <a:extLst>
              <a:ext uri="{FF2B5EF4-FFF2-40B4-BE49-F238E27FC236}">
                <a16:creationId xmlns:a16="http://schemas.microsoft.com/office/drawing/2014/main" id="{62AEC86E-C47E-4A09-B10E-850D6120171C}"/>
              </a:ext>
            </a:extLst>
          </p:cNvPr>
          <p:cNvSpPr>
            <a:spLocks noChangeArrowheads="1"/>
          </p:cNvSpPr>
          <p:nvPr/>
        </p:nvSpPr>
        <p:spPr bwMode="auto">
          <a:xfrm>
            <a:off x="4994523" y="1325436"/>
            <a:ext cx="3779838"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dirty="0">
                <a:solidFill>
                  <a:srgbClr val="FFFFFF"/>
                </a:solidFill>
                <a:latin typeface="Verdana" panose="020B0604030504040204" pitchFamily="34" charset="0"/>
                <a:ea typeface="Verdana" panose="020B0604030504040204" pitchFamily="34" charset="0"/>
              </a:rPr>
              <a:t>CBI DIRECTORY</a:t>
            </a:r>
          </a:p>
        </p:txBody>
      </p:sp>
      <p:sp>
        <p:nvSpPr>
          <p:cNvPr id="22" name="Rectangle 34">
            <a:extLst>
              <a:ext uri="{FF2B5EF4-FFF2-40B4-BE49-F238E27FC236}">
                <a16:creationId xmlns:a16="http://schemas.microsoft.com/office/drawing/2014/main" id="{E813BCB5-634A-4B6A-821B-540DBE71B4E6}"/>
              </a:ext>
            </a:extLst>
          </p:cNvPr>
          <p:cNvSpPr>
            <a:spLocks noChangeArrowheads="1"/>
          </p:cNvSpPr>
          <p:nvPr/>
        </p:nvSpPr>
        <p:spPr bwMode="auto">
          <a:xfrm>
            <a:off x="5004048" y="1660399"/>
            <a:ext cx="3770313" cy="4352925"/>
          </a:xfrm>
          <a:prstGeom prst="rect">
            <a:avLst/>
          </a:prstGeom>
          <a:solidFill>
            <a:schemeClr val="bg1"/>
          </a:solidFill>
          <a:ln w="19050">
            <a:solidFill>
              <a:schemeClr val="tx1"/>
            </a:solidFill>
            <a:miter lim="800000"/>
            <a:headEnd/>
            <a:tailEnd/>
          </a:ln>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23" name="Oval 35">
            <a:extLst>
              <a:ext uri="{FF2B5EF4-FFF2-40B4-BE49-F238E27FC236}">
                <a16:creationId xmlns:a16="http://schemas.microsoft.com/office/drawing/2014/main" id="{41483C0F-3C99-4BB2-8C92-645E0A53ED27}"/>
              </a:ext>
            </a:extLst>
          </p:cNvPr>
          <p:cNvSpPr>
            <a:spLocks noChangeArrowheads="1"/>
          </p:cNvSpPr>
          <p:nvPr/>
        </p:nvSpPr>
        <p:spPr bwMode="auto">
          <a:xfrm>
            <a:off x="6474073" y="2330324"/>
            <a:ext cx="838200" cy="400050"/>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o=cbi</a:t>
            </a:r>
          </a:p>
        </p:txBody>
      </p:sp>
      <p:sp>
        <p:nvSpPr>
          <p:cNvPr id="24" name="Oval 36">
            <a:extLst>
              <a:ext uri="{FF2B5EF4-FFF2-40B4-BE49-F238E27FC236}">
                <a16:creationId xmlns:a16="http://schemas.microsoft.com/office/drawing/2014/main" id="{AF36E740-F381-4424-AE2E-71600AE2B66D}"/>
              </a:ext>
            </a:extLst>
          </p:cNvPr>
          <p:cNvSpPr>
            <a:spLocks noChangeArrowheads="1"/>
          </p:cNvSpPr>
          <p:nvPr/>
        </p:nvSpPr>
        <p:spPr bwMode="auto">
          <a:xfrm>
            <a:off x="6137523" y="3043111"/>
            <a:ext cx="1514475" cy="466725"/>
          </a:xfrm>
          <a:prstGeom prst="ellipse">
            <a:avLst/>
          </a:prstGeom>
          <a:solidFill>
            <a:srgbClr val="3366FF"/>
          </a:solidFill>
          <a:ln w="19050" algn="ctr">
            <a:solidFill>
              <a:schemeClr val="tx1"/>
            </a:solidFill>
            <a:round/>
            <a:headEnd/>
            <a:tailEnd/>
          </a:ln>
        </p:spPr>
        <p:txBody>
          <a:bodyPr lIns="0" tIns="0" rIns="0" bIns="0" anchor="ctr"/>
          <a:lstStyle/>
          <a:p>
            <a:pPr algn="ctr">
              <a:lnSpc>
                <a:spcPct val="90000"/>
              </a:lnSpc>
              <a:defRPr/>
            </a:pPr>
            <a:r>
              <a:rPr lang="it-IT" sz="1000" b="1" dirty="0">
                <a:solidFill>
                  <a:srgbClr val="FFFFFF"/>
                </a:solidFill>
                <a:latin typeface="Arial" charset="0"/>
              </a:rPr>
              <a:t>o=CUC Gateway Bank</a:t>
            </a:r>
          </a:p>
        </p:txBody>
      </p:sp>
      <p:sp>
        <p:nvSpPr>
          <p:cNvPr id="25" name="Oval 37">
            <a:extLst>
              <a:ext uri="{FF2B5EF4-FFF2-40B4-BE49-F238E27FC236}">
                <a16:creationId xmlns:a16="http://schemas.microsoft.com/office/drawing/2014/main" id="{0E69D8F4-10B9-43F4-A3DD-1EBAF163B69B}"/>
              </a:ext>
            </a:extLst>
          </p:cNvPr>
          <p:cNvSpPr>
            <a:spLocks noChangeArrowheads="1"/>
          </p:cNvSpPr>
          <p:nvPr/>
        </p:nvSpPr>
        <p:spPr bwMode="auto">
          <a:xfrm>
            <a:off x="6137523" y="3824161"/>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rPr>
              <a:t>ou</a:t>
            </a:r>
            <a:r>
              <a:rPr lang="it-IT" sz="1000" b="1" dirty="0">
                <a:solidFill>
                  <a:srgbClr val="FFFFFF"/>
                </a:solidFill>
                <a:latin typeface="Arial" charset="0"/>
              </a:rPr>
              <a:t>=CBI Services</a:t>
            </a:r>
          </a:p>
        </p:txBody>
      </p:sp>
      <p:sp>
        <p:nvSpPr>
          <p:cNvPr id="26" name="Oval 38">
            <a:extLst>
              <a:ext uri="{FF2B5EF4-FFF2-40B4-BE49-F238E27FC236}">
                <a16:creationId xmlns:a16="http://schemas.microsoft.com/office/drawing/2014/main" id="{A3D616AE-A28F-4E9E-AFF3-22ADBCD6CBE9}"/>
              </a:ext>
            </a:extLst>
          </p:cNvPr>
          <p:cNvSpPr>
            <a:spLocks noChangeArrowheads="1"/>
          </p:cNvSpPr>
          <p:nvPr/>
        </p:nvSpPr>
        <p:spPr bwMode="auto">
          <a:xfrm>
            <a:off x="6040686" y="4603624"/>
            <a:ext cx="1711325" cy="592137"/>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110000"/>
              </a:lnSpc>
              <a:defRPr/>
            </a:pPr>
            <a:r>
              <a:rPr lang="it-IT" sz="1000" b="1" dirty="0" err="1">
                <a:solidFill>
                  <a:srgbClr val="FFFFFF"/>
                </a:solidFill>
                <a:latin typeface="Arial" charset="0"/>
                <a:cs typeface="+mn-cs"/>
              </a:rPr>
              <a:t>ou</a:t>
            </a:r>
            <a:r>
              <a:rPr lang="it-IT" sz="1000" b="1" dirty="0">
                <a:solidFill>
                  <a:srgbClr val="FFFFFF"/>
                </a:solidFill>
                <a:latin typeface="Arial" charset="0"/>
              </a:rPr>
              <a:t>= </a:t>
            </a:r>
          </a:p>
          <a:p>
            <a:pPr algn="ctr">
              <a:lnSpc>
                <a:spcPct val="110000"/>
              </a:lnSpc>
              <a:defRPr/>
            </a:pPr>
            <a:r>
              <a:rPr lang="it-IT" sz="1000" b="1" dirty="0">
                <a:solidFill>
                  <a:srgbClr val="FFFFFF"/>
                </a:solidFill>
                <a:latin typeface="Arial" charset="0"/>
              </a:rPr>
              <a:t>MARKETPLACE PROFILE</a:t>
            </a:r>
          </a:p>
          <a:p>
            <a:pPr algn="ctr">
              <a:lnSpc>
                <a:spcPct val="110000"/>
              </a:lnSpc>
              <a:defRPr/>
            </a:pPr>
            <a:r>
              <a:rPr lang="it-IT" sz="1000" b="1" dirty="0">
                <a:solidFill>
                  <a:srgbClr val="FFFFFF"/>
                </a:solidFill>
                <a:latin typeface="Arial" charset="0"/>
                <a:cs typeface="+mn-cs"/>
              </a:rPr>
              <a:t>&lt;code&gt;</a:t>
            </a:r>
          </a:p>
        </p:txBody>
      </p:sp>
      <p:sp>
        <p:nvSpPr>
          <p:cNvPr id="27" name="Oval 39">
            <a:extLst>
              <a:ext uri="{FF2B5EF4-FFF2-40B4-BE49-F238E27FC236}">
                <a16:creationId xmlns:a16="http://schemas.microsoft.com/office/drawing/2014/main" id="{6057EC47-C4DE-4910-98D0-A153FC66BE23}"/>
              </a:ext>
            </a:extLst>
          </p:cNvPr>
          <p:cNvSpPr>
            <a:spLocks noChangeArrowheads="1"/>
          </p:cNvSpPr>
          <p:nvPr/>
        </p:nvSpPr>
        <p:spPr bwMode="auto">
          <a:xfrm>
            <a:off x="6083548" y="5384674"/>
            <a:ext cx="1620838" cy="466725"/>
          </a:xfrm>
          <a:prstGeom prst="ellipse">
            <a:avLst/>
          </a:prstGeom>
          <a:solidFill>
            <a:srgbClr val="3366FF"/>
          </a:solidFill>
          <a:ln w="19050">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cs typeface="+mn-cs"/>
              </a:rPr>
              <a:t>cn</a:t>
            </a:r>
            <a:r>
              <a:rPr lang="it-IT" sz="1000" b="1" dirty="0">
                <a:solidFill>
                  <a:srgbClr val="FFFFFF"/>
                </a:solidFill>
                <a:latin typeface="Arial" charset="0"/>
                <a:cs typeface="+mn-cs"/>
              </a:rPr>
              <a:t>=ESITO-BON-ORD-BEN</a:t>
            </a:r>
          </a:p>
        </p:txBody>
      </p:sp>
      <p:cxnSp>
        <p:nvCxnSpPr>
          <p:cNvPr id="28" name="AutoShape 40">
            <a:extLst>
              <a:ext uri="{FF2B5EF4-FFF2-40B4-BE49-F238E27FC236}">
                <a16:creationId xmlns:a16="http://schemas.microsoft.com/office/drawing/2014/main" id="{A4ECDEC0-592B-49DC-BA89-716EDBE64983}"/>
              </a:ext>
            </a:extLst>
          </p:cNvPr>
          <p:cNvCxnSpPr>
            <a:cxnSpLocks noChangeShapeType="1"/>
            <a:stCxn id="23" idx="4"/>
            <a:endCxn id="24" idx="0"/>
          </p:cNvCxnSpPr>
          <p:nvPr/>
        </p:nvCxnSpPr>
        <p:spPr bwMode="auto">
          <a:xfrm>
            <a:off x="6893173" y="2739899"/>
            <a:ext cx="1588" cy="29368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29" name="AutoShape 41">
            <a:extLst>
              <a:ext uri="{FF2B5EF4-FFF2-40B4-BE49-F238E27FC236}">
                <a16:creationId xmlns:a16="http://schemas.microsoft.com/office/drawing/2014/main" id="{B39419FC-17DF-40BA-9E5E-47B17D8F2C06}"/>
              </a:ext>
            </a:extLst>
          </p:cNvPr>
          <p:cNvCxnSpPr>
            <a:cxnSpLocks noChangeShapeType="1"/>
            <a:stCxn id="24" idx="4"/>
            <a:endCxn id="25" idx="0"/>
          </p:cNvCxnSpPr>
          <p:nvPr/>
        </p:nvCxnSpPr>
        <p:spPr bwMode="auto">
          <a:xfrm>
            <a:off x="6894761" y="3519361"/>
            <a:ext cx="0" cy="295275"/>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30" name="AutoShape 42">
            <a:extLst>
              <a:ext uri="{FF2B5EF4-FFF2-40B4-BE49-F238E27FC236}">
                <a16:creationId xmlns:a16="http://schemas.microsoft.com/office/drawing/2014/main" id="{04641F75-7506-443F-83CA-36C861AAFD39}"/>
              </a:ext>
            </a:extLst>
          </p:cNvPr>
          <p:cNvCxnSpPr>
            <a:cxnSpLocks noChangeShapeType="1"/>
            <a:stCxn id="25" idx="4"/>
            <a:endCxn id="26" idx="0"/>
          </p:cNvCxnSpPr>
          <p:nvPr/>
        </p:nvCxnSpPr>
        <p:spPr bwMode="auto">
          <a:xfrm>
            <a:off x="6894761" y="4300411"/>
            <a:ext cx="1587" cy="293688"/>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31" name="AutoShape 43">
            <a:extLst>
              <a:ext uri="{FF2B5EF4-FFF2-40B4-BE49-F238E27FC236}">
                <a16:creationId xmlns:a16="http://schemas.microsoft.com/office/drawing/2014/main" id="{58A21BCF-EF26-49AD-8B31-049716D24535}"/>
              </a:ext>
            </a:extLst>
          </p:cNvPr>
          <p:cNvCxnSpPr>
            <a:cxnSpLocks noChangeShapeType="1"/>
            <a:stCxn id="26" idx="4"/>
            <a:endCxn id="27" idx="0"/>
          </p:cNvCxnSpPr>
          <p:nvPr/>
        </p:nvCxnSpPr>
        <p:spPr bwMode="auto">
          <a:xfrm flipH="1">
            <a:off x="6894761" y="5205286"/>
            <a:ext cx="1587" cy="169863"/>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sp>
        <p:nvSpPr>
          <p:cNvPr id="32" name="Text Box 27">
            <a:extLst>
              <a:ext uri="{FF2B5EF4-FFF2-40B4-BE49-F238E27FC236}">
                <a16:creationId xmlns:a16="http://schemas.microsoft.com/office/drawing/2014/main" id="{A0E2D5DB-57A8-4AF8-B9BA-368935F97A0B}"/>
              </a:ext>
            </a:extLst>
          </p:cNvPr>
          <p:cNvSpPr txBox="1">
            <a:spLocks noChangeArrowheads="1"/>
          </p:cNvSpPr>
          <p:nvPr/>
        </p:nvSpPr>
        <p:spPr bwMode="auto">
          <a:xfrm>
            <a:off x="4994523" y="1774699"/>
            <a:ext cx="373856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it-IT" sz="1200" b="1" i="1">
                <a:solidFill>
                  <a:srgbClr val="4D4D4C"/>
                </a:solidFill>
                <a:cs typeface="+mn-cs"/>
              </a:rPr>
              <a:t>Indirizzamento esito verso il beneficiario</a:t>
            </a:r>
          </a:p>
          <a:p>
            <a:pPr algn="ctr">
              <a:lnSpc>
                <a:spcPct val="90000"/>
              </a:lnSpc>
              <a:defRPr/>
            </a:pPr>
            <a:r>
              <a:rPr lang="it-IT" sz="1200" b="1" i="1">
                <a:solidFill>
                  <a:srgbClr val="4D4D4C"/>
                </a:solidFill>
                <a:cs typeface="+mn-cs"/>
              </a:rPr>
              <a:t>Banca Passiva Ordinante </a:t>
            </a:r>
            <a:r>
              <a:rPr lang="it-IT" sz="1200" b="1" i="1">
                <a:solidFill>
                  <a:srgbClr val="4D4D4C"/>
                </a:solidFill>
                <a:cs typeface="Arial" charset="0"/>
              </a:rPr>
              <a:t>►</a:t>
            </a:r>
            <a:r>
              <a:rPr lang="it-IT" sz="1200" b="1" i="1">
                <a:solidFill>
                  <a:srgbClr val="4D4D4C"/>
                </a:solidFill>
                <a:cs typeface="+mn-cs"/>
              </a:rPr>
              <a:t> Banca Gateway per</a:t>
            </a:r>
            <a:r>
              <a:rPr lang="it-IT" sz="1200" b="1" i="1" u="sng">
                <a:solidFill>
                  <a:srgbClr val="4D4D4C"/>
                </a:solidFill>
                <a:cs typeface="+mn-cs"/>
              </a:rPr>
              <a:t> messaggio 10</a:t>
            </a:r>
          </a:p>
        </p:txBody>
      </p:sp>
      <p:sp>
        <p:nvSpPr>
          <p:cNvPr id="33" name="Text Box 4">
            <a:extLst>
              <a:ext uri="{FF2B5EF4-FFF2-40B4-BE49-F238E27FC236}">
                <a16:creationId xmlns:a16="http://schemas.microsoft.com/office/drawing/2014/main" id="{B69C0734-2AF5-4086-B794-BE9F92E8C01E}"/>
              </a:ext>
            </a:extLst>
          </p:cNvPr>
          <p:cNvSpPr txBox="1">
            <a:spLocks noChangeArrowheads="1"/>
          </p:cNvSpPr>
          <p:nvPr/>
        </p:nvSpPr>
        <p:spPr bwMode="auto">
          <a:xfrm>
            <a:off x="755576" y="764704"/>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Service Workflow </a:t>
            </a:r>
            <a:r>
              <a:rPr lang="it-IT" sz="1200" b="1" i="1" dirty="0" err="1">
                <a:solidFill>
                  <a:srgbClr val="EF7918"/>
                </a:solidFill>
                <a:latin typeface="Verdana" panose="020B0604030504040204" pitchFamily="34" charset="0"/>
                <a:cs typeface="Arial"/>
              </a:rPr>
              <a:t>analysis</a:t>
            </a:r>
            <a:r>
              <a:rPr lang="it-IT" sz="1200" b="1" i="1" dirty="0">
                <a:solidFill>
                  <a:srgbClr val="EF7918"/>
                </a:solidFill>
                <a:latin typeface="Verdana" panose="020B0604030504040204" pitchFamily="34" charset="0"/>
                <a:cs typeface="Arial"/>
              </a:rPr>
              <a:t> – </a:t>
            </a:r>
            <a:r>
              <a:rPr lang="en-US" sz="1200" i="1" dirty="0">
                <a:solidFill>
                  <a:srgbClr val="EF7918"/>
                </a:solidFill>
                <a:latin typeface="Verdana" panose="020B0604030504040204" pitchFamily="34" charset="0"/>
                <a:cs typeface="Arial"/>
              </a:rPr>
              <a:t>Dispatching replies to Gateway Bank</a:t>
            </a:r>
            <a:endParaRPr lang="it-IT" sz="1200" i="1" kern="0" dirty="0">
              <a:solidFill>
                <a:srgbClr val="EF7918"/>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8413790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88D9CDF6-00B9-44AE-B635-16028C492E52}"/>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8" name="Rectangle 2">
            <a:extLst>
              <a:ext uri="{FF2B5EF4-FFF2-40B4-BE49-F238E27FC236}">
                <a16:creationId xmlns:a16="http://schemas.microsoft.com/office/drawing/2014/main" id="{C1FB9808-8CA1-4A81-85D5-5AC913266A4D}"/>
              </a:ext>
            </a:extLst>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33" name="Rectangle 5">
            <a:extLst>
              <a:ext uri="{FF2B5EF4-FFF2-40B4-BE49-F238E27FC236}">
                <a16:creationId xmlns:a16="http://schemas.microsoft.com/office/drawing/2014/main" id="{103415B7-3163-40B2-83D9-550583CEDB73}"/>
              </a:ext>
            </a:extLst>
          </p:cNvPr>
          <p:cNvSpPr>
            <a:spLocks noChangeArrowheads="1"/>
          </p:cNvSpPr>
          <p:nvPr/>
        </p:nvSpPr>
        <p:spPr bwMode="auto">
          <a:xfrm>
            <a:off x="522288" y="1772816"/>
            <a:ext cx="4049712" cy="4352925"/>
          </a:xfrm>
          <a:prstGeom prst="rect">
            <a:avLst/>
          </a:prstGeom>
          <a:solidFill>
            <a:schemeClr val="bg1"/>
          </a:solidFill>
          <a:ln w="19050">
            <a:solidFill>
              <a:srgbClr val="18367E"/>
            </a:solidFill>
            <a:miter lim="800000"/>
            <a:headEnd/>
            <a:tailEnd/>
          </a:ln>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34" name="Oval 18">
            <a:extLst>
              <a:ext uri="{FF2B5EF4-FFF2-40B4-BE49-F238E27FC236}">
                <a16:creationId xmlns:a16="http://schemas.microsoft.com/office/drawing/2014/main" id="{A7501EE7-C325-423B-B302-932D4CC954F2}"/>
              </a:ext>
            </a:extLst>
          </p:cNvPr>
          <p:cNvSpPr>
            <a:spLocks noChangeArrowheads="1"/>
          </p:cNvSpPr>
          <p:nvPr/>
        </p:nvSpPr>
        <p:spPr bwMode="auto">
          <a:xfrm>
            <a:off x="2078038" y="2414166"/>
            <a:ext cx="838200" cy="400050"/>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o=cbi</a:t>
            </a:r>
          </a:p>
        </p:txBody>
      </p:sp>
      <p:sp>
        <p:nvSpPr>
          <p:cNvPr id="35" name="Oval 19">
            <a:extLst>
              <a:ext uri="{FF2B5EF4-FFF2-40B4-BE49-F238E27FC236}">
                <a16:creationId xmlns:a16="http://schemas.microsoft.com/office/drawing/2014/main" id="{5BB94452-8579-48CE-8850-2AD7244FBC5E}"/>
              </a:ext>
            </a:extLst>
          </p:cNvPr>
          <p:cNvSpPr>
            <a:spLocks noChangeArrowheads="1"/>
          </p:cNvSpPr>
          <p:nvPr/>
        </p:nvSpPr>
        <p:spPr bwMode="auto">
          <a:xfrm>
            <a:off x="1560513" y="3126953"/>
            <a:ext cx="1890712"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dirty="0">
                <a:solidFill>
                  <a:srgbClr val="FFFFFF"/>
                </a:solidFill>
                <a:latin typeface="Arial" charset="0"/>
                <a:cs typeface="+mn-cs"/>
              </a:rPr>
              <a:t>o</a:t>
            </a:r>
            <a:r>
              <a:rPr lang="it-IT" sz="1000" b="1" dirty="0">
                <a:solidFill>
                  <a:srgbClr val="FFFFFF"/>
                </a:solidFill>
                <a:latin typeface="Arial" charset="0"/>
              </a:rPr>
              <a:t>=CUC </a:t>
            </a:r>
            <a:r>
              <a:rPr lang="it-IT" sz="1000" b="1" dirty="0" err="1">
                <a:solidFill>
                  <a:srgbClr val="FFFFFF"/>
                </a:solidFill>
                <a:latin typeface="Arial" charset="0"/>
              </a:rPr>
              <a:t>Ordering</a:t>
            </a:r>
            <a:r>
              <a:rPr lang="it-IT" sz="1000" b="1" dirty="0">
                <a:solidFill>
                  <a:srgbClr val="FFFFFF"/>
                </a:solidFill>
                <a:latin typeface="Arial" charset="0"/>
              </a:rPr>
              <a:t> </a:t>
            </a:r>
            <a:r>
              <a:rPr lang="it-IT" sz="1000" b="1" dirty="0" err="1">
                <a:solidFill>
                  <a:srgbClr val="FFFFFF"/>
                </a:solidFill>
                <a:latin typeface="Arial" charset="0"/>
              </a:rPr>
              <a:t>Fwd</a:t>
            </a:r>
            <a:r>
              <a:rPr lang="it-IT" sz="1000" b="1" dirty="0">
                <a:solidFill>
                  <a:srgbClr val="FFFFFF"/>
                </a:solidFill>
                <a:latin typeface="Arial" charset="0"/>
              </a:rPr>
              <a:t> Agent</a:t>
            </a:r>
            <a:endParaRPr lang="it-IT" sz="1000" b="1" dirty="0">
              <a:solidFill>
                <a:srgbClr val="FFFFFF"/>
              </a:solidFill>
              <a:latin typeface="Arial" charset="0"/>
              <a:cs typeface="+mn-cs"/>
            </a:endParaRPr>
          </a:p>
        </p:txBody>
      </p:sp>
      <p:sp>
        <p:nvSpPr>
          <p:cNvPr id="36" name="Oval 20">
            <a:extLst>
              <a:ext uri="{FF2B5EF4-FFF2-40B4-BE49-F238E27FC236}">
                <a16:creationId xmlns:a16="http://schemas.microsoft.com/office/drawing/2014/main" id="{67548A90-2DEE-4FBD-971B-BF1AAD15F62A}"/>
              </a:ext>
            </a:extLst>
          </p:cNvPr>
          <p:cNvSpPr>
            <a:spLocks noChangeArrowheads="1"/>
          </p:cNvSpPr>
          <p:nvPr/>
        </p:nvSpPr>
        <p:spPr bwMode="auto">
          <a:xfrm>
            <a:off x="1741488" y="3908003"/>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cs typeface="+mn-cs"/>
              </a:rPr>
              <a:t>ou</a:t>
            </a:r>
            <a:r>
              <a:rPr lang="it-IT" sz="1000" b="1" dirty="0">
                <a:solidFill>
                  <a:srgbClr val="FFFFFF"/>
                </a:solidFill>
                <a:latin typeface="Arial" charset="0"/>
                <a:cs typeface="+mn-cs"/>
              </a:rPr>
              <a:t>=CBI Services </a:t>
            </a:r>
          </a:p>
        </p:txBody>
      </p:sp>
      <p:sp>
        <p:nvSpPr>
          <p:cNvPr id="37" name="Oval 21">
            <a:extLst>
              <a:ext uri="{FF2B5EF4-FFF2-40B4-BE49-F238E27FC236}">
                <a16:creationId xmlns:a16="http://schemas.microsoft.com/office/drawing/2014/main" id="{724B3BBF-17B8-4CC5-9D9F-8A581A181C78}"/>
              </a:ext>
            </a:extLst>
          </p:cNvPr>
          <p:cNvSpPr>
            <a:spLocks noChangeArrowheads="1"/>
          </p:cNvSpPr>
          <p:nvPr/>
        </p:nvSpPr>
        <p:spPr bwMode="auto">
          <a:xfrm>
            <a:off x="1741488" y="4687466"/>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cs typeface="+mn-cs"/>
              </a:rPr>
              <a:t>ou</a:t>
            </a:r>
            <a:r>
              <a:rPr lang="it-IT" sz="1000" b="1" dirty="0">
                <a:solidFill>
                  <a:srgbClr val="FFFFFF"/>
                </a:solidFill>
                <a:latin typeface="Arial" charset="0"/>
                <a:cs typeface="+mn-cs"/>
              </a:rPr>
              <a:t>=</a:t>
            </a:r>
            <a:r>
              <a:rPr lang="it-IT" sz="1000" b="1" dirty="0" err="1">
                <a:solidFill>
                  <a:srgbClr val="FFFFFF"/>
                </a:solidFill>
                <a:latin typeface="Arial" charset="0"/>
              </a:rPr>
              <a:t>profiled</a:t>
            </a:r>
            <a:r>
              <a:rPr lang="it-IT" sz="1000" b="1" dirty="0">
                <a:solidFill>
                  <a:srgbClr val="FFFFFF"/>
                </a:solidFill>
                <a:latin typeface="Arial" charset="0"/>
              </a:rPr>
              <a:t> services</a:t>
            </a:r>
            <a:endParaRPr lang="it-IT" sz="1000" b="1" dirty="0">
              <a:solidFill>
                <a:srgbClr val="FFFFFF"/>
              </a:solidFill>
              <a:latin typeface="Arial" charset="0"/>
              <a:cs typeface="+mn-cs"/>
            </a:endParaRPr>
          </a:p>
        </p:txBody>
      </p:sp>
      <p:cxnSp>
        <p:nvCxnSpPr>
          <p:cNvPr id="38" name="AutoShape 23">
            <a:extLst>
              <a:ext uri="{FF2B5EF4-FFF2-40B4-BE49-F238E27FC236}">
                <a16:creationId xmlns:a16="http://schemas.microsoft.com/office/drawing/2014/main" id="{8134B22C-47F1-48D8-A9B4-35BFBF80BF52}"/>
              </a:ext>
            </a:extLst>
          </p:cNvPr>
          <p:cNvCxnSpPr>
            <a:cxnSpLocks noChangeShapeType="1"/>
            <a:stCxn id="34" idx="4"/>
            <a:endCxn id="35" idx="0"/>
          </p:cNvCxnSpPr>
          <p:nvPr/>
        </p:nvCxnSpPr>
        <p:spPr bwMode="auto">
          <a:xfrm>
            <a:off x="2497138" y="2823741"/>
            <a:ext cx="9525" cy="29368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39" name="AutoShape 24">
            <a:extLst>
              <a:ext uri="{FF2B5EF4-FFF2-40B4-BE49-F238E27FC236}">
                <a16:creationId xmlns:a16="http://schemas.microsoft.com/office/drawing/2014/main" id="{262A03E6-E096-44F8-BC45-D858713DD96F}"/>
              </a:ext>
            </a:extLst>
          </p:cNvPr>
          <p:cNvCxnSpPr>
            <a:cxnSpLocks noChangeShapeType="1"/>
            <a:stCxn id="35" idx="4"/>
            <a:endCxn id="36" idx="0"/>
          </p:cNvCxnSpPr>
          <p:nvPr/>
        </p:nvCxnSpPr>
        <p:spPr bwMode="auto">
          <a:xfrm flipH="1">
            <a:off x="2498725" y="3603203"/>
            <a:ext cx="7938" cy="295275"/>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40" name="AutoShape 25">
            <a:extLst>
              <a:ext uri="{FF2B5EF4-FFF2-40B4-BE49-F238E27FC236}">
                <a16:creationId xmlns:a16="http://schemas.microsoft.com/office/drawing/2014/main" id="{F7B0D1F4-F8A4-4420-83AE-4C276E8EA8DD}"/>
              </a:ext>
            </a:extLst>
          </p:cNvPr>
          <p:cNvCxnSpPr>
            <a:cxnSpLocks noChangeShapeType="1"/>
            <a:stCxn id="36" idx="4"/>
            <a:endCxn id="37" idx="0"/>
          </p:cNvCxnSpPr>
          <p:nvPr/>
        </p:nvCxnSpPr>
        <p:spPr bwMode="auto">
          <a:xfrm>
            <a:off x="2498725" y="4384253"/>
            <a:ext cx="0" cy="293688"/>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41" name="AutoShape 26">
            <a:extLst>
              <a:ext uri="{FF2B5EF4-FFF2-40B4-BE49-F238E27FC236}">
                <a16:creationId xmlns:a16="http://schemas.microsoft.com/office/drawing/2014/main" id="{37DBABE3-D1FD-4240-8612-E768EE1C3B2B}"/>
              </a:ext>
            </a:extLst>
          </p:cNvPr>
          <p:cNvCxnSpPr>
            <a:cxnSpLocks noChangeShapeType="1"/>
            <a:stCxn id="37" idx="4"/>
            <a:endCxn id="53" idx="0"/>
          </p:cNvCxnSpPr>
          <p:nvPr/>
        </p:nvCxnSpPr>
        <p:spPr bwMode="auto">
          <a:xfrm>
            <a:off x="2498725" y="5163716"/>
            <a:ext cx="4763" cy="36353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sp>
        <p:nvSpPr>
          <p:cNvPr id="42" name="Text Box 27">
            <a:extLst>
              <a:ext uri="{FF2B5EF4-FFF2-40B4-BE49-F238E27FC236}">
                <a16:creationId xmlns:a16="http://schemas.microsoft.com/office/drawing/2014/main" id="{3CD10551-F02C-437E-BC28-8B556D905F66}"/>
              </a:ext>
            </a:extLst>
          </p:cNvPr>
          <p:cNvSpPr txBox="1">
            <a:spLocks noChangeArrowheads="1"/>
          </p:cNvSpPr>
          <p:nvPr/>
        </p:nvSpPr>
        <p:spPr bwMode="auto">
          <a:xfrm>
            <a:off x="654050" y="1841078"/>
            <a:ext cx="3738563"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en-US" sz="1200" b="1" i="1" dirty="0">
                <a:solidFill>
                  <a:srgbClr val="4D4D4C"/>
                </a:solidFill>
              </a:rPr>
              <a:t>Dispatch of advice to recipient of ordering Debtor Agent  ► </a:t>
            </a:r>
            <a:r>
              <a:rPr lang="en-US" sz="1200" b="1" i="1" dirty="0" err="1">
                <a:solidFill>
                  <a:srgbClr val="4D4D4C"/>
                </a:solidFill>
              </a:rPr>
              <a:t>Fwd</a:t>
            </a:r>
            <a:r>
              <a:rPr lang="en-US" sz="1200" b="1" i="1" dirty="0">
                <a:solidFill>
                  <a:srgbClr val="4D4D4C"/>
                </a:solidFill>
              </a:rPr>
              <a:t> Gateway Bank for </a:t>
            </a:r>
            <a:r>
              <a:rPr lang="en-US" sz="1200" b="1" i="1" u="sng" dirty="0">
                <a:solidFill>
                  <a:srgbClr val="4D4D4C"/>
                </a:solidFill>
              </a:rPr>
              <a:t>message 10</a:t>
            </a:r>
          </a:p>
        </p:txBody>
      </p:sp>
      <p:sp>
        <p:nvSpPr>
          <p:cNvPr id="43" name="Rectangle 5">
            <a:extLst>
              <a:ext uri="{FF2B5EF4-FFF2-40B4-BE49-F238E27FC236}">
                <a16:creationId xmlns:a16="http://schemas.microsoft.com/office/drawing/2014/main" id="{D7B0144A-1376-4B82-A933-CC53156A5291}"/>
              </a:ext>
            </a:extLst>
          </p:cNvPr>
          <p:cNvSpPr>
            <a:spLocks noChangeArrowheads="1"/>
          </p:cNvSpPr>
          <p:nvPr/>
        </p:nvSpPr>
        <p:spPr bwMode="auto">
          <a:xfrm>
            <a:off x="4572000" y="1772816"/>
            <a:ext cx="4049713" cy="4352925"/>
          </a:xfrm>
          <a:prstGeom prst="rect">
            <a:avLst/>
          </a:prstGeom>
          <a:solidFill>
            <a:schemeClr val="bg1"/>
          </a:solidFill>
          <a:ln w="19050">
            <a:solidFill>
              <a:srgbClr val="18367E"/>
            </a:solidFill>
            <a:miter lim="800000"/>
            <a:headEnd/>
            <a:tailEnd/>
          </a:ln>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44" name="Oval 18">
            <a:extLst>
              <a:ext uri="{FF2B5EF4-FFF2-40B4-BE49-F238E27FC236}">
                <a16:creationId xmlns:a16="http://schemas.microsoft.com/office/drawing/2014/main" id="{66EF6480-266A-4D3A-9A9F-75AFA7B86678}"/>
              </a:ext>
            </a:extLst>
          </p:cNvPr>
          <p:cNvSpPr>
            <a:spLocks noChangeArrowheads="1"/>
          </p:cNvSpPr>
          <p:nvPr/>
        </p:nvSpPr>
        <p:spPr bwMode="auto">
          <a:xfrm>
            <a:off x="6269038" y="2414166"/>
            <a:ext cx="838200" cy="400050"/>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o=cbi</a:t>
            </a:r>
          </a:p>
        </p:txBody>
      </p:sp>
      <p:sp>
        <p:nvSpPr>
          <p:cNvPr id="45" name="Oval 19">
            <a:extLst>
              <a:ext uri="{FF2B5EF4-FFF2-40B4-BE49-F238E27FC236}">
                <a16:creationId xmlns:a16="http://schemas.microsoft.com/office/drawing/2014/main" id="{02B9B2C9-556C-49AE-BD71-D17EECCD1803}"/>
              </a:ext>
            </a:extLst>
          </p:cNvPr>
          <p:cNvSpPr>
            <a:spLocks noChangeArrowheads="1"/>
          </p:cNvSpPr>
          <p:nvPr/>
        </p:nvSpPr>
        <p:spPr bwMode="auto">
          <a:xfrm>
            <a:off x="5743575" y="3126953"/>
            <a:ext cx="188912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dirty="0">
                <a:solidFill>
                  <a:srgbClr val="FFFFFF"/>
                </a:solidFill>
                <a:latin typeface="Arial" charset="0"/>
                <a:cs typeface="+mn-cs"/>
              </a:rPr>
              <a:t>o</a:t>
            </a:r>
            <a:r>
              <a:rPr lang="it-IT" sz="1000" b="1" dirty="0">
                <a:solidFill>
                  <a:srgbClr val="FFFFFF"/>
                </a:solidFill>
                <a:latin typeface="Arial" charset="0"/>
              </a:rPr>
              <a:t>=CUC </a:t>
            </a:r>
            <a:r>
              <a:rPr lang="it-IT" sz="1000" b="1" dirty="0" err="1">
                <a:solidFill>
                  <a:srgbClr val="FFFFFF"/>
                </a:solidFill>
                <a:latin typeface="Arial" charset="0"/>
              </a:rPr>
              <a:t>recipient</a:t>
            </a:r>
            <a:r>
              <a:rPr lang="it-IT" sz="1000" b="1" dirty="0">
                <a:solidFill>
                  <a:srgbClr val="FFFFFF"/>
                </a:solidFill>
                <a:latin typeface="Arial" charset="0"/>
              </a:rPr>
              <a:t> </a:t>
            </a:r>
            <a:r>
              <a:rPr lang="it-IT" sz="1000" b="1" dirty="0" err="1">
                <a:solidFill>
                  <a:srgbClr val="FFFFFF"/>
                </a:solidFill>
                <a:latin typeface="Arial" charset="0"/>
              </a:rPr>
              <a:t>Fwd</a:t>
            </a:r>
            <a:r>
              <a:rPr lang="it-IT" sz="1000" b="1" dirty="0">
                <a:solidFill>
                  <a:srgbClr val="FFFFFF"/>
                </a:solidFill>
                <a:latin typeface="Arial" charset="0"/>
              </a:rPr>
              <a:t> Agent</a:t>
            </a:r>
            <a:endParaRPr lang="it-IT" sz="1000" b="1" dirty="0">
              <a:solidFill>
                <a:srgbClr val="FFFFFF"/>
              </a:solidFill>
              <a:latin typeface="Arial" charset="0"/>
              <a:cs typeface="+mn-cs"/>
            </a:endParaRPr>
          </a:p>
        </p:txBody>
      </p:sp>
      <p:sp>
        <p:nvSpPr>
          <p:cNvPr id="46" name="Oval 20">
            <a:extLst>
              <a:ext uri="{FF2B5EF4-FFF2-40B4-BE49-F238E27FC236}">
                <a16:creationId xmlns:a16="http://schemas.microsoft.com/office/drawing/2014/main" id="{02A4139E-9F19-4AD9-AAC4-8B7B5EB72175}"/>
              </a:ext>
            </a:extLst>
          </p:cNvPr>
          <p:cNvSpPr>
            <a:spLocks noChangeArrowheads="1"/>
          </p:cNvSpPr>
          <p:nvPr/>
        </p:nvSpPr>
        <p:spPr bwMode="auto">
          <a:xfrm>
            <a:off x="5930900" y="3908003"/>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cs typeface="+mn-cs"/>
              </a:rPr>
              <a:t>ou</a:t>
            </a:r>
            <a:r>
              <a:rPr lang="it-IT" sz="1000" b="1" dirty="0">
                <a:solidFill>
                  <a:srgbClr val="FFFFFF"/>
                </a:solidFill>
                <a:latin typeface="Arial" charset="0"/>
              </a:rPr>
              <a:t>= CBI Services </a:t>
            </a:r>
            <a:endParaRPr lang="it-IT" sz="1000" b="1" dirty="0">
              <a:solidFill>
                <a:srgbClr val="FFFFFF"/>
              </a:solidFill>
              <a:latin typeface="Arial" charset="0"/>
              <a:cs typeface="+mn-cs"/>
            </a:endParaRPr>
          </a:p>
        </p:txBody>
      </p:sp>
      <p:sp>
        <p:nvSpPr>
          <p:cNvPr id="47" name="Oval 21">
            <a:extLst>
              <a:ext uri="{FF2B5EF4-FFF2-40B4-BE49-F238E27FC236}">
                <a16:creationId xmlns:a16="http://schemas.microsoft.com/office/drawing/2014/main" id="{80C3D986-4120-4D04-9F99-857D2BD83CB2}"/>
              </a:ext>
            </a:extLst>
          </p:cNvPr>
          <p:cNvSpPr>
            <a:spLocks noChangeArrowheads="1"/>
          </p:cNvSpPr>
          <p:nvPr/>
        </p:nvSpPr>
        <p:spPr bwMode="auto">
          <a:xfrm>
            <a:off x="5930900" y="4687466"/>
            <a:ext cx="1514475" cy="466725"/>
          </a:xfrm>
          <a:prstGeom prst="ellipse">
            <a:avLst/>
          </a:prstGeom>
          <a:solidFill>
            <a:srgbClr val="3366FF"/>
          </a:solidFill>
          <a:ln w="19050" algn="ctr">
            <a:solidFill>
              <a:schemeClr val="tx1"/>
            </a:solidFill>
            <a:round/>
            <a:headEnd/>
            <a:tailEnd/>
          </a:ln>
        </p:spPr>
        <p:txBody>
          <a:bodyPr wrap="none" lIns="0" tIns="0" rIns="0" bIns="0" anchor="ctr"/>
          <a:lstStyle/>
          <a:p>
            <a:pPr algn="ctr">
              <a:lnSpc>
                <a:spcPct val="90000"/>
              </a:lnSpc>
              <a:defRPr/>
            </a:pPr>
            <a:r>
              <a:rPr lang="it-IT" sz="1000" b="1" dirty="0" err="1">
                <a:solidFill>
                  <a:srgbClr val="FFFFFF"/>
                </a:solidFill>
                <a:latin typeface="Arial" charset="0"/>
                <a:cs typeface="+mn-cs"/>
              </a:rPr>
              <a:t>ou</a:t>
            </a:r>
            <a:r>
              <a:rPr lang="it-IT" sz="1000" b="1" dirty="0">
                <a:solidFill>
                  <a:srgbClr val="FFFFFF"/>
                </a:solidFill>
                <a:latin typeface="Arial" charset="0"/>
                <a:cs typeface="+mn-cs"/>
              </a:rPr>
              <a:t>=</a:t>
            </a:r>
            <a:r>
              <a:rPr lang="it-IT" sz="1000" b="1" dirty="0" err="1">
                <a:solidFill>
                  <a:srgbClr val="FFFFFF"/>
                </a:solidFill>
                <a:latin typeface="Arial" charset="0"/>
                <a:cs typeface="+mn-cs"/>
              </a:rPr>
              <a:t>profiled</a:t>
            </a:r>
            <a:r>
              <a:rPr lang="it-IT" sz="1000" b="1" dirty="0">
                <a:solidFill>
                  <a:srgbClr val="FFFFFF"/>
                </a:solidFill>
                <a:latin typeface="Arial" charset="0"/>
                <a:cs typeface="+mn-cs"/>
              </a:rPr>
              <a:t> services</a:t>
            </a:r>
          </a:p>
        </p:txBody>
      </p:sp>
      <p:cxnSp>
        <p:nvCxnSpPr>
          <p:cNvPr id="48" name="AutoShape 23">
            <a:extLst>
              <a:ext uri="{FF2B5EF4-FFF2-40B4-BE49-F238E27FC236}">
                <a16:creationId xmlns:a16="http://schemas.microsoft.com/office/drawing/2014/main" id="{4A5E92DC-FF25-4289-8614-6AA0424544A0}"/>
              </a:ext>
            </a:extLst>
          </p:cNvPr>
          <p:cNvCxnSpPr>
            <a:cxnSpLocks noChangeShapeType="1"/>
            <a:stCxn id="44" idx="4"/>
            <a:endCxn id="45" idx="0"/>
          </p:cNvCxnSpPr>
          <p:nvPr/>
        </p:nvCxnSpPr>
        <p:spPr bwMode="auto">
          <a:xfrm>
            <a:off x="6688138" y="2823741"/>
            <a:ext cx="0" cy="29368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49" name="AutoShape 24">
            <a:extLst>
              <a:ext uri="{FF2B5EF4-FFF2-40B4-BE49-F238E27FC236}">
                <a16:creationId xmlns:a16="http://schemas.microsoft.com/office/drawing/2014/main" id="{3DED541D-1D60-41C9-B938-F26FCCFE7AF8}"/>
              </a:ext>
            </a:extLst>
          </p:cNvPr>
          <p:cNvCxnSpPr>
            <a:cxnSpLocks noChangeShapeType="1"/>
            <a:stCxn id="45" idx="4"/>
            <a:endCxn id="46" idx="0"/>
          </p:cNvCxnSpPr>
          <p:nvPr/>
        </p:nvCxnSpPr>
        <p:spPr bwMode="auto">
          <a:xfrm>
            <a:off x="6688138" y="3603203"/>
            <a:ext cx="0" cy="295275"/>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50" name="AutoShape 25">
            <a:extLst>
              <a:ext uri="{FF2B5EF4-FFF2-40B4-BE49-F238E27FC236}">
                <a16:creationId xmlns:a16="http://schemas.microsoft.com/office/drawing/2014/main" id="{0E367F74-ED65-4B9F-98FC-312680EF9A49}"/>
              </a:ext>
            </a:extLst>
          </p:cNvPr>
          <p:cNvCxnSpPr>
            <a:cxnSpLocks noChangeShapeType="1"/>
            <a:stCxn id="46" idx="4"/>
            <a:endCxn id="47" idx="0"/>
          </p:cNvCxnSpPr>
          <p:nvPr/>
        </p:nvCxnSpPr>
        <p:spPr bwMode="auto">
          <a:xfrm>
            <a:off x="6688138" y="4384253"/>
            <a:ext cx="0" cy="293688"/>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cxnSp>
        <p:nvCxnSpPr>
          <p:cNvPr id="51" name="AutoShape 26">
            <a:extLst>
              <a:ext uri="{FF2B5EF4-FFF2-40B4-BE49-F238E27FC236}">
                <a16:creationId xmlns:a16="http://schemas.microsoft.com/office/drawing/2014/main" id="{2C7E27D3-32AD-46CC-B09D-E73EC69220E6}"/>
              </a:ext>
            </a:extLst>
          </p:cNvPr>
          <p:cNvCxnSpPr>
            <a:cxnSpLocks noChangeShapeType="1"/>
            <a:stCxn id="47" idx="4"/>
            <a:endCxn id="54" idx="0"/>
          </p:cNvCxnSpPr>
          <p:nvPr/>
        </p:nvCxnSpPr>
        <p:spPr bwMode="auto">
          <a:xfrm>
            <a:off x="6688138" y="5163716"/>
            <a:ext cx="0" cy="363537"/>
          </a:xfrm>
          <a:prstGeom prst="straightConnector1">
            <a:avLst/>
          </a:prstGeom>
          <a:noFill/>
          <a:ln w="19050">
            <a:solidFill>
              <a:srgbClr val="0000FF"/>
            </a:solidFill>
            <a:round/>
            <a:headEnd/>
            <a:tailEnd/>
          </a:ln>
          <a:extLst>
            <a:ext uri="{909E8E84-426E-40DD-AFC4-6F175D3DCCD1}">
              <a14:hiddenFill xmlns:a14="http://schemas.microsoft.com/office/drawing/2010/main">
                <a:noFill/>
              </a14:hiddenFill>
            </a:ext>
          </a:extLst>
        </p:spPr>
      </p:cxnSp>
      <p:sp>
        <p:nvSpPr>
          <p:cNvPr id="52" name="Text Box 27">
            <a:extLst>
              <a:ext uri="{FF2B5EF4-FFF2-40B4-BE49-F238E27FC236}">
                <a16:creationId xmlns:a16="http://schemas.microsoft.com/office/drawing/2014/main" id="{F174D064-7938-4766-95D1-405ACE237343}"/>
              </a:ext>
            </a:extLst>
          </p:cNvPr>
          <p:cNvSpPr txBox="1">
            <a:spLocks noChangeArrowheads="1"/>
          </p:cNvSpPr>
          <p:nvPr/>
        </p:nvSpPr>
        <p:spPr bwMode="auto">
          <a:xfrm>
            <a:off x="4662488" y="1861716"/>
            <a:ext cx="3738562"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algn="ctr">
              <a:lnSpc>
                <a:spcPct val="90000"/>
              </a:lnSpc>
              <a:defRPr/>
            </a:pPr>
            <a:r>
              <a:rPr lang="en-US" sz="1200" b="1" i="1" dirty="0">
                <a:solidFill>
                  <a:srgbClr val="4D4D4C"/>
                </a:solidFill>
              </a:rPr>
              <a:t>Dispatch of advice to recipient of</a:t>
            </a:r>
          </a:p>
          <a:p>
            <a:pPr algn="ctr">
              <a:lnSpc>
                <a:spcPct val="90000"/>
              </a:lnSpc>
              <a:defRPr/>
            </a:pPr>
            <a:r>
              <a:rPr lang="en-US" sz="1200" b="1" i="1" dirty="0" err="1">
                <a:solidFill>
                  <a:srgbClr val="4D4D4C"/>
                </a:solidFill>
              </a:rPr>
              <a:t>Fwd</a:t>
            </a:r>
            <a:r>
              <a:rPr lang="en-US" sz="1200" b="1" i="1" dirty="0">
                <a:solidFill>
                  <a:srgbClr val="4D4D4C"/>
                </a:solidFill>
              </a:rPr>
              <a:t> Agent Gateway Bank ► recipient Gateway Bank for message 10</a:t>
            </a:r>
          </a:p>
        </p:txBody>
      </p:sp>
      <p:sp>
        <p:nvSpPr>
          <p:cNvPr id="53" name="Oval 39">
            <a:extLst>
              <a:ext uri="{FF2B5EF4-FFF2-40B4-BE49-F238E27FC236}">
                <a16:creationId xmlns:a16="http://schemas.microsoft.com/office/drawing/2014/main" id="{DD50BF48-956C-4ABE-9C39-E67A4CBFAF35}"/>
              </a:ext>
            </a:extLst>
          </p:cNvPr>
          <p:cNvSpPr>
            <a:spLocks noChangeArrowheads="1"/>
          </p:cNvSpPr>
          <p:nvPr/>
        </p:nvSpPr>
        <p:spPr bwMode="auto">
          <a:xfrm>
            <a:off x="1692275" y="5536778"/>
            <a:ext cx="1620838" cy="466725"/>
          </a:xfrm>
          <a:prstGeom prst="ellipse">
            <a:avLst/>
          </a:prstGeom>
          <a:solidFill>
            <a:srgbClr val="3366FF"/>
          </a:solidFill>
          <a:ln w="19050">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cn=ESITO-BON-ORD-BEN</a:t>
            </a:r>
          </a:p>
        </p:txBody>
      </p:sp>
      <p:sp>
        <p:nvSpPr>
          <p:cNvPr id="54" name="Oval 39">
            <a:extLst>
              <a:ext uri="{FF2B5EF4-FFF2-40B4-BE49-F238E27FC236}">
                <a16:creationId xmlns:a16="http://schemas.microsoft.com/office/drawing/2014/main" id="{B2FF64B0-A5FD-4C25-8C3F-401016B76F1A}"/>
              </a:ext>
            </a:extLst>
          </p:cNvPr>
          <p:cNvSpPr>
            <a:spLocks noChangeArrowheads="1"/>
          </p:cNvSpPr>
          <p:nvPr/>
        </p:nvSpPr>
        <p:spPr bwMode="auto">
          <a:xfrm>
            <a:off x="5876925" y="5536778"/>
            <a:ext cx="1620838" cy="466725"/>
          </a:xfrm>
          <a:prstGeom prst="ellipse">
            <a:avLst/>
          </a:prstGeom>
          <a:solidFill>
            <a:srgbClr val="3366FF"/>
          </a:solidFill>
          <a:ln w="19050">
            <a:solidFill>
              <a:schemeClr val="tx1"/>
            </a:solidFill>
            <a:round/>
            <a:headEnd/>
            <a:tailEnd/>
          </a:ln>
        </p:spPr>
        <p:txBody>
          <a:bodyPr wrap="none" lIns="0" tIns="0" rIns="0" bIns="0" anchor="ctr"/>
          <a:lstStyle/>
          <a:p>
            <a:pPr algn="ctr">
              <a:lnSpc>
                <a:spcPct val="90000"/>
              </a:lnSpc>
              <a:defRPr/>
            </a:pPr>
            <a:r>
              <a:rPr lang="it-IT" sz="1000" b="1">
                <a:solidFill>
                  <a:srgbClr val="FFFFFF"/>
                </a:solidFill>
                <a:latin typeface="Arial" charset="0"/>
                <a:cs typeface="+mn-cs"/>
              </a:rPr>
              <a:t>cn=ESITO-BON-ORD-BEN</a:t>
            </a:r>
          </a:p>
        </p:txBody>
      </p:sp>
      <p:sp>
        <p:nvSpPr>
          <p:cNvPr id="55" name="Rectangle 3">
            <a:extLst>
              <a:ext uri="{FF2B5EF4-FFF2-40B4-BE49-F238E27FC236}">
                <a16:creationId xmlns:a16="http://schemas.microsoft.com/office/drawing/2014/main" id="{5433988B-D59B-4DB6-856C-91AF5BD0F0FA}"/>
              </a:ext>
            </a:extLst>
          </p:cNvPr>
          <p:cNvSpPr>
            <a:spLocks noChangeArrowheads="1"/>
          </p:cNvSpPr>
          <p:nvPr/>
        </p:nvSpPr>
        <p:spPr bwMode="auto">
          <a:xfrm>
            <a:off x="522288" y="1366416"/>
            <a:ext cx="8099425"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dirty="0">
                <a:solidFill>
                  <a:srgbClr val="FFFFFF"/>
                </a:solidFill>
                <a:latin typeface="Verdana" panose="020B0604030504040204" pitchFamily="34" charset="0"/>
                <a:ea typeface="Verdana" panose="020B0604030504040204" pitchFamily="34" charset="0"/>
              </a:rPr>
              <a:t>CBI DIRECTORY</a:t>
            </a:r>
          </a:p>
        </p:txBody>
      </p:sp>
      <p:sp>
        <p:nvSpPr>
          <p:cNvPr id="28" name="Text Box 4">
            <a:extLst>
              <a:ext uri="{FF2B5EF4-FFF2-40B4-BE49-F238E27FC236}">
                <a16:creationId xmlns:a16="http://schemas.microsoft.com/office/drawing/2014/main" id="{C49FF285-97E7-48DB-A9AE-A41D4905687E}"/>
              </a:ext>
            </a:extLst>
          </p:cNvPr>
          <p:cNvSpPr txBox="1">
            <a:spLocks noChangeArrowheads="1"/>
          </p:cNvSpPr>
          <p:nvPr/>
        </p:nvSpPr>
        <p:spPr bwMode="auto">
          <a:xfrm>
            <a:off x="755576" y="968869"/>
            <a:ext cx="727280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b="1" i="1" dirty="0">
                <a:solidFill>
                  <a:srgbClr val="EF7918"/>
                </a:solidFill>
                <a:latin typeface="Verdana" panose="020B0604030504040204" pitchFamily="34" charset="0"/>
                <a:cs typeface="Arial"/>
              </a:rPr>
              <a:t> Service Workflow </a:t>
            </a:r>
            <a:r>
              <a:rPr lang="it-IT" sz="1200" b="1" i="1" dirty="0" err="1">
                <a:solidFill>
                  <a:srgbClr val="EF7918"/>
                </a:solidFill>
                <a:latin typeface="Verdana" panose="020B0604030504040204" pitchFamily="34" charset="0"/>
                <a:cs typeface="Arial"/>
              </a:rPr>
              <a:t>analysis</a:t>
            </a:r>
            <a:r>
              <a:rPr lang="it-IT" sz="1200" b="1" i="1" dirty="0">
                <a:solidFill>
                  <a:srgbClr val="EF7918"/>
                </a:solidFill>
                <a:latin typeface="Verdana" panose="020B0604030504040204" pitchFamily="34" charset="0"/>
                <a:cs typeface="Arial"/>
              </a:rPr>
              <a:t> – </a:t>
            </a:r>
            <a:r>
              <a:rPr lang="en-US" sz="1200" i="1" dirty="0">
                <a:solidFill>
                  <a:srgbClr val="EF7918"/>
                </a:solidFill>
                <a:latin typeface="Verdana" panose="020B0604030504040204" pitchFamily="34" charset="0"/>
                <a:cs typeface="Arial"/>
              </a:rPr>
              <a:t>Dispatching Advice to Initiating Party and End Customer</a:t>
            </a:r>
            <a:endParaRPr lang="it-IT" sz="1200" i="1" kern="0" dirty="0">
              <a:solidFill>
                <a:srgbClr val="EF7918"/>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76868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95736" y="2408012"/>
            <a:ext cx="5842867" cy="1664623"/>
          </a:xfrm>
          <a:prstGeom prst="rect">
            <a:avLst/>
          </a:prstGeom>
          <a:noFill/>
        </p:spPr>
        <p:txBody>
          <a:bodyPr wrap="square" rtlCol="0">
            <a:spAutoFit/>
          </a:bodyPr>
          <a:lstStyle/>
          <a:p>
            <a:pPr>
              <a:lnSpc>
                <a:spcPct val="150000"/>
              </a:lnSpc>
            </a:pPr>
            <a:r>
              <a:rPr lang="it-IT" sz="1400" b="1" dirty="0">
                <a:solidFill>
                  <a:srgbClr val="EF7918"/>
                </a:solidFill>
                <a:latin typeface="Verdana" charset="0"/>
                <a:ea typeface="Verdana" charset="0"/>
                <a:cs typeface="Verdana" charset="0"/>
              </a:rPr>
              <a:t>Service Workflow</a:t>
            </a:r>
          </a:p>
          <a:p>
            <a:pPr>
              <a:lnSpc>
                <a:spcPct val="150000"/>
              </a:lnSpc>
            </a:pPr>
            <a:endParaRPr lang="it-IT" sz="1400" dirty="0">
              <a:solidFill>
                <a:srgbClr val="4D4D4C"/>
              </a:solidFill>
              <a:latin typeface="Verdana" charset="0"/>
              <a:ea typeface="Verdana" charset="0"/>
              <a:cs typeface="Verdana" charset="0"/>
            </a:endParaRPr>
          </a:p>
          <a:p>
            <a:pPr>
              <a:lnSpc>
                <a:spcPct val="150000"/>
              </a:lnSpc>
            </a:pPr>
            <a:r>
              <a:rPr lang="it-IT" sz="1400" dirty="0" err="1">
                <a:solidFill>
                  <a:srgbClr val="4D4D4C"/>
                </a:solidFill>
                <a:latin typeface="Verdana" charset="0"/>
                <a:ea typeface="Verdana" charset="0"/>
                <a:cs typeface="Verdana" charset="0"/>
              </a:rPr>
              <a:t>Structure</a:t>
            </a:r>
            <a:r>
              <a:rPr lang="it-IT" sz="1400" dirty="0">
                <a:solidFill>
                  <a:srgbClr val="4D4D4C"/>
                </a:solidFill>
                <a:latin typeface="Verdana" charset="0"/>
                <a:ea typeface="Verdana" charset="0"/>
                <a:cs typeface="Verdana" charset="0"/>
              </a:rPr>
              <a:t> of Report Controls</a:t>
            </a:r>
          </a:p>
          <a:p>
            <a:pPr>
              <a:lnSpc>
                <a:spcPct val="150000"/>
              </a:lnSpc>
            </a:pPr>
            <a:endParaRPr lang="it-IT" sz="1400" dirty="0">
              <a:solidFill>
                <a:srgbClr val="4D4D4C"/>
              </a:solidFill>
              <a:latin typeface="Verdana" charset="0"/>
              <a:ea typeface="Verdana" charset="0"/>
              <a:cs typeface="Verdana" charset="0"/>
            </a:endParaRPr>
          </a:p>
          <a:p>
            <a:pPr>
              <a:lnSpc>
                <a:spcPct val="150000"/>
              </a:lnSpc>
            </a:pPr>
            <a:r>
              <a:rPr lang="it-IT" sz="1400" dirty="0" err="1">
                <a:solidFill>
                  <a:srgbClr val="4D4D4C"/>
                </a:solidFill>
                <a:latin typeface="Verdana" charset="0"/>
                <a:ea typeface="Verdana" charset="0"/>
                <a:cs typeface="Verdana" charset="0"/>
              </a:rPr>
              <a:t>Scheme</a:t>
            </a:r>
            <a:r>
              <a:rPr lang="it-IT" sz="1400" dirty="0">
                <a:solidFill>
                  <a:srgbClr val="4D4D4C"/>
                </a:solidFill>
                <a:latin typeface="Verdana" charset="0"/>
                <a:ea typeface="Verdana" charset="0"/>
                <a:cs typeface="Verdana" charset="0"/>
              </a:rPr>
              <a:t> of Report Controls</a:t>
            </a:r>
          </a:p>
        </p:txBody>
      </p:sp>
      <p:sp>
        <p:nvSpPr>
          <p:cNvPr id="3" name="CasellaDiTesto 2"/>
          <p:cNvSpPr txBox="1"/>
          <p:nvPr/>
        </p:nvSpPr>
        <p:spPr>
          <a:xfrm>
            <a:off x="539552" y="692696"/>
            <a:ext cx="4464496" cy="553998"/>
          </a:xfrm>
          <a:prstGeom prst="rect">
            <a:avLst/>
          </a:prstGeom>
          <a:noFill/>
        </p:spPr>
        <p:txBody>
          <a:bodyPr wrap="square" rtlCol="0">
            <a:spAutoFit/>
          </a:bodyPr>
          <a:lstStyle/>
          <a:p>
            <a:r>
              <a:rPr lang="en-GB" altLang="en-US" sz="3000" dirty="0">
                <a:solidFill>
                  <a:srgbClr val="EF7918"/>
                </a:solidFill>
                <a:latin typeface="Verdana" charset="0"/>
                <a:ea typeface="Verdana" charset="0"/>
                <a:cs typeface="Verdana" charset="0"/>
              </a:rPr>
              <a:t>Agenda</a:t>
            </a:r>
          </a:p>
        </p:txBody>
      </p:sp>
      <p:pic>
        <p:nvPicPr>
          <p:cNvPr id="5" name="Immagin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4582" y="2505755"/>
            <a:ext cx="288032" cy="288032"/>
          </a:xfrm>
          <a:prstGeom prst="rect">
            <a:avLst/>
          </a:prstGeom>
        </p:spPr>
      </p:pic>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0080" y="3149099"/>
            <a:ext cx="288032" cy="288032"/>
          </a:xfrm>
          <a:prstGeom prst="rect">
            <a:avLst/>
          </a:prstGeom>
        </p:spPr>
      </p:pic>
      <p:pic>
        <p:nvPicPr>
          <p:cNvPr id="7" name="Immagin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4582" y="3784603"/>
            <a:ext cx="288032" cy="288032"/>
          </a:xfrm>
          <a:prstGeom prst="rect">
            <a:avLst/>
          </a:prstGeom>
        </p:spPr>
      </p:pic>
      <p:sp>
        <p:nvSpPr>
          <p:cNvPr id="10" name="CasellaDiTesto 9">
            <a:extLst>
              <a:ext uri="{FF2B5EF4-FFF2-40B4-BE49-F238E27FC236}">
                <a16:creationId xmlns:a16="http://schemas.microsoft.com/office/drawing/2014/main" id="{96AA4B88-B8C5-4869-8D92-02ADEB60108A}"/>
              </a:ext>
            </a:extLst>
          </p:cNvPr>
          <p:cNvSpPr txBox="1"/>
          <p:nvPr/>
        </p:nvSpPr>
        <p:spPr>
          <a:xfrm>
            <a:off x="1619672" y="1766606"/>
            <a:ext cx="6192688" cy="400110"/>
          </a:xfrm>
          <a:prstGeom prst="rect">
            <a:avLst/>
          </a:prstGeom>
          <a:noFill/>
        </p:spPr>
        <p:txBody>
          <a:bodyPr wrap="square" rtlCol="0">
            <a:spAutoFit/>
          </a:bodyPr>
          <a:lstStyle/>
          <a:p>
            <a:r>
              <a:rPr lang="it-IT" altLang="en-US" sz="2000" dirty="0">
                <a:solidFill>
                  <a:srgbClr val="EF7918"/>
                </a:solidFill>
                <a:latin typeface="Verdana" charset="0"/>
                <a:ea typeface="Verdana" charset="0"/>
                <a:cs typeface="Verdana" charset="0"/>
              </a:rPr>
              <a:t>CBI service “XML payment </a:t>
            </a:r>
            <a:r>
              <a:rPr lang="it-IT" altLang="en-US" sz="2000" dirty="0" err="1">
                <a:solidFill>
                  <a:srgbClr val="EF7918"/>
                </a:solidFill>
                <a:latin typeface="Verdana" charset="0"/>
                <a:ea typeface="Verdana" charset="0"/>
                <a:cs typeface="Verdana" charset="0"/>
              </a:rPr>
              <a:t>transactions</a:t>
            </a:r>
            <a:r>
              <a:rPr lang="it-IT" altLang="en-US" sz="2000" dirty="0">
                <a:solidFill>
                  <a:srgbClr val="EF7918"/>
                </a:solidFill>
                <a:latin typeface="Verdana" charset="0"/>
                <a:ea typeface="Verdana" charset="0"/>
                <a:cs typeface="Verdana" charset="0"/>
              </a:rPr>
              <a:t>”</a:t>
            </a:r>
          </a:p>
        </p:txBody>
      </p:sp>
    </p:spTree>
    <p:extLst>
      <p:ext uri="{BB962C8B-B14F-4D97-AF65-F5344CB8AC3E}">
        <p14:creationId xmlns:p14="http://schemas.microsoft.com/office/powerpoint/2010/main" val="941991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95736" y="2408012"/>
            <a:ext cx="5842867" cy="1664623"/>
          </a:xfrm>
          <a:prstGeom prst="rect">
            <a:avLst/>
          </a:prstGeom>
          <a:noFill/>
        </p:spPr>
        <p:txBody>
          <a:bodyPr wrap="square" rtlCol="0">
            <a:spAutoFit/>
          </a:bodyPr>
          <a:lstStyle/>
          <a:p>
            <a:pPr>
              <a:lnSpc>
                <a:spcPct val="150000"/>
              </a:lnSpc>
            </a:pPr>
            <a:r>
              <a:rPr lang="it-IT" sz="1400" dirty="0">
                <a:solidFill>
                  <a:srgbClr val="4D4D4C"/>
                </a:solidFill>
                <a:latin typeface="Verdana" charset="0"/>
                <a:ea typeface="Verdana" charset="0"/>
              </a:rPr>
              <a:t>Service Workflow</a:t>
            </a:r>
          </a:p>
          <a:p>
            <a:pPr marL="0" marR="0" lvl="0" indent="0" algn="l" defTabSz="914400" rtl="0" eaLnBrk="0" fontAlgn="base" latinLnBrk="0" hangingPunct="0">
              <a:lnSpc>
                <a:spcPct val="150000"/>
              </a:lnSpc>
              <a:spcBef>
                <a:spcPct val="0"/>
              </a:spcBef>
              <a:spcAft>
                <a:spcPct val="0"/>
              </a:spcAft>
              <a:buClrTx/>
              <a:buSzTx/>
              <a:buFontTx/>
              <a:buNone/>
              <a:tabLst/>
              <a:defRPr/>
            </a:pPr>
            <a:endParaRPr kumimoji="0" lang="it-IT" sz="1400" b="0" i="0" u="none" strike="noStrike" kern="1200" cap="none" spc="0" normalizeH="0" baseline="0" noProof="0" dirty="0">
              <a:ln>
                <a:noFill/>
              </a:ln>
              <a:solidFill>
                <a:srgbClr val="4D4D4C"/>
              </a:solidFill>
              <a:effectLst/>
              <a:uLnTx/>
              <a:uFillTx/>
              <a:latin typeface="Verdana" charset="0"/>
              <a:ea typeface="Verdana" charset="0"/>
              <a:cs typeface="Verdana" charset="0"/>
            </a:endParaRPr>
          </a:p>
          <a:p>
            <a:pPr>
              <a:lnSpc>
                <a:spcPct val="150000"/>
              </a:lnSpc>
            </a:pPr>
            <a:r>
              <a:rPr lang="it-IT" sz="1400" b="1" dirty="0" err="1">
                <a:solidFill>
                  <a:srgbClr val="EF7918"/>
                </a:solidFill>
                <a:latin typeface="Verdana" charset="0"/>
                <a:ea typeface="Verdana" charset="0"/>
              </a:rPr>
              <a:t>Structure</a:t>
            </a:r>
            <a:r>
              <a:rPr lang="it-IT" sz="1400" b="1" dirty="0">
                <a:solidFill>
                  <a:srgbClr val="EF7918"/>
                </a:solidFill>
                <a:latin typeface="Verdana" charset="0"/>
                <a:ea typeface="Verdana" charset="0"/>
              </a:rPr>
              <a:t> of Report Controls</a:t>
            </a:r>
          </a:p>
          <a:p>
            <a:pPr marL="0" marR="0" lvl="0" indent="0" algn="l" defTabSz="914400" rtl="0" eaLnBrk="0" fontAlgn="base" latinLnBrk="0" hangingPunct="0">
              <a:lnSpc>
                <a:spcPct val="150000"/>
              </a:lnSpc>
              <a:spcBef>
                <a:spcPct val="0"/>
              </a:spcBef>
              <a:spcAft>
                <a:spcPct val="0"/>
              </a:spcAft>
              <a:buClrTx/>
              <a:buSzTx/>
              <a:buFontTx/>
              <a:buNone/>
              <a:tabLst/>
              <a:defRPr/>
            </a:pPr>
            <a:endParaRPr kumimoji="0" lang="it-IT" sz="1400" b="0" i="0" u="none" strike="noStrike" kern="1200" cap="none" spc="0" normalizeH="0" baseline="0" noProof="0" dirty="0">
              <a:ln>
                <a:noFill/>
              </a:ln>
              <a:solidFill>
                <a:srgbClr val="4D4D4C"/>
              </a:solidFill>
              <a:effectLst/>
              <a:uLnTx/>
              <a:uFillTx/>
              <a:latin typeface="Verdana" charset="0"/>
              <a:ea typeface="Verdana" charset="0"/>
              <a:cs typeface="Verdana" charset="0"/>
            </a:endParaRPr>
          </a:p>
          <a:p>
            <a:pPr marL="0" marR="0" lvl="0" indent="0" algn="l" defTabSz="914400" rtl="0" eaLnBrk="0" fontAlgn="base" latinLnBrk="0" hangingPunct="0">
              <a:lnSpc>
                <a:spcPct val="150000"/>
              </a:lnSpc>
              <a:spcBef>
                <a:spcPct val="0"/>
              </a:spcBef>
              <a:spcAft>
                <a:spcPct val="0"/>
              </a:spcAft>
              <a:buClrTx/>
              <a:buSzTx/>
              <a:buFontTx/>
              <a:buNone/>
              <a:tabLst/>
              <a:defRPr/>
            </a:pPr>
            <a:r>
              <a:rPr kumimoji="0" lang="it-IT" sz="1400" b="0" i="0" u="none" strike="noStrike" kern="1200" cap="none" spc="0" normalizeH="0" baseline="0" noProof="0" dirty="0" err="1">
                <a:ln>
                  <a:noFill/>
                </a:ln>
                <a:solidFill>
                  <a:srgbClr val="4D4D4C"/>
                </a:solidFill>
                <a:effectLst/>
                <a:uLnTx/>
                <a:uFillTx/>
                <a:latin typeface="Verdana" charset="0"/>
                <a:ea typeface="Verdana" charset="0"/>
                <a:cs typeface="Verdana" charset="0"/>
              </a:rPr>
              <a:t>Scheme</a:t>
            </a:r>
            <a:r>
              <a:rPr kumimoji="0" lang="it-IT" sz="1400" b="0" i="0" u="none" strike="noStrike" kern="1200" cap="none" spc="0" normalizeH="0" baseline="0" noProof="0" dirty="0">
                <a:ln>
                  <a:noFill/>
                </a:ln>
                <a:solidFill>
                  <a:srgbClr val="4D4D4C"/>
                </a:solidFill>
                <a:effectLst/>
                <a:uLnTx/>
                <a:uFillTx/>
                <a:latin typeface="Verdana" charset="0"/>
                <a:ea typeface="Verdana" charset="0"/>
                <a:cs typeface="Verdana" charset="0"/>
              </a:rPr>
              <a:t> of Report Controls</a:t>
            </a:r>
          </a:p>
        </p:txBody>
      </p:sp>
      <p:sp>
        <p:nvSpPr>
          <p:cNvPr id="3" name="CasellaDiTesto 2"/>
          <p:cNvSpPr txBox="1"/>
          <p:nvPr/>
        </p:nvSpPr>
        <p:spPr>
          <a:xfrm>
            <a:off x="539552" y="692696"/>
            <a:ext cx="4464496" cy="553998"/>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3000" b="0" i="0" u="none" strike="noStrike" kern="1200" cap="none" spc="0" normalizeH="0" baseline="0" noProof="0" dirty="0">
                <a:ln>
                  <a:noFill/>
                </a:ln>
                <a:solidFill>
                  <a:srgbClr val="EF7918"/>
                </a:solidFill>
                <a:effectLst/>
                <a:uLnTx/>
                <a:uFillTx/>
                <a:latin typeface="Verdana" charset="0"/>
                <a:ea typeface="Verdana" charset="0"/>
                <a:cs typeface="Verdana" charset="0"/>
              </a:rPr>
              <a:t>Agenda</a:t>
            </a:r>
          </a:p>
        </p:txBody>
      </p:sp>
      <p:pic>
        <p:nvPicPr>
          <p:cNvPr id="5" name="Immagin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4582" y="2505755"/>
            <a:ext cx="288032" cy="288032"/>
          </a:xfrm>
          <a:prstGeom prst="rect">
            <a:avLst/>
          </a:prstGeom>
        </p:spPr>
      </p:pic>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0080" y="3149099"/>
            <a:ext cx="288032" cy="288032"/>
          </a:xfrm>
          <a:prstGeom prst="rect">
            <a:avLst/>
          </a:prstGeom>
        </p:spPr>
      </p:pic>
      <p:pic>
        <p:nvPicPr>
          <p:cNvPr id="7" name="Immagin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4582" y="3784603"/>
            <a:ext cx="288032" cy="288032"/>
          </a:xfrm>
          <a:prstGeom prst="rect">
            <a:avLst/>
          </a:prstGeom>
        </p:spPr>
      </p:pic>
      <p:sp>
        <p:nvSpPr>
          <p:cNvPr id="10" name="CasellaDiTesto 9">
            <a:extLst>
              <a:ext uri="{FF2B5EF4-FFF2-40B4-BE49-F238E27FC236}">
                <a16:creationId xmlns:a16="http://schemas.microsoft.com/office/drawing/2014/main" id="{96AA4B88-B8C5-4869-8D92-02ADEB60108A}"/>
              </a:ext>
            </a:extLst>
          </p:cNvPr>
          <p:cNvSpPr txBox="1"/>
          <p:nvPr/>
        </p:nvSpPr>
        <p:spPr>
          <a:xfrm>
            <a:off x="1619672" y="1766606"/>
            <a:ext cx="6192688" cy="40011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it-IT" altLang="en-US" sz="2000" b="0" i="0" u="none" strike="noStrike" kern="1200" cap="none" spc="0" normalizeH="0" baseline="0" noProof="0" dirty="0">
                <a:ln>
                  <a:noFill/>
                </a:ln>
                <a:solidFill>
                  <a:srgbClr val="EF7918"/>
                </a:solidFill>
                <a:effectLst/>
                <a:uLnTx/>
                <a:uFillTx/>
                <a:latin typeface="Verdana" charset="0"/>
                <a:ea typeface="Verdana" charset="0"/>
                <a:cs typeface="Verdana" charset="0"/>
              </a:rPr>
              <a:t>CBI service “XML payment </a:t>
            </a:r>
            <a:r>
              <a:rPr kumimoji="0" lang="it-IT" altLang="en-US" sz="2000" b="0" i="0" u="none" strike="noStrike" kern="1200" cap="none" spc="0" normalizeH="0" baseline="0" noProof="0" dirty="0" err="1">
                <a:ln>
                  <a:noFill/>
                </a:ln>
                <a:solidFill>
                  <a:srgbClr val="EF7918"/>
                </a:solidFill>
                <a:effectLst/>
                <a:uLnTx/>
                <a:uFillTx/>
                <a:latin typeface="Verdana" charset="0"/>
                <a:ea typeface="Verdana" charset="0"/>
                <a:cs typeface="Verdana" charset="0"/>
              </a:rPr>
              <a:t>transactions</a:t>
            </a:r>
            <a:r>
              <a:rPr kumimoji="0" lang="it-IT" altLang="en-US" sz="2000" b="0" i="0" u="none" strike="noStrike" kern="1200" cap="none" spc="0" normalizeH="0" baseline="0" noProof="0" dirty="0">
                <a:ln>
                  <a:noFill/>
                </a:ln>
                <a:solidFill>
                  <a:srgbClr val="EF7918"/>
                </a:solidFill>
                <a:effectLst/>
                <a:uLnTx/>
                <a:uFillTx/>
                <a:latin typeface="Verdana" charset="0"/>
                <a:ea typeface="Verdana" charset="0"/>
                <a:cs typeface="Verdana" charset="0"/>
              </a:rPr>
              <a:t>”</a:t>
            </a:r>
          </a:p>
        </p:txBody>
      </p:sp>
    </p:spTree>
    <p:extLst>
      <p:ext uri="{BB962C8B-B14F-4D97-AF65-F5344CB8AC3E}">
        <p14:creationId xmlns:p14="http://schemas.microsoft.com/office/powerpoint/2010/main" val="2892217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ACC069F5-DC88-4945-8C89-A529572A55EE}"/>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3" name="Text Box 4">
            <a:extLst>
              <a:ext uri="{FF2B5EF4-FFF2-40B4-BE49-F238E27FC236}">
                <a16:creationId xmlns:a16="http://schemas.microsoft.com/office/drawing/2014/main" id="{638667BB-7BC2-436B-83C8-1ADA289625D6}"/>
              </a:ext>
            </a:extLst>
          </p:cNvPr>
          <p:cNvSpPr txBox="1">
            <a:spLocks noChangeArrowheads="1"/>
          </p:cNvSpPr>
          <p:nvPr/>
        </p:nvSpPr>
        <p:spPr bwMode="auto">
          <a:xfrm>
            <a:off x="755576" y="7647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defPPr>
              <a:defRPr lang="it-IT"/>
            </a:defPPr>
            <a:lvl1pPr eaLnBrk="1" fontAlgn="auto" hangingPunct="1">
              <a:spcBef>
                <a:spcPct val="50000"/>
              </a:spcBef>
              <a:spcAft>
                <a:spcPts val="0"/>
              </a:spcAft>
              <a:tabLst>
                <a:tab pos="311150" algn="l"/>
              </a:tabLst>
              <a:defRPr sz="1200" b="1" i="1" kern="0">
                <a:solidFill>
                  <a:srgbClr val="EF7918"/>
                </a:solidFill>
                <a:latin typeface="Verdana" panose="020B0604030504040204" pitchFamily="34" charset="0"/>
                <a:ea typeface="Verdana" panose="020B0604030504040204" pitchFamily="34" charset="0"/>
              </a:defRPr>
            </a:lvl1pPr>
            <a:lvl2pPr marL="742950" indent="-285750">
              <a:tabLst>
                <a:tab pos="311150" algn="l"/>
              </a:tabLst>
              <a:defRPr sz="1400">
                <a:latin typeface="Arial" charset="0"/>
              </a:defRPr>
            </a:lvl2pPr>
            <a:lvl3pPr marL="1143000" indent="-228600">
              <a:tabLst>
                <a:tab pos="311150" algn="l"/>
              </a:tabLst>
              <a:defRPr sz="1400">
                <a:latin typeface="Arial" charset="0"/>
              </a:defRPr>
            </a:lvl3pPr>
            <a:lvl4pPr marL="1600200" indent="-228600">
              <a:tabLst>
                <a:tab pos="311150" algn="l"/>
              </a:tabLst>
              <a:defRPr sz="1400">
                <a:latin typeface="Arial" charset="0"/>
              </a:defRPr>
            </a:lvl4pPr>
            <a:lvl5pPr marL="2057400" indent="-228600">
              <a:tabLst>
                <a:tab pos="311150" algn="l"/>
              </a:tabLst>
              <a:defRPr sz="1400">
                <a:latin typeface="Arial" charset="0"/>
              </a:defRPr>
            </a:lvl5pPr>
            <a:lvl6pPr marL="2514600" indent="-228600" algn="ctr" eaLnBrk="0" fontAlgn="base" hangingPunct="0">
              <a:spcBef>
                <a:spcPct val="50000"/>
              </a:spcBef>
              <a:spcAft>
                <a:spcPct val="0"/>
              </a:spcAft>
              <a:tabLst>
                <a:tab pos="311150" algn="l"/>
              </a:tabLst>
              <a:defRPr sz="1400">
                <a:latin typeface="Arial" charset="0"/>
              </a:defRPr>
            </a:lvl6pPr>
            <a:lvl7pPr marL="2971800" indent="-228600" algn="ctr" eaLnBrk="0" fontAlgn="base" hangingPunct="0">
              <a:spcBef>
                <a:spcPct val="50000"/>
              </a:spcBef>
              <a:spcAft>
                <a:spcPct val="0"/>
              </a:spcAft>
              <a:tabLst>
                <a:tab pos="311150" algn="l"/>
              </a:tabLst>
              <a:defRPr sz="1400">
                <a:latin typeface="Arial" charset="0"/>
              </a:defRPr>
            </a:lvl7pPr>
            <a:lvl8pPr marL="3429000" indent="-228600" algn="ctr" eaLnBrk="0" fontAlgn="base" hangingPunct="0">
              <a:spcBef>
                <a:spcPct val="50000"/>
              </a:spcBef>
              <a:spcAft>
                <a:spcPct val="0"/>
              </a:spcAft>
              <a:tabLst>
                <a:tab pos="311150" algn="l"/>
              </a:tabLst>
              <a:defRPr sz="1400">
                <a:latin typeface="Arial" charset="0"/>
              </a:defRPr>
            </a:lvl8pPr>
            <a:lvl9pPr marL="3886200" indent="-228600" algn="ctr" eaLnBrk="0" fontAlgn="base" hangingPunct="0">
              <a:spcBef>
                <a:spcPct val="50000"/>
              </a:spcBef>
              <a:spcAft>
                <a:spcPct val="0"/>
              </a:spcAft>
              <a:tabLst>
                <a:tab pos="311150" algn="l"/>
              </a:tabLst>
              <a:defRPr sz="1400">
                <a:latin typeface="Arial" charset="0"/>
              </a:defRPr>
            </a:lvl9pPr>
          </a:lstStyle>
          <a:p>
            <a:r>
              <a:rPr lang="it-IT" dirty="0"/>
              <a:t>2	</a:t>
            </a:r>
            <a:r>
              <a:rPr lang="en-US" dirty="0"/>
              <a:t>Structure of Report Control messages </a:t>
            </a:r>
            <a:r>
              <a:rPr lang="it-IT" dirty="0"/>
              <a:t>– </a:t>
            </a:r>
            <a:r>
              <a:rPr lang="it-IT" b="0" dirty="0"/>
              <a:t>Service </a:t>
            </a:r>
            <a:r>
              <a:rPr lang="it-IT" b="0" dirty="0" err="1"/>
              <a:t>request</a:t>
            </a:r>
            <a:endParaRPr lang="it-IT" b="0" dirty="0"/>
          </a:p>
        </p:txBody>
      </p:sp>
      <p:sp>
        <p:nvSpPr>
          <p:cNvPr id="4" name="Slide Number Placeholder 14">
            <a:extLst>
              <a:ext uri="{FF2B5EF4-FFF2-40B4-BE49-F238E27FC236}">
                <a16:creationId xmlns:a16="http://schemas.microsoft.com/office/drawing/2014/main" id="{D63AD180-9C88-406A-A966-B48302F82C17}"/>
              </a:ext>
            </a:extLst>
          </p:cNvPr>
          <p:cNvSpPr txBox="1">
            <a:spLocks/>
          </p:cNvSpPr>
          <p:nvPr/>
        </p:nvSpPr>
        <p:spPr bwMode="auto">
          <a:xfrm>
            <a:off x="7799908" y="6462146"/>
            <a:ext cx="1331913"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it-IT"/>
            </a:defPPr>
            <a:lvl1pPr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1pPr>
            <a:lvl2pPr marL="742950" indent="-285750"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2pPr>
            <a:lvl3pPr marL="1143000" indent="-228600"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3pPr>
            <a:lvl4pPr marL="1600200" indent="-228600"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4pPr>
            <a:lvl5pPr marL="2057400" indent="-228600" algn="l" rtl="0" eaLnBrk="0" fontAlgn="base"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5pPr>
            <a:lvl6pPr marL="2514600" indent="-228600" algn="l" defTabSz="914400" rtl="0" eaLnBrk="0" fontAlgn="base" latinLnBrk="0"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6pPr>
            <a:lvl7pPr marL="2971800" indent="-228600" algn="l" defTabSz="914400" rtl="0" eaLnBrk="0" fontAlgn="base" latinLnBrk="0"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7pPr>
            <a:lvl8pPr marL="3429000" indent="-228600" algn="l" defTabSz="914400" rtl="0" eaLnBrk="0" fontAlgn="base" latinLnBrk="0"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8pPr>
            <a:lvl9pPr marL="3886200" indent="-228600" algn="l" defTabSz="914400" rtl="0" eaLnBrk="0" fontAlgn="base" latinLnBrk="0" hangingPunct="0">
              <a:spcBef>
                <a:spcPct val="0"/>
              </a:spcBef>
              <a:spcAft>
                <a:spcPct val="0"/>
              </a:spcAft>
              <a:defRPr sz="2000" kern="1200">
                <a:solidFill>
                  <a:schemeClr val="tx1"/>
                </a:solidFill>
                <a:latin typeface="Verdana" panose="020B0604030504040204" pitchFamily="34" charset="0"/>
                <a:ea typeface="+mn-ea"/>
                <a:cs typeface="Arial" panose="020B0604020202020204" pitchFamily="34" charset="0"/>
              </a:defRPr>
            </a:lvl9pPr>
          </a:lstStyle>
          <a:p>
            <a:pPr eaLnBrk="1" hangingPunct="1"/>
            <a:fld id="{18DD258F-EAD8-4103-B3C8-F4FD17437C7A}" type="slidenum">
              <a:rPr lang="it-IT" altLang="it-IT" sz="1200" smtClean="0">
                <a:solidFill>
                  <a:srgbClr val="004785"/>
                </a:solidFill>
                <a:ea typeface="Verdana" panose="020B0604030504040204" pitchFamily="34" charset="0"/>
              </a:rPr>
              <a:pPr eaLnBrk="1" hangingPunct="1"/>
              <a:t>21</a:t>
            </a:fld>
            <a:endParaRPr lang="it-IT" altLang="it-IT" sz="1200">
              <a:solidFill>
                <a:srgbClr val="004785"/>
              </a:solidFill>
              <a:ea typeface="Verdana" panose="020B0604030504040204" pitchFamily="34" charset="0"/>
            </a:endParaRPr>
          </a:p>
        </p:txBody>
      </p:sp>
      <p:sp>
        <p:nvSpPr>
          <p:cNvPr id="5" name="Rectangle 2">
            <a:extLst>
              <a:ext uri="{FF2B5EF4-FFF2-40B4-BE49-F238E27FC236}">
                <a16:creationId xmlns:a16="http://schemas.microsoft.com/office/drawing/2014/main" id="{F202D09F-761D-4184-A41A-A4C952E34D48}"/>
              </a:ext>
            </a:extLst>
          </p:cNvPr>
          <p:cNvSpPr>
            <a:spLocks noChangeArrowheads="1"/>
          </p:cNvSpPr>
          <p:nvPr/>
        </p:nvSpPr>
        <p:spPr bwMode="auto">
          <a:xfrm>
            <a:off x="125413" y="1337381"/>
            <a:ext cx="8328025" cy="1790875"/>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179388" indent="-179388" algn="just">
              <a:spcBef>
                <a:spcPct val="50000"/>
              </a:spcBef>
              <a:tabLst>
                <a:tab pos="625475" algn="l"/>
              </a:tabLst>
              <a:defRPr/>
            </a:pPr>
            <a:r>
              <a:rPr lang="fr-FR" sz="1200" b="1" i="1" dirty="0">
                <a:solidFill>
                  <a:srgbClr val="4D4D4C"/>
                </a:solidFill>
                <a:latin typeface="Verdana" panose="020B0604030504040204" pitchFamily="34" charset="0"/>
                <a:ea typeface="Verdana" panose="020B0604030504040204" pitchFamily="34" charset="0"/>
              </a:rPr>
              <a:t>Service </a:t>
            </a:r>
            <a:r>
              <a:rPr lang="fr-FR" sz="1200" b="1" i="1" dirty="0" err="1">
                <a:solidFill>
                  <a:srgbClr val="4D4D4C"/>
                </a:solidFill>
                <a:latin typeface="Verdana" panose="020B0604030504040204" pitchFamily="34" charset="0"/>
                <a:ea typeface="Verdana" panose="020B0604030504040204" pitchFamily="34" charset="0"/>
              </a:rPr>
              <a:t>request</a:t>
            </a:r>
            <a:r>
              <a:rPr lang="fr-FR" sz="1200" b="1" i="1" dirty="0">
                <a:solidFill>
                  <a:srgbClr val="4D4D4C"/>
                </a:solidFill>
                <a:latin typeface="Verdana" panose="020B0604030504040204" pitchFamily="34" charset="0"/>
                <a:ea typeface="Verdana" panose="020B0604030504040204" pitchFamily="34" charset="0"/>
              </a:rPr>
              <a:t> message (service </a:t>
            </a:r>
            <a:r>
              <a:rPr lang="fr-FR" sz="1200" b="1" i="1" dirty="0" err="1">
                <a:solidFill>
                  <a:srgbClr val="4D4D4C"/>
                </a:solidFill>
                <a:latin typeface="Verdana" panose="020B0604030504040204" pitchFamily="34" charset="0"/>
                <a:ea typeface="Verdana" panose="020B0604030504040204" pitchFamily="34" charset="0"/>
              </a:rPr>
              <a:t>request</a:t>
            </a:r>
            <a:r>
              <a:rPr lang="fr-FR" sz="1200" b="1" i="1" dirty="0">
                <a:solidFill>
                  <a:srgbClr val="4D4D4C"/>
                </a:solidFill>
                <a:latin typeface="Verdana" panose="020B0604030504040204" pitchFamily="34" charset="0"/>
                <a:ea typeface="Verdana" panose="020B0604030504040204" pitchFamily="34" charset="0"/>
              </a:rPr>
              <a:t>)</a:t>
            </a:r>
          </a:p>
          <a:p>
            <a:pPr marL="179388" indent="-179388" algn="just">
              <a:lnSpc>
                <a:spcPct val="110000"/>
              </a:lnSpc>
              <a:buFont typeface="Wingdings" pitchFamily="2" charset="2"/>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rPr>
              <a:t>This is the XML message sent across the CBI network and contains one or more logical messages</a:t>
            </a:r>
          </a:p>
          <a:p>
            <a:pPr marL="179388" indent="-179388" algn="just">
              <a:lnSpc>
                <a:spcPct val="110000"/>
              </a:lnSpc>
              <a:buFont typeface="Wingdings" pitchFamily="2" charset="2"/>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rPr>
              <a:t>Each service request message is homogeneous in terms of:</a:t>
            </a:r>
          </a:p>
          <a:p>
            <a:pPr marL="625475" lvl="1" indent="-177800" algn="just">
              <a:lnSpc>
                <a:spcPct val="110000"/>
              </a:lnSpc>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rPr>
              <a:t>logical sender (Initiating Agent);</a:t>
            </a:r>
          </a:p>
          <a:p>
            <a:pPr marL="625475" lvl="1" indent="-177800" algn="just">
              <a:lnSpc>
                <a:spcPct val="110000"/>
              </a:lnSpc>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rPr>
              <a:t>logical recipient (Recipient Agent);</a:t>
            </a:r>
          </a:p>
          <a:p>
            <a:pPr marL="625475" lvl="1" indent="-177800" algn="just">
              <a:lnSpc>
                <a:spcPct val="110000"/>
              </a:lnSpc>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rPr>
              <a:t>logical recipient’s reference party (e.g. STD, GPA);</a:t>
            </a:r>
          </a:p>
          <a:p>
            <a:pPr marL="625475" lvl="1" indent="-177800" algn="just">
              <a:lnSpc>
                <a:spcPct val="110000"/>
              </a:lnSpc>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rPr>
              <a:t>Logical Network address of the reference party;</a:t>
            </a:r>
          </a:p>
          <a:p>
            <a:pPr marL="625475" lvl="1" indent="-177800" algn="just">
              <a:lnSpc>
                <a:spcPct val="110000"/>
              </a:lnSpc>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rPr>
              <a:t>type of slip/group contained therein*</a:t>
            </a:r>
          </a:p>
          <a:p>
            <a:pPr marL="179388" indent="-179388" algn="just">
              <a:lnSpc>
                <a:spcPct val="110000"/>
              </a:lnSpc>
              <a:buFont typeface="Wingdings" pitchFamily="2" charset="2"/>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rPr>
              <a:t>Every service request shall be sent as file + message should its size exceed 1MB</a:t>
            </a:r>
          </a:p>
        </p:txBody>
      </p:sp>
      <p:sp>
        <p:nvSpPr>
          <p:cNvPr id="6" name="Rectangle 84">
            <a:extLst>
              <a:ext uri="{FF2B5EF4-FFF2-40B4-BE49-F238E27FC236}">
                <a16:creationId xmlns:a16="http://schemas.microsoft.com/office/drawing/2014/main" id="{5D013757-0FD8-4065-B7F1-DD752B7E0D97}"/>
              </a:ext>
            </a:extLst>
          </p:cNvPr>
          <p:cNvSpPr/>
          <p:nvPr/>
        </p:nvSpPr>
        <p:spPr bwMode="auto">
          <a:xfrm>
            <a:off x="2467496" y="3225233"/>
            <a:ext cx="6550025" cy="3267075"/>
          </a:xfrm>
          <a:prstGeom prst="rect">
            <a:avLst/>
          </a:prstGeom>
          <a:solidFill>
            <a:schemeClr val="bg1">
              <a:lumMod val="85000"/>
            </a:schemeClr>
          </a:solidFill>
          <a:ln w="12700" cap="flat" cmpd="sng" algn="ctr">
            <a:noFill/>
            <a:prstDash val="solid"/>
            <a:round/>
            <a:headEnd type="none" w="med" len="med"/>
            <a:tailEnd type="none" w="med" len="med"/>
          </a:ln>
          <a:effectLst/>
        </p:spPr>
        <p:txBody>
          <a:bodyPr lIns="0" tIns="0" rIns="0" bIns="0" anchor="ctr"/>
          <a:lstStyle/>
          <a:p>
            <a:pPr eaLnBrk="1" hangingPunct="1">
              <a:spcBef>
                <a:spcPct val="50000"/>
              </a:spcBef>
              <a:defRPr/>
            </a:pPr>
            <a:endParaRPr lang="it-IT" sz="1200" dirty="0">
              <a:solidFill>
                <a:srgbClr val="004785"/>
              </a:solidFill>
              <a:latin typeface="Verdana" panose="020B0604030504040204" pitchFamily="34" charset="0"/>
              <a:ea typeface="Verdana" panose="020B0604030504040204" pitchFamily="34" charset="0"/>
            </a:endParaRPr>
          </a:p>
        </p:txBody>
      </p:sp>
      <p:sp>
        <p:nvSpPr>
          <p:cNvPr id="7" name="Rectangle 4">
            <a:extLst>
              <a:ext uri="{FF2B5EF4-FFF2-40B4-BE49-F238E27FC236}">
                <a16:creationId xmlns:a16="http://schemas.microsoft.com/office/drawing/2014/main" id="{5F127FAE-9DFC-453F-A781-10DCE296A249}"/>
              </a:ext>
            </a:extLst>
          </p:cNvPr>
          <p:cNvSpPr>
            <a:spLocks noChangeArrowheads="1"/>
          </p:cNvSpPr>
          <p:nvPr/>
        </p:nvSpPr>
        <p:spPr bwMode="auto">
          <a:xfrm>
            <a:off x="4162946" y="4990533"/>
            <a:ext cx="4738687" cy="1414463"/>
          </a:xfrm>
          <a:prstGeom prst="rect">
            <a:avLst/>
          </a:prstGeom>
          <a:solidFill>
            <a:srgbClr val="33CCCC"/>
          </a:solidFill>
          <a:ln>
            <a:noFill/>
          </a:ln>
          <a:extLst>
            <a:ext uri="{91240B29-F687-4F45-9708-019B960494DF}">
              <a14:hiddenLine xmlns:a14="http://schemas.microsoft.com/office/drawing/2010/main" w="2540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8" name="Rectangle 86">
            <a:extLst>
              <a:ext uri="{FF2B5EF4-FFF2-40B4-BE49-F238E27FC236}">
                <a16:creationId xmlns:a16="http://schemas.microsoft.com/office/drawing/2014/main" id="{4A135E7C-67B1-4849-B3C8-0F379B4A03BA}"/>
              </a:ext>
            </a:extLst>
          </p:cNvPr>
          <p:cNvSpPr>
            <a:spLocks noChangeArrowheads="1"/>
          </p:cNvSpPr>
          <p:nvPr/>
        </p:nvSpPr>
        <p:spPr bwMode="auto">
          <a:xfrm>
            <a:off x="4967808" y="5463608"/>
            <a:ext cx="2960688" cy="400050"/>
          </a:xfrm>
          <a:prstGeom prst="rect">
            <a:avLst/>
          </a:pr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100" b="1">
              <a:solidFill>
                <a:srgbClr val="FFFFFF"/>
              </a:solidFill>
              <a:latin typeface="Verdana" panose="020B0604030504040204" pitchFamily="34" charset="0"/>
              <a:ea typeface="Verdana" panose="020B0604030504040204" pitchFamily="34" charset="0"/>
            </a:endParaRPr>
          </a:p>
        </p:txBody>
      </p:sp>
      <p:sp>
        <p:nvSpPr>
          <p:cNvPr id="9" name="Rectangle 8">
            <a:extLst>
              <a:ext uri="{FF2B5EF4-FFF2-40B4-BE49-F238E27FC236}">
                <a16:creationId xmlns:a16="http://schemas.microsoft.com/office/drawing/2014/main" id="{547406A7-A02F-49FC-B110-99885132AB6C}"/>
              </a:ext>
            </a:extLst>
          </p:cNvPr>
          <p:cNvSpPr>
            <a:spLocks noChangeArrowheads="1"/>
          </p:cNvSpPr>
          <p:nvPr/>
        </p:nvSpPr>
        <p:spPr bwMode="auto">
          <a:xfrm>
            <a:off x="2521471" y="3330008"/>
            <a:ext cx="1646237" cy="269875"/>
          </a:xfrm>
          <a:prstGeom prst="rect">
            <a:avLst/>
          </a:prstGeom>
          <a:solidFill>
            <a:srgbClr val="0070C0"/>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&lt;CBI_BON_MSG&gt;</a:t>
            </a:r>
            <a:endParaRPr lang="it-IT" sz="1100" b="1">
              <a:solidFill>
                <a:srgbClr val="004785"/>
              </a:solidFill>
              <a:latin typeface="Verdana" panose="020B0604030504040204" pitchFamily="34" charset="0"/>
              <a:ea typeface="Verdana" panose="020B0604030504040204" pitchFamily="34" charset="0"/>
            </a:endParaRPr>
          </a:p>
        </p:txBody>
      </p:sp>
      <p:sp>
        <p:nvSpPr>
          <p:cNvPr id="10" name="Rectangle 8">
            <a:extLst>
              <a:ext uri="{FF2B5EF4-FFF2-40B4-BE49-F238E27FC236}">
                <a16:creationId xmlns:a16="http://schemas.microsoft.com/office/drawing/2014/main" id="{45ED432B-CD80-42AC-9079-5216551E2081}"/>
              </a:ext>
            </a:extLst>
          </p:cNvPr>
          <p:cNvSpPr>
            <a:spLocks noChangeArrowheads="1"/>
          </p:cNvSpPr>
          <p:nvPr/>
        </p:nvSpPr>
        <p:spPr bwMode="auto">
          <a:xfrm>
            <a:off x="3551758" y="3742758"/>
            <a:ext cx="1647825" cy="271463"/>
          </a:xfrm>
          <a:prstGeom prst="rect">
            <a:avLst/>
          </a:prstGeom>
          <a:solidFill>
            <a:srgbClr val="0070C0"/>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&lt;HTRT&gt;</a:t>
            </a:r>
            <a:endParaRPr lang="it-IT" sz="1100" b="1">
              <a:solidFill>
                <a:srgbClr val="004785"/>
              </a:solidFill>
              <a:latin typeface="Verdana" panose="020B0604030504040204" pitchFamily="34" charset="0"/>
              <a:ea typeface="Verdana" panose="020B0604030504040204" pitchFamily="34" charset="0"/>
            </a:endParaRPr>
          </a:p>
        </p:txBody>
      </p:sp>
      <p:sp>
        <p:nvSpPr>
          <p:cNvPr id="11" name="Rectangle 8">
            <a:extLst>
              <a:ext uri="{FF2B5EF4-FFF2-40B4-BE49-F238E27FC236}">
                <a16:creationId xmlns:a16="http://schemas.microsoft.com/office/drawing/2014/main" id="{AB790667-937F-42CC-A037-B9DA580CD417}"/>
              </a:ext>
            </a:extLst>
          </p:cNvPr>
          <p:cNvSpPr>
            <a:spLocks noChangeArrowheads="1"/>
          </p:cNvSpPr>
          <p:nvPr/>
        </p:nvSpPr>
        <p:spPr bwMode="auto">
          <a:xfrm>
            <a:off x="3551758" y="4160271"/>
            <a:ext cx="1647825" cy="268287"/>
          </a:xfrm>
          <a:prstGeom prst="rect">
            <a:avLst/>
          </a:prstGeom>
          <a:solidFill>
            <a:srgbClr val="0070C0"/>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&lt;HE2E&gt;</a:t>
            </a:r>
            <a:endParaRPr lang="it-IT" sz="1100" b="1">
              <a:solidFill>
                <a:srgbClr val="004785"/>
              </a:solidFill>
              <a:latin typeface="Verdana" panose="020B0604030504040204" pitchFamily="34" charset="0"/>
              <a:ea typeface="Verdana" panose="020B0604030504040204" pitchFamily="34" charset="0"/>
            </a:endParaRPr>
          </a:p>
        </p:txBody>
      </p:sp>
      <p:sp>
        <p:nvSpPr>
          <p:cNvPr id="12" name="TextBox 19">
            <a:extLst>
              <a:ext uri="{FF2B5EF4-FFF2-40B4-BE49-F238E27FC236}">
                <a16:creationId xmlns:a16="http://schemas.microsoft.com/office/drawing/2014/main" id="{6E715850-E118-4387-8F3A-C11D42F4DC8C}"/>
              </a:ext>
            </a:extLst>
          </p:cNvPr>
          <p:cNvSpPr txBox="1">
            <a:spLocks noChangeArrowheads="1"/>
          </p:cNvSpPr>
          <p:nvPr/>
        </p:nvSpPr>
        <p:spPr bwMode="auto">
          <a:xfrm>
            <a:off x="6253683" y="5074671"/>
            <a:ext cx="6511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[1..N]</a:t>
            </a:r>
          </a:p>
        </p:txBody>
      </p:sp>
      <p:sp>
        <p:nvSpPr>
          <p:cNvPr id="13" name="Rectangle 8">
            <a:extLst>
              <a:ext uri="{FF2B5EF4-FFF2-40B4-BE49-F238E27FC236}">
                <a16:creationId xmlns:a16="http://schemas.microsoft.com/office/drawing/2014/main" id="{7CD7C4C4-C13B-477C-A7DC-F607A83174AF}"/>
              </a:ext>
            </a:extLst>
          </p:cNvPr>
          <p:cNvSpPr>
            <a:spLocks noChangeArrowheads="1"/>
          </p:cNvSpPr>
          <p:nvPr/>
        </p:nvSpPr>
        <p:spPr bwMode="auto">
          <a:xfrm>
            <a:off x="3551758" y="4571433"/>
            <a:ext cx="1647825" cy="269875"/>
          </a:xfrm>
          <a:prstGeom prst="rect">
            <a:avLst/>
          </a:prstGeom>
          <a:solidFill>
            <a:srgbClr val="0070C0"/>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&lt;MSG_BODY&gt;</a:t>
            </a:r>
            <a:endParaRPr lang="it-IT" sz="1100" b="1">
              <a:solidFill>
                <a:srgbClr val="004785"/>
              </a:solidFill>
              <a:latin typeface="Verdana" panose="020B0604030504040204" pitchFamily="34" charset="0"/>
              <a:ea typeface="Verdana" panose="020B0604030504040204" pitchFamily="34" charset="0"/>
            </a:endParaRPr>
          </a:p>
        </p:txBody>
      </p:sp>
      <p:cxnSp>
        <p:nvCxnSpPr>
          <p:cNvPr id="14" name="AutoShape 127">
            <a:extLst>
              <a:ext uri="{FF2B5EF4-FFF2-40B4-BE49-F238E27FC236}">
                <a16:creationId xmlns:a16="http://schemas.microsoft.com/office/drawing/2014/main" id="{AF9E4A07-98D3-488D-8A18-E5585519B41C}"/>
              </a:ext>
            </a:extLst>
          </p:cNvPr>
          <p:cNvCxnSpPr>
            <a:cxnSpLocks noChangeShapeType="1"/>
            <a:stCxn id="9" idx="2"/>
            <a:endCxn id="13" idx="1"/>
          </p:cNvCxnSpPr>
          <p:nvPr/>
        </p:nvCxnSpPr>
        <p:spPr bwMode="auto">
          <a:xfrm rot="16200000" flipH="1">
            <a:off x="2894533" y="4050733"/>
            <a:ext cx="1108075" cy="206375"/>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15" name="AutoShape 128">
            <a:extLst>
              <a:ext uri="{FF2B5EF4-FFF2-40B4-BE49-F238E27FC236}">
                <a16:creationId xmlns:a16="http://schemas.microsoft.com/office/drawing/2014/main" id="{18C27A95-24B4-4A22-92D8-7E858F3E1358}"/>
              </a:ext>
            </a:extLst>
          </p:cNvPr>
          <p:cNvCxnSpPr>
            <a:cxnSpLocks noChangeShapeType="1"/>
            <a:stCxn id="9" idx="2"/>
            <a:endCxn id="11" idx="1"/>
          </p:cNvCxnSpPr>
          <p:nvPr/>
        </p:nvCxnSpPr>
        <p:spPr bwMode="auto">
          <a:xfrm rot="16200000" flipH="1">
            <a:off x="3100908" y="3844358"/>
            <a:ext cx="695325" cy="206375"/>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16" name="AutoShape 129">
            <a:extLst>
              <a:ext uri="{FF2B5EF4-FFF2-40B4-BE49-F238E27FC236}">
                <a16:creationId xmlns:a16="http://schemas.microsoft.com/office/drawing/2014/main" id="{53B94387-F3F6-4204-88F9-056810016F3B}"/>
              </a:ext>
            </a:extLst>
          </p:cNvPr>
          <p:cNvCxnSpPr>
            <a:cxnSpLocks noChangeShapeType="1"/>
            <a:stCxn id="9" idx="2"/>
            <a:endCxn id="10" idx="1"/>
          </p:cNvCxnSpPr>
          <p:nvPr/>
        </p:nvCxnSpPr>
        <p:spPr bwMode="auto">
          <a:xfrm rot="16200000" flipH="1">
            <a:off x="3308871" y="3636395"/>
            <a:ext cx="279400" cy="206375"/>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17" name="TextBox 19">
            <a:extLst>
              <a:ext uri="{FF2B5EF4-FFF2-40B4-BE49-F238E27FC236}">
                <a16:creationId xmlns:a16="http://schemas.microsoft.com/office/drawing/2014/main" id="{5292BBE6-8994-4521-AAB9-ADED2D87AE0A}"/>
              </a:ext>
            </a:extLst>
          </p:cNvPr>
          <p:cNvSpPr txBox="1">
            <a:spLocks noChangeArrowheads="1"/>
          </p:cNvSpPr>
          <p:nvPr/>
        </p:nvSpPr>
        <p:spPr bwMode="auto">
          <a:xfrm>
            <a:off x="5174183" y="3736408"/>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[1..1]</a:t>
            </a:r>
          </a:p>
        </p:txBody>
      </p:sp>
      <p:sp>
        <p:nvSpPr>
          <p:cNvPr id="18" name="TextBox 19">
            <a:extLst>
              <a:ext uri="{FF2B5EF4-FFF2-40B4-BE49-F238E27FC236}">
                <a16:creationId xmlns:a16="http://schemas.microsoft.com/office/drawing/2014/main" id="{4B4A7538-75AA-4566-9C6C-E8EEC9E94DFD}"/>
              </a:ext>
            </a:extLst>
          </p:cNvPr>
          <p:cNvSpPr txBox="1">
            <a:spLocks noChangeArrowheads="1"/>
          </p:cNvSpPr>
          <p:nvPr/>
        </p:nvSpPr>
        <p:spPr bwMode="auto">
          <a:xfrm>
            <a:off x="5182121" y="4153921"/>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[1..1]</a:t>
            </a:r>
          </a:p>
        </p:txBody>
      </p:sp>
      <p:sp>
        <p:nvSpPr>
          <p:cNvPr id="19" name="TextBox 19">
            <a:extLst>
              <a:ext uri="{FF2B5EF4-FFF2-40B4-BE49-F238E27FC236}">
                <a16:creationId xmlns:a16="http://schemas.microsoft.com/office/drawing/2014/main" id="{1C79962A-A3AB-4D48-B65B-5C04F559314B}"/>
              </a:ext>
            </a:extLst>
          </p:cNvPr>
          <p:cNvSpPr txBox="1">
            <a:spLocks noChangeArrowheads="1"/>
          </p:cNvSpPr>
          <p:nvPr/>
        </p:nvSpPr>
        <p:spPr bwMode="auto">
          <a:xfrm>
            <a:off x="5185296" y="4558733"/>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[1..1]</a:t>
            </a:r>
          </a:p>
        </p:txBody>
      </p:sp>
      <p:sp>
        <p:nvSpPr>
          <p:cNvPr id="20" name="TextBox 19">
            <a:extLst>
              <a:ext uri="{FF2B5EF4-FFF2-40B4-BE49-F238E27FC236}">
                <a16:creationId xmlns:a16="http://schemas.microsoft.com/office/drawing/2014/main" id="{AA297962-CD55-4E72-8A78-8D12BAED66FC}"/>
              </a:ext>
            </a:extLst>
          </p:cNvPr>
          <p:cNvSpPr txBox="1">
            <a:spLocks noChangeArrowheads="1"/>
          </p:cNvSpPr>
          <p:nvPr/>
        </p:nvSpPr>
        <p:spPr bwMode="auto">
          <a:xfrm>
            <a:off x="7209358" y="5549333"/>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i="1">
                <a:solidFill>
                  <a:srgbClr val="004785"/>
                </a:solidFill>
                <a:latin typeface="Verdana" panose="020B0604030504040204" pitchFamily="34" charset="0"/>
                <a:ea typeface="Verdana" panose="020B0604030504040204" pitchFamily="34" charset="0"/>
              </a:rPr>
              <a:t>[0..1]</a:t>
            </a:r>
          </a:p>
        </p:txBody>
      </p:sp>
      <p:sp>
        <p:nvSpPr>
          <p:cNvPr id="21" name="TextBox 20">
            <a:extLst>
              <a:ext uri="{FF2B5EF4-FFF2-40B4-BE49-F238E27FC236}">
                <a16:creationId xmlns:a16="http://schemas.microsoft.com/office/drawing/2014/main" id="{AB609B07-D1BF-4501-99ED-6EFA828AA836}"/>
              </a:ext>
            </a:extLst>
          </p:cNvPr>
          <p:cNvSpPr txBox="1">
            <a:spLocks noChangeArrowheads="1"/>
          </p:cNvSpPr>
          <p:nvPr/>
        </p:nvSpPr>
        <p:spPr bwMode="auto">
          <a:xfrm>
            <a:off x="7209358" y="5920808"/>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i="1">
                <a:solidFill>
                  <a:srgbClr val="004785"/>
                </a:solidFill>
                <a:latin typeface="Verdana" panose="020B0604030504040204" pitchFamily="34" charset="0"/>
                <a:ea typeface="Verdana" panose="020B0604030504040204" pitchFamily="34" charset="0"/>
              </a:rPr>
              <a:t>[0..1]</a:t>
            </a:r>
          </a:p>
        </p:txBody>
      </p:sp>
      <p:sp>
        <p:nvSpPr>
          <p:cNvPr id="22" name="Right Brace 21">
            <a:extLst>
              <a:ext uri="{FF2B5EF4-FFF2-40B4-BE49-F238E27FC236}">
                <a16:creationId xmlns:a16="http://schemas.microsoft.com/office/drawing/2014/main" id="{3FF18AE9-D40B-4423-84D8-73E7B3E277CD}"/>
              </a:ext>
            </a:extLst>
          </p:cNvPr>
          <p:cNvSpPr>
            <a:spLocks/>
          </p:cNvSpPr>
          <p:nvPr/>
        </p:nvSpPr>
        <p:spPr bwMode="auto">
          <a:xfrm>
            <a:off x="7649096" y="5539808"/>
            <a:ext cx="234950" cy="720725"/>
          </a:xfrm>
          <a:prstGeom prst="rightBrace">
            <a:avLst>
              <a:gd name="adj1" fmla="val 30463"/>
              <a:gd name="adj2" fmla="val 50000"/>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p>
            <a:pP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23" name="TextBox 22">
            <a:extLst>
              <a:ext uri="{FF2B5EF4-FFF2-40B4-BE49-F238E27FC236}">
                <a16:creationId xmlns:a16="http://schemas.microsoft.com/office/drawing/2014/main" id="{0F40B7BA-6C0A-4465-AB93-843E9D333F11}"/>
              </a:ext>
            </a:extLst>
          </p:cNvPr>
          <p:cNvSpPr txBox="1">
            <a:spLocks noChangeArrowheads="1"/>
          </p:cNvSpPr>
          <p:nvPr/>
        </p:nvSpPr>
        <p:spPr bwMode="auto">
          <a:xfrm>
            <a:off x="7839596" y="5771583"/>
            <a:ext cx="77938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100" dirty="0" err="1">
                <a:solidFill>
                  <a:srgbClr val="004785"/>
                </a:solidFill>
                <a:latin typeface="Verdana" panose="020B0604030504040204" pitchFamily="34" charset="0"/>
                <a:ea typeface="Verdana" panose="020B0604030504040204" pitchFamily="34" charset="0"/>
              </a:rPr>
              <a:t>Excl</a:t>
            </a:r>
            <a:r>
              <a:rPr lang="it-IT" sz="1100" dirty="0">
                <a:solidFill>
                  <a:srgbClr val="004785"/>
                </a:solidFill>
                <a:latin typeface="Verdana" panose="020B0604030504040204" pitchFamily="34" charset="0"/>
                <a:ea typeface="Verdana" panose="020B0604030504040204" pitchFamily="34" charset="0"/>
              </a:rPr>
              <a:t>. OR</a:t>
            </a:r>
          </a:p>
        </p:txBody>
      </p:sp>
      <p:sp>
        <p:nvSpPr>
          <p:cNvPr id="24" name="Rectangle 8">
            <a:extLst>
              <a:ext uri="{FF2B5EF4-FFF2-40B4-BE49-F238E27FC236}">
                <a16:creationId xmlns:a16="http://schemas.microsoft.com/office/drawing/2014/main" id="{E8AD0C76-87E7-42EE-B212-D00BA471690D}"/>
              </a:ext>
            </a:extLst>
          </p:cNvPr>
          <p:cNvSpPr>
            <a:spLocks noChangeArrowheads="1"/>
          </p:cNvSpPr>
          <p:nvPr/>
        </p:nvSpPr>
        <p:spPr bwMode="auto">
          <a:xfrm>
            <a:off x="5610746" y="5517583"/>
            <a:ext cx="1647825" cy="271463"/>
          </a:xfrm>
          <a:prstGeom prst="rect">
            <a:avLst/>
          </a:prstGeom>
          <a:solidFill>
            <a:srgbClr val="B0D9FF"/>
          </a:solidFill>
          <a:ln w="9525" algn="ctr">
            <a:solidFill>
              <a:schemeClr val="tx1"/>
            </a:solidFill>
            <a:prstDash val="dash"/>
            <a:miter lim="800000"/>
            <a:headEnd/>
            <a:tailEnd/>
          </a:ln>
        </p:spPr>
        <p:txBody>
          <a:bodyPr wrap="none" anchor="ctr"/>
          <a:lstStyle/>
          <a:p>
            <a:pPr algn="ctr" eaLnBrk="1" hangingPunct="1">
              <a:defRPr/>
            </a:pPr>
            <a:r>
              <a:rPr lang="it-IT" sz="1100" b="1">
                <a:solidFill>
                  <a:srgbClr val="004785"/>
                </a:solidFill>
                <a:latin typeface="Verdana" panose="020B0604030504040204" pitchFamily="34" charset="0"/>
                <a:ea typeface="Verdana" panose="020B0604030504040204" pitchFamily="34" charset="0"/>
              </a:rPr>
              <a:t>&lt;DATA&gt;</a:t>
            </a:r>
          </a:p>
        </p:txBody>
      </p:sp>
      <p:cxnSp>
        <p:nvCxnSpPr>
          <p:cNvPr id="25" name="AutoShape 37">
            <a:extLst>
              <a:ext uri="{FF2B5EF4-FFF2-40B4-BE49-F238E27FC236}">
                <a16:creationId xmlns:a16="http://schemas.microsoft.com/office/drawing/2014/main" id="{B58F09DB-EF6E-41F9-9E62-E8607078AA76}"/>
              </a:ext>
            </a:extLst>
          </p:cNvPr>
          <p:cNvCxnSpPr>
            <a:cxnSpLocks noChangeShapeType="1"/>
            <a:stCxn id="13" idx="2"/>
            <a:endCxn id="32" idx="1"/>
          </p:cNvCxnSpPr>
          <p:nvPr/>
        </p:nvCxnSpPr>
        <p:spPr bwMode="auto">
          <a:xfrm rot="16200000" flipH="1">
            <a:off x="4296296" y="4919095"/>
            <a:ext cx="374650" cy="219075"/>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26" name="AutoShape 38">
            <a:extLst>
              <a:ext uri="{FF2B5EF4-FFF2-40B4-BE49-F238E27FC236}">
                <a16:creationId xmlns:a16="http://schemas.microsoft.com/office/drawing/2014/main" id="{3B301AE3-E702-4DAD-BA2C-068015D36A08}"/>
              </a:ext>
            </a:extLst>
          </p:cNvPr>
          <p:cNvCxnSpPr>
            <a:cxnSpLocks noChangeShapeType="1"/>
            <a:stCxn id="32" idx="2"/>
            <a:endCxn id="24" idx="1"/>
          </p:cNvCxnSpPr>
          <p:nvPr/>
        </p:nvCxnSpPr>
        <p:spPr bwMode="auto">
          <a:xfrm rot="16200000" flipH="1">
            <a:off x="5361509" y="5404870"/>
            <a:ext cx="303212" cy="195263"/>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27" name="AutoShape 39">
            <a:extLst>
              <a:ext uri="{FF2B5EF4-FFF2-40B4-BE49-F238E27FC236}">
                <a16:creationId xmlns:a16="http://schemas.microsoft.com/office/drawing/2014/main" id="{F880CDBC-D1E4-4410-80CE-214D4E681CAC}"/>
              </a:ext>
            </a:extLst>
          </p:cNvPr>
          <p:cNvCxnSpPr>
            <a:cxnSpLocks noChangeShapeType="1"/>
            <a:stCxn id="32" idx="2"/>
            <a:endCxn id="28" idx="1"/>
          </p:cNvCxnSpPr>
          <p:nvPr/>
        </p:nvCxnSpPr>
        <p:spPr bwMode="auto">
          <a:xfrm rot="16200000" flipH="1">
            <a:off x="5155133" y="5612834"/>
            <a:ext cx="719137" cy="195262"/>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28" name="Rectangle 8">
            <a:extLst>
              <a:ext uri="{FF2B5EF4-FFF2-40B4-BE49-F238E27FC236}">
                <a16:creationId xmlns:a16="http://schemas.microsoft.com/office/drawing/2014/main" id="{55D22657-E547-41E9-912C-3925181DDA73}"/>
              </a:ext>
            </a:extLst>
          </p:cNvPr>
          <p:cNvSpPr>
            <a:spLocks noChangeArrowheads="1"/>
          </p:cNvSpPr>
          <p:nvPr/>
        </p:nvSpPr>
        <p:spPr bwMode="auto">
          <a:xfrm>
            <a:off x="5612333" y="5933508"/>
            <a:ext cx="1646238" cy="271463"/>
          </a:xfrm>
          <a:prstGeom prst="rect">
            <a:avLst/>
          </a:prstGeom>
          <a:solidFill>
            <a:srgbClr val="B0D9FF"/>
          </a:solidFill>
          <a:ln w="9525" algn="ctr">
            <a:solidFill>
              <a:schemeClr val="tx1"/>
            </a:solidFill>
            <a:prstDash val="dash"/>
            <a:miter lim="800000"/>
            <a:headEnd/>
            <a:tailEnd/>
          </a:ln>
        </p:spPr>
        <p:txBody>
          <a:bodyPr wrap="none" anchor="ctr"/>
          <a:lstStyle/>
          <a:p>
            <a:pPr algn="ctr" eaLnBrk="1" hangingPunct="1">
              <a:defRPr/>
            </a:pPr>
            <a:r>
              <a:rPr lang="it-IT" sz="1100" b="1">
                <a:solidFill>
                  <a:srgbClr val="004785"/>
                </a:solidFill>
                <a:latin typeface="Verdana" panose="020B0604030504040204" pitchFamily="34" charset="0"/>
                <a:ea typeface="Verdana" panose="020B0604030504040204" pitchFamily="34" charset="0"/>
              </a:rPr>
              <a:t>&lt;SIG_INFO&gt;</a:t>
            </a:r>
          </a:p>
        </p:txBody>
      </p:sp>
      <p:sp>
        <p:nvSpPr>
          <p:cNvPr id="29" name="Rectangle 34">
            <a:extLst>
              <a:ext uri="{FF2B5EF4-FFF2-40B4-BE49-F238E27FC236}">
                <a16:creationId xmlns:a16="http://schemas.microsoft.com/office/drawing/2014/main" id="{B5817268-F566-470E-8B3F-4D99676CDA40}"/>
              </a:ext>
            </a:extLst>
          </p:cNvPr>
          <p:cNvSpPr>
            <a:spLocks noChangeArrowheads="1"/>
          </p:cNvSpPr>
          <p:nvPr/>
        </p:nvSpPr>
        <p:spPr bwMode="auto">
          <a:xfrm rot="16200000">
            <a:off x="6085408" y="3382396"/>
            <a:ext cx="247650" cy="273050"/>
          </a:xfrm>
          <a:prstGeom prst="rect">
            <a:avLst/>
          </a:pr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vert="eaVert" wrap="none" lIns="0" tIns="0" rIns="0" bIns="0" anchor="ctr"/>
          <a:lstStyle/>
          <a:p>
            <a:pPr algn="ctr" eaLnBrk="1" hangingPunct="1">
              <a:spcBef>
                <a:spcPct val="50000"/>
              </a:spcBef>
              <a:defRPr/>
            </a:pPr>
            <a:endParaRPr lang="it-IT" sz="1100" b="1">
              <a:solidFill>
                <a:srgbClr val="FFFFFF"/>
              </a:solidFill>
              <a:latin typeface="Verdana" panose="020B0604030504040204" pitchFamily="34" charset="0"/>
              <a:ea typeface="Verdana" panose="020B0604030504040204" pitchFamily="34" charset="0"/>
            </a:endParaRPr>
          </a:p>
        </p:txBody>
      </p:sp>
      <p:sp>
        <p:nvSpPr>
          <p:cNvPr id="30" name="TextBox 93">
            <a:extLst>
              <a:ext uri="{FF2B5EF4-FFF2-40B4-BE49-F238E27FC236}">
                <a16:creationId xmlns:a16="http://schemas.microsoft.com/office/drawing/2014/main" id="{23C35D62-0138-4377-8E7D-4300FC309096}"/>
              </a:ext>
            </a:extLst>
          </p:cNvPr>
          <p:cNvSpPr txBox="1">
            <a:spLocks noChangeArrowheads="1"/>
          </p:cNvSpPr>
          <p:nvPr/>
        </p:nvSpPr>
        <p:spPr bwMode="auto">
          <a:xfrm>
            <a:off x="6366396" y="3252221"/>
            <a:ext cx="25527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en-US" sz="1200" dirty="0">
                <a:solidFill>
                  <a:srgbClr val="004785"/>
                </a:solidFill>
                <a:latin typeface="Verdana" panose="020B0604030504040204" pitchFamily="34" charset="0"/>
                <a:ea typeface="Verdana" panose="020B0604030504040204" pitchFamily="34" charset="0"/>
              </a:rPr>
              <a:t>Signature to be affixed on this block</a:t>
            </a:r>
          </a:p>
        </p:txBody>
      </p:sp>
      <p:sp>
        <p:nvSpPr>
          <p:cNvPr id="31" name="Rectangle 8">
            <a:extLst>
              <a:ext uri="{FF2B5EF4-FFF2-40B4-BE49-F238E27FC236}">
                <a16:creationId xmlns:a16="http://schemas.microsoft.com/office/drawing/2014/main" id="{EE8D0AB4-FE55-45B0-AEC1-915B15F37476}"/>
              </a:ext>
            </a:extLst>
          </p:cNvPr>
          <p:cNvSpPr>
            <a:spLocks noChangeArrowheads="1"/>
          </p:cNvSpPr>
          <p:nvPr/>
        </p:nvSpPr>
        <p:spPr bwMode="auto">
          <a:xfrm>
            <a:off x="4648721" y="5146108"/>
            <a:ext cx="1646237" cy="271463"/>
          </a:xfrm>
          <a:prstGeom prst="rect">
            <a:avLst/>
          </a:prstGeom>
          <a:solidFill>
            <a:srgbClr val="0070C0"/>
          </a:solidFill>
          <a:ln w="9525" algn="ctr">
            <a:solidFill>
              <a:schemeClr val="tx1"/>
            </a:solidFill>
            <a:miter lim="800000"/>
            <a:headEnd/>
            <a:tailEnd/>
          </a:ln>
        </p:spPr>
        <p:txBody>
          <a:bodyPr wrap="none" anchor="ctr"/>
          <a:lstStyle/>
          <a:p>
            <a:pPr algn="ctr" eaLnBrk="1" hangingPunct="1">
              <a:defRPr/>
            </a:pPr>
            <a:endParaRPr lang="it-IT" sz="1100" b="1">
              <a:solidFill>
                <a:srgbClr val="FFFFFF"/>
              </a:solidFill>
              <a:latin typeface="Verdana" panose="020B0604030504040204" pitchFamily="34" charset="0"/>
              <a:ea typeface="Verdana" panose="020B0604030504040204" pitchFamily="34" charset="0"/>
            </a:endParaRPr>
          </a:p>
        </p:txBody>
      </p:sp>
      <p:sp>
        <p:nvSpPr>
          <p:cNvPr id="32" name="Rectangle 8">
            <a:extLst>
              <a:ext uri="{FF2B5EF4-FFF2-40B4-BE49-F238E27FC236}">
                <a16:creationId xmlns:a16="http://schemas.microsoft.com/office/drawing/2014/main" id="{9484FE77-9B38-4EEF-84EB-F3CD307F13E4}"/>
              </a:ext>
            </a:extLst>
          </p:cNvPr>
          <p:cNvSpPr>
            <a:spLocks noChangeArrowheads="1"/>
          </p:cNvSpPr>
          <p:nvPr/>
        </p:nvSpPr>
        <p:spPr bwMode="auto">
          <a:xfrm>
            <a:off x="4593158" y="5079433"/>
            <a:ext cx="1646238" cy="271463"/>
          </a:xfrm>
          <a:prstGeom prst="rect">
            <a:avLst/>
          </a:prstGeom>
          <a:solidFill>
            <a:srgbClr val="0070C0"/>
          </a:solidFill>
          <a:ln w="9525" algn="ctr">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&lt;ENVEL&gt;</a:t>
            </a:r>
          </a:p>
        </p:txBody>
      </p:sp>
      <p:sp>
        <p:nvSpPr>
          <p:cNvPr id="33" name="Rectangle 58">
            <a:extLst>
              <a:ext uri="{FF2B5EF4-FFF2-40B4-BE49-F238E27FC236}">
                <a16:creationId xmlns:a16="http://schemas.microsoft.com/office/drawing/2014/main" id="{58B57E98-3C0C-4FC6-B99C-AD3F2459ABCF}"/>
              </a:ext>
            </a:extLst>
          </p:cNvPr>
          <p:cNvSpPr>
            <a:spLocks noChangeArrowheads="1"/>
          </p:cNvSpPr>
          <p:nvPr/>
        </p:nvSpPr>
        <p:spPr bwMode="auto">
          <a:xfrm>
            <a:off x="2438921" y="6492308"/>
            <a:ext cx="6570662" cy="269875"/>
          </a:xfrm>
          <a:prstGeom prst="rect">
            <a:avLst/>
          </a:prstGeom>
          <a:solidFill>
            <a:schemeClr val="bg1"/>
          </a:solidFill>
          <a:ln w="12700" algn="ctr">
            <a:solidFill>
              <a:schemeClr val="bg2"/>
            </a:solidFill>
            <a:miter lim="800000"/>
            <a:headEnd/>
            <a:tailEnd/>
          </a:ln>
        </p:spPr>
        <p:txBody>
          <a:bodyPr wrap="none" lIns="0" tIns="0" rIns="0" bIns="0" anchor="ctr"/>
          <a:lstStyle/>
          <a:p>
            <a:pPr algn="ctr" eaLnBrk="1" hangingPunct="1">
              <a:spcBef>
                <a:spcPct val="50000"/>
              </a:spcBef>
              <a:defRPr/>
            </a:pPr>
            <a:r>
              <a:rPr lang="en-US" sz="1200" b="1" i="1" dirty="0">
                <a:solidFill>
                  <a:srgbClr val="4D4D4C"/>
                </a:solidFill>
                <a:latin typeface="Verdana" panose="020B0604030504040204" pitchFamily="34" charset="0"/>
                <a:ea typeface="Verdana" panose="020B0604030504040204" pitchFamily="34" charset="0"/>
              </a:rPr>
              <a:t>Cf. next slide for structure of the individual logical message</a:t>
            </a:r>
          </a:p>
        </p:txBody>
      </p:sp>
      <p:sp>
        <p:nvSpPr>
          <p:cNvPr id="34" name="Text Box 41">
            <a:extLst>
              <a:ext uri="{FF2B5EF4-FFF2-40B4-BE49-F238E27FC236}">
                <a16:creationId xmlns:a16="http://schemas.microsoft.com/office/drawing/2014/main" id="{BE9D2C67-7DB9-434F-829F-1AE90AADC04C}"/>
              </a:ext>
            </a:extLst>
          </p:cNvPr>
          <p:cNvSpPr txBox="1">
            <a:spLocks noChangeArrowheads="1"/>
          </p:cNvSpPr>
          <p:nvPr/>
        </p:nvSpPr>
        <p:spPr bwMode="auto">
          <a:xfrm>
            <a:off x="182563" y="4329113"/>
            <a:ext cx="2387694"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lIns="0" tIns="0" rIns="0" bIns="0">
            <a:spAutoFit/>
          </a:bodyPr>
          <a:lstStyle>
            <a:lvl1pPr eaLnBrk="0" hangingPunct="0">
              <a:defRPr sz="1400">
                <a:solidFill>
                  <a:schemeClr val="tx1"/>
                </a:solidFill>
                <a:latin typeface="Arial" charset="0"/>
              </a:defRPr>
            </a:lvl1pPr>
            <a:lvl2pPr marL="357188" indent="-17780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en-US" sz="1200" dirty="0">
                <a:solidFill>
                  <a:srgbClr val="4D4D4C"/>
                </a:solidFill>
                <a:latin typeface="Verdana" panose="020B0604030504040204" pitchFamily="34" charset="0"/>
                <a:ea typeface="Verdana" panose="020B0604030504040204" pitchFamily="34" charset="0"/>
              </a:rPr>
              <a:t>* The following events may occur</a:t>
            </a:r>
            <a:r>
              <a:rPr lang="it-IT" sz="1200" dirty="0">
                <a:solidFill>
                  <a:srgbClr val="4D4D4C"/>
                </a:solidFill>
                <a:latin typeface="Verdana" panose="020B0604030504040204" pitchFamily="34" charset="0"/>
                <a:ea typeface="Verdana" panose="020B0604030504040204" pitchFamily="34" charset="0"/>
              </a:rPr>
              <a:t>:</a:t>
            </a:r>
          </a:p>
          <a:p>
            <a:pPr lvl="1" eaLnBrk="1" hangingPunct="1">
              <a:spcBef>
                <a:spcPct val="50000"/>
              </a:spcBef>
              <a:buFont typeface="Wingdings" pitchFamily="2" charset="2"/>
              <a:buChar char="ü"/>
              <a:defRPr/>
            </a:pPr>
            <a:r>
              <a:rPr lang="en-US" sz="1200" dirty="0">
                <a:solidFill>
                  <a:srgbClr val="4D4D4C"/>
                </a:solidFill>
                <a:latin typeface="Verdana" panose="020B0604030504040204" pitchFamily="34" charset="0"/>
                <a:ea typeface="Verdana" panose="020B0604030504040204" pitchFamily="34" charset="0"/>
              </a:rPr>
              <a:t>all slips refer to SEPA credit transfers</a:t>
            </a:r>
          </a:p>
          <a:p>
            <a:pPr lvl="1" eaLnBrk="1" hangingPunct="1">
              <a:spcBef>
                <a:spcPct val="50000"/>
              </a:spcBef>
              <a:buFont typeface="Wingdings" pitchFamily="2" charset="2"/>
              <a:buChar char="ü"/>
              <a:defRPr/>
            </a:pPr>
            <a:r>
              <a:rPr lang="en-US" sz="1200" dirty="0">
                <a:solidFill>
                  <a:srgbClr val="4D4D4C"/>
                </a:solidFill>
                <a:latin typeface="Verdana" panose="020B0604030504040204" pitchFamily="34" charset="0"/>
                <a:ea typeface="Verdana" panose="020B0604030504040204" pitchFamily="34" charset="0"/>
              </a:rPr>
              <a:t>all slips refer to Italia credit transfers or cheque drawing (Italian transactions)</a:t>
            </a:r>
          </a:p>
        </p:txBody>
      </p:sp>
    </p:spTree>
    <p:extLst>
      <p:ext uri="{BB962C8B-B14F-4D97-AF65-F5344CB8AC3E}">
        <p14:creationId xmlns:p14="http://schemas.microsoft.com/office/powerpoint/2010/main" val="7212715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ACC069F5-DC88-4945-8C89-A529572A55EE}"/>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35" name="Rectangle 2">
            <a:extLst>
              <a:ext uri="{FF2B5EF4-FFF2-40B4-BE49-F238E27FC236}">
                <a16:creationId xmlns:a16="http://schemas.microsoft.com/office/drawing/2014/main" id="{AD571B64-0667-4A77-AE15-D8F28B73E1B4}"/>
              </a:ext>
            </a:extLst>
          </p:cNvPr>
          <p:cNvSpPr>
            <a:spLocks noChangeArrowheads="1"/>
          </p:cNvSpPr>
          <p:nvPr/>
        </p:nvSpPr>
        <p:spPr bwMode="auto">
          <a:xfrm>
            <a:off x="125413" y="1323532"/>
            <a:ext cx="8479035" cy="1680460"/>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179388" indent="-179388" algn="just">
              <a:lnSpc>
                <a:spcPct val="90000"/>
              </a:lnSpc>
              <a:spcBef>
                <a:spcPct val="50000"/>
              </a:spcBef>
              <a:tabLst>
                <a:tab pos="625475" algn="l"/>
              </a:tabLst>
              <a:defRPr/>
            </a:pPr>
            <a:r>
              <a:rPr lang="en-US" sz="1200" b="1" i="1" dirty="0">
                <a:solidFill>
                  <a:srgbClr val="4D4D4C"/>
                </a:solidFill>
                <a:latin typeface="Verdana" panose="020B0604030504040204" pitchFamily="34" charset="0"/>
                <a:ea typeface="Verdana" panose="020B0604030504040204" pitchFamily="34" charset="0"/>
                <a:cs typeface="Tahoma" pitchFamily="34" charset="0"/>
              </a:rPr>
              <a:t>Payment request logical message (slip/group)</a:t>
            </a:r>
          </a:p>
          <a:p>
            <a:pPr marL="179388" indent="-179388" algn="just">
              <a:lnSpc>
                <a:spcPct val="90000"/>
              </a:lnSpc>
              <a:spcBef>
                <a:spcPct val="50000"/>
              </a:spcBef>
              <a:buFont typeface="Wingdings" pitchFamily="2" charset="2"/>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It is the logical entity through which the Initiating Party orders its Debtor Agent to pay a slip/group</a:t>
            </a:r>
          </a:p>
          <a:p>
            <a:pPr marL="179388" indent="-179388" algn="just">
              <a:lnSpc>
                <a:spcPct val="90000"/>
              </a:lnSpc>
              <a:spcBef>
                <a:spcPct val="50000"/>
              </a:spcBef>
              <a:buFont typeface="Wingdings" pitchFamily="2" charset="2"/>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Every logical message (slip/group) is homogeneous in terms of:</a:t>
            </a:r>
          </a:p>
          <a:p>
            <a:pPr marL="625475" lvl="1" indent="-177800" algn="just">
              <a:lnSpc>
                <a:spcPct val="90000"/>
              </a:lnSpc>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Initiating Party*</a:t>
            </a:r>
          </a:p>
          <a:p>
            <a:pPr marL="625475" lvl="1" indent="-177800" algn="just">
              <a:lnSpc>
                <a:spcPct val="90000"/>
              </a:lnSpc>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Type of slip/group (SEPA/Italia credit transfer transaction) *</a:t>
            </a:r>
          </a:p>
          <a:p>
            <a:pPr marL="625475" lvl="1" indent="-177800" algn="just">
              <a:lnSpc>
                <a:spcPct val="90000"/>
              </a:lnSpc>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Payment method (credit transfer, credit transfer with Advice, cheque) *</a:t>
            </a:r>
          </a:p>
          <a:p>
            <a:pPr marL="625475" lvl="1" indent="-177800" algn="just">
              <a:lnSpc>
                <a:spcPct val="90000"/>
              </a:lnSpc>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Debtor account details *</a:t>
            </a:r>
          </a:p>
          <a:p>
            <a:pPr marL="625475" lvl="1" indent="-177800" algn="just">
              <a:lnSpc>
                <a:spcPct val="90000"/>
              </a:lnSpc>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Requested execution date *</a:t>
            </a:r>
          </a:p>
          <a:p>
            <a:pPr marL="625475" lvl="1" indent="-177800" algn="just">
              <a:lnSpc>
                <a:spcPct val="90000"/>
              </a:lnSpc>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Marketplace origin (same Marketplace code)</a:t>
            </a:r>
          </a:p>
        </p:txBody>
      </p:sp>
      <p:sp>
        <p:nvSpPr>
          <p:cNvPr id="36" name="Rectangle 84">
            <a:extLst>
              <a:ext uri="{FF2B5EF4-FFF2-40B4-BE49-F238E27FC236}">
                <a16:creationId xmlns:a16="http://schemas.microsoft.com/office/drawing/2014/main" id="{53F7E32E-52F8-4C1B-B1C1-E3F09EEAEC25}"/>
              </a:ext>
            </a:extLst>
          </p:cNvPr>
          <p:cNvSpPr/>
          <p:nvPr/>
        </p:nvSpPr>
        <p:spPr bwMode="auto">
          <a:xfrm>
            <a:off x="2987824" y="3410843"/>
            <a:ext cx="5761038" cy="3068637"/>
          </a:xfrm>
          <a:prstGeom prst="rect">
            <a:avLst/>
          </a:prstGeom>
          <a:solidFill>
            <a:schemeClr val="bg1">
              <a:lumMod val="85000"/>
            </a:schemeClr>
          </a:solidFill>
          <a:ln w="12700" cap="flat" cmpd="sng" algn="ctr">
            <a:noFill/>
            <a:prstDash val="solid"/>
            <a:round/>
            <a:headEnd type="none" w="med" len="med"/>
            <a:tailEnd type="none" w="med" len="med"/>
          </a:ln>
          <a:effectLst/>
        </p:spPr>
        <p:txBody>
          <a:bodyPr lIns="0" tIns="0" rIns="0" bIns="0" anchor="ctr"/>
          <a:lstStyle/>
          <a:p>
            <a:pPr eaLnBrk="1" hangingPunct="1">
              <a:spcBef>
                <a:spcPct val="50000"/>
              </a:spcBef>
              <a:defRPr/>
            </a:pPr>
            <a:endParaRPr lang="it-IT" sz="1400" dirty="0">
              <a:solidFill>
                <a:srgbClr val="004785"/>
              </a:solidFill>
              <a:latin typeface="Verdana" panose="020B0604030504040204" pitchFamily="34" charset="0"/>
              <a:ea typeface="Verdana" panose="020B0604030504040204" pitchFamily="34" charset="0"/>
            </a:endParaRPr>
          </a:p>
        </p:txBody>
      </p:sp>
      <p:sp>
        <p:nvSpPr>
          <p:cNvPr id="37" name="Rectangle 86">
            <a:extLst>
              <a:ext uri="{FF2B5EF4-FFF2-40B4-BE49-F238E27FC236}">
                <a16:creationId xmlns:a16="http://schemas.microsoft.com/office/drawing/2014/main" id="{7FDC468F-CCB4-4F9F-B3B3-9AB3AEB12232}"/>
              </a:ext>
            </a:extLst>
          </p:cNvPr>
          <p:cNvSpPr>
            <a:spLocks noChangeArrowheads="1"/>
          </p:cNvSpPr>
          <p:nvPr/>
        </p:nvSpPr>
        <p:spPr bwMode="auto">
          <a:xfrm>
            <a:off x="3721249" y="4209355"/>
            <a:ext cx="4848225" cy="1730375"/>
          </a:xfrm>
          <a:prstGeom prst="rect">
            <a:avLst/>
          </a:prstGeom>
          <a:solidFill>
            <a:srgbClr val="FF9900"/>
          </a:solidFill>
          <a:ln w="12700" algn="ctr">
            <a:solidFill>
              <a:schemeClr val="tx1"/>
            </a:solidFill>
            <a:prstDash val="dash"/>
            <a:miter lim="800000"/>
            <a:headEnd/>
            <a:tailEnd/>
          </a:ln>
        </p:spPr>
        <p:txBody>
          <a:bodyPr wrap="none" lIns="0" tIns="0" rIns="0" bIns="0" anchor="ctr"/>
          <a:lstStyle/>
          <a:p>
            <a:pPr algn="ctr" eaLnBrk="1" hangingPunct="1">
              <a:spcBef>
                <a:spcPct val="50000"/>
              </a:spcBef>
              <a:defRPr/>
            </a:pPr>
            <a:endParaRPr lang="it-IT" sz="1200" b="1">
              <a:solidFill>
                <a:srgbClr val="FFFFFF"/>
              </a:solidFill>
              <a:latin typeface="Verdana" panose="020B0604030504040204" pitchFamily="34" charset="0"/>
              <a:ea typeface="Verdana" panose="020B0604030504040204" pitchFamily="34" charset="0"/>
            </a:endParaRPr>
          </a:p>
        </p:txBody>
      </p:sp>
      <p:sp>
        <p:nvSpPr>
          <p:cNvPr id="38" name="Rectangle 8">
            <a:extLst>
              <a:ext uri="{FF2B5EF4-FFF2-40B4-BE49-F238E27FC236}">
                <a16:creationId xmlns:a16="http://schemas.microsoft.com/office/drawing/2014/main" id="{8E744AD4-033B-47DF-BB6A-E9065A32B11D}"/>
              </a:ext>
            </a:extLst>
          </p:cNvPr>
          <p:cNvSpPr>
            <a:spLocks noChangeArrowheads="1"/>
          </p:cNvSpPr>
          <p:nvPr/>
        </p:nvSpPr>
        <p:spPr bwMode="auto">
          <a:xfrm>
            <a:off x="3068787" y="3887093"/>
            <a:ext cx="1622425" cy="255587"/>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200" b="1" dirty="0">
                <a:solidFill>
                  <a:srgbClr val="FFFFFF"/>
                </a:solidFill>
                <a:latin typeface="Verdana" panose="020B0604030504040204" pitchFamily="34" charset="0"/>
                <a:ea typeface="Verdana" panose="020B0604030504040204" pitchFamily="34" charset="0"/>
              </a:rPr>
              <a:t>&lt;ENVEL&gt;</a:t>
            </a:r>
            <a:endParaRPr lang="it-IT" sz="1200" b="1" dirty="0">
              <a:solidFill>
                <a:srgbClr val="004785"/>
              </a:solidFill>
              <a:latin typeface="Verdana" panose="020B0604030504040204" pitchFamily="34" charset="0"/>
              <a:ea typeface="Verdana" panose="020B0604030504040204" pitchFamily="34" charset="0"/>
            </a:endParaRPr>
          </a:p>
        </p:txBody>
      </p:sp>
      <p:sp>
        <p:nvSpPr>
          <p:cNvPr id="39" name="Rectangle 8">
            <a:extLst>
              <a:ext uri="{FF2B5EF4-FFF2-40B4-BE49-F238E27FC236}">
                <a16:creationId xmlns:a16="http://schemas.microsoft.com/office/drawing/2014/main" id="{1607CEC2-0832-48DF-AC6E-8104BF52BB5E}"/>
              </a:ext>
            </a:extLst>
          </p:cNvPr>
          <p:cNvSpPr>
            <a:spLocks noChangeArrowheads="1"/>
          </p:cNvSpPr>
          <p:nvPr/>
        </p:nvSpPr>
        <p:spPr bwMode="auto">
          <a:xfrm>
            <a:off x="4084787" y="4282380"/>
            <a:ext cx="1624012" cy="257175"/>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200" b="1" dirty="0">
                <a:solidFill>
                  <a:srgbClr val="FFFFFF"/>
                </a:solidFill>
                <a:latin typeface="Verdana" panose="020B0604030504040204" pitchFamily="34" charset="0"/>
                <a:ea typeface="Verdana" panose="020B0604030504040204" pitchFamily="34" charset="0"/>
              </a:rPr>
              <a:t>&lt;LOGICAL_MSG&gt;</a:t>
            </a:r>
            <a:endParaRPr lang="it-IT" sz="1200" b="1" dirty="0">
              <a:solidFill>
                <a:srgbClr val="004785"/>
              </a:solidFill>
              <a:latin typeface="Verdana" panose="020B0604030504040204" pitchFamily="34" charset="0"/>
              <a:ea typeface="Verdana" panose="020B0604030504040204" pitchFamily="34" charset="0"/>
            </a:endParaRPr>
          </a:p>
        </p:txBody>
      </p:sp>
      <p:sp>
        <p:nvSpPr>
          <p:cNvPr id="40" name="Rectangle 8">
            <a:extLst>
              <a:ext uri="{FF2B5EF4-FFF2-40B4-BE49-F238E27FC236}">
                <a16:creationId xmlns:a16="http://schemas.microsoft.com/office/drawing/2014/main" id="{25395616-E456-486E-8F44-FC6A5914A710}"/>
              </a:ext>
            </a:extLst>
          </p:cNvPr>
          <p:cNvSpPr>
            <a:spLocks noChangeArrowheads="1"/>
          </p:cNvSpPr>
          <p:nvPr/>
        </p:nvSpPr>
        <p:spPr bwMode="auto">
          <a:xfrm>
            <a:off x="5194449" y="4655443"/>
            <a:ext cx="1624013" cy="255587"/>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&lt;GRPHDR&gt;</a:t>
            </a:r>
            <a:endParaRPr lang="it-IT" sz="1200" b="1">
              <a:solidFill>
                <a:srgbClr val="004785"/>
              </a:solidFill>
              <a:latin typeface="Verdana" panose="020B0604030504040204" pitchFamily="34" charset="0"/>
              <a:ea typeface="Verdana" panose="020B0604030504040204" pitchFamily="34" charset="0"/>
            </a:endParaRPr>
          </a:p>
        </p:txBody>
      </p:sp>
      <p:sp>
        <p:nvSpPr>
          <p:cNvPr id="41" name="TextBox 19">
            <a:extLst>
              <a:ext uri="{FF2B5EF4-FFF2-40B4-BE49-F238E27FC236}">
                <a16:creationId xmlns:a16="http://schemas.microsoft.com/office/drawing/2014/main" id="{0B9D8AE7-7B65-4E65-86FB-F11EB4D6627A}"/>
              </a:ext>
            </a:extLst>
          </p:cNvPr>
          <p:cNvSpPr txBox="1">
            <a:spLocks noChangeArrowheads="1"/>
          </p:cNvSpPr>
          <p:nvPr/>
        </p:nvSpPr>
        <p:spPr bwMode="auto">
          <a:xfrm>
            <a:off x="6810524" y="4996755"/>
            <a:ext cx="7072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a:solidFill>
                  <a:srgbClr val="004785"/>
                </a:solidFill>
                <a:latin typeface="Verdana" panose="020B0604030504040204" pitchFamily="34" charset="0"/>
                <a:ea typeface="Verdana" panose="020B0604030504040204" pitchFamily="34" charset="0"/>
              </a:rPr>
              <a:t>[1..1]</a:t>
            </a:r>
          </a:p>
        </p:txBody>
      </p:sp>
      <p:cxnSp>
        <p:nvCxnSpPr>
          <p:cNvPr id="42" name="AutoShape 127">
            <a:extLst>
              <a:ext uri="{FF2B5EF4-FFF2-40B4-BE49-F238E27FC236}">
                <a16:creationId xmlns:a16="http://schemas.microsoft.com/office/drawing/2014/main" id="{C46B4099-CD74-4FD5-9FD1-16927E3FC9A6}"/>
              </a:ext>
            </a:extLst>
          </p:cNvPr>
          <p:cNvCxnSpPr>
            <a:cxnSpLocks noChangeShapeType="1"/>
            <a:stCxn id="38" idx="2"/>
            <a:endCxn id="48" idx="1"/>
          </p:cNvCxnSpPr>
          <p:nvPr/>
        </p:nvCxnSpPr>
        <p:spPr bwMode="auto">
          <a:xfrm rot="16200000" flipH="1">
            <a:off x="2932261" y="5090418"/>
            <a:ext cx="2062163" cy="166688"/>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43" name="AutoShape 128">
            <a:extLst>
              <a:ext uri="{FF2B5EF4-FFF2-40B4-BE49-F238E27FC236}">
                <a16:creationId xmlns:a16="http://schemas.microsoft.com/office/drawing/2014/main" id="{C0660C73-FCF1-4C45-9C83-F2DD2E11547D}"/>
              </a:ext>
            </a:extLst>
          </p:cNvPr>
          <p:cNvCxnSpPr>
            <a:cxnSpLocks noChangeShapeType="1"/>
            <a:stCxn id="39" idx="2"/>
            <a:endCxn id="40" idx="1"/>
          </p:cNvCxnSpPr>
          <p:nvPr/>
        </p:nvCxnSpPr>
        <p:spPr bwMode="auto">
          <a:xfrm rot="16200000" flipH="1">
            <a:off x="4924574" y="4512568"/>
            <a:ext cx="242888" cy="296862"/>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44" name="AutoShape 129">
            <a:extLst>
              <a:ext uri="{FF2B5EF4-FFF2-40B4-BE49-F238E27FC236}">
                <a16:creationId xmlns:a16="http://schemas.microsoft.com/office/drawing/2014/main" id="{C45FDEE2-5D9A-48A4-A60A-DE80135831DD}"/>
              </a:ext>
            </a:extLst>
          </p:cNvPr>
          <p:cNvCxnSpPr>
            <a:cxnSpLocks noChangeShapeType="1"/>
            <a:stCxn id="38" idx="2"/>
            <a:endCxn id="39" idx="1"/>
          </p:cNvCxnSpPr>
          <p:nvPr/>
        </p:nvCxnSpPr>
        <p:spPr bwMode="auto">
          <a:xfrm rot="16200000" flipH="1">
            <a:off x="3848249" y="4174430"/>
            <a:ext cx="268288" cy="204788"/>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45" name="TextBox 19">
            <a:extLst>
              <a:ext uri="{FF2B5EF4-FFF2-40B4-BE49-F238E27FC236}">
                <a16:creationId xmlns:a16="http://schemas.microsoft.com/office/drawing/2014/main" id="{F1C361F1-01E3-4B7C-8E34-D9835D8D2683}"/>
              </a:ext>
            </a:extLst>
          </p:cNvPr>
          <p:cNvSpPr txBox="1">
            <a:spLocks noChangeArrowheads="1"/>
          </p:cNvSpPr>
          <p:nvPr/>
        </p:nvSpPr>
        <p:spPr bwMode="auto">
          <a:xfrm>
            <a:off x="5684987" y="4272855"/>
            <a:ext cx="7072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a:solidFill>
                  <a:srgbClr val="004785"/>
                </a:solidFill>
                <a:latin typeface="Verdana" panose="020B0604030504040204" pitchFamily="34" charset="0"/>
                <a:ea typeface="Verdana" panose="020B0604030504040204" pitchFamily="34" charset="0"/>
              </a:rPr>
              <a:t>[1..1]</a:t>
            </a:r>
          </a:p>
        </p:txBody>
      </p:sp>
      <p:sp>
        <p:nvSpPr>
          <p:cNvPr id="46" name="TextBox 19">
            <a:extLst>
              <a:ext uri="{FF2B5EF4-FFF2-40B4-BE49-F238E27FC236}">
                <a16:creationId xmlns:a16="http://schemas.microsoft.com/office/drawing/2014/main" id="{54BB1E33-8696-4D80-97F4-91F5BE17DE2C}"/>
              </a:ext>
            </a:extLst>
          </p:cNvPr>
          <p:cNvSpPr txBox="1">
            <a:spLocks noChangeArrowheads="1"/>
          </p:cNvSpPr>
          <p:nvPr/>
        </p:nvSpPr>
        <p:spPr bwMode="auto">
          <a:xfrm>
            <a:off x="6812112" y="4617343"/>
            <a:ext cx="7072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a:solidFill>
                  <a:srgbClr val="004785"/>
                </a:solidFill>
                <a:latin typeface="Verdana" panose="020B0604030504040204" pitchFamily="34" charset="0"/>
                <a:ea typeface="Verdana" panose="020B0604030504040204" pitchFamily="34" charset="0"/>
              </a:rPr>
              <a:t>[1..1]</a:t>
            </a:r>
          </a:p>
        </p:txBody>
      </p:sp>
      <p:sp>
        <p:nvSpPr>
          <p:cNvPr id="47" name="TextBox 20">
            <a:extLst>
              <a:ext uri="{FF2B5EF4-FFF2-40B4-BE49-F238E27FC236}">
                <a16:creationId xmlns:a16="http://schemas.microsoft.com/office/drawing/2014/main" id="{F0CB5172-4242-4F87-8632-6AA3D81585ED}"/>
              </a:ext>
            </a:extLst>
          </p:cNvPr>
          <p:cNvSpPr txBox="1">
            <a:spLocks noChangeArrowheads="1"/>
          </p:cNvSpPr>
          <p:nvPr/>
        </p:nvSpPr>
        <p:spPr bwMode="auto">
          <a:xfrm>
            <a:off x="5713562" y="6071493"/>
            <a:ext cx="70724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i="1">
                <a:solidFill>
                  <a:srgbClr val="004785"/>
                </a:solidFill>
                <a:latin typeface="Verdana" panose="020B0604030504040204" pitchFamily="34" charset="0"/>
                <a:ea typeface="Verdana" panose="020B0604030504040204" pitchFamily="34" charset="0"/>
              </a:rPr>
              <a:t>[0..1]</a:t>
            </a:r>
          </a:p>
        </p:txBody>
      </p:sp>
      <p:sp>
        <p:nvSpPr>
          <p:cNvPr id="48" name="Rectangle 8">
            <a:extLst>
              <a:ext uri="{FF2B5EF4-FFF2-40B4-BE49-F238E27FC236}">
                <a16:creationId xmlns:a16="http://schemas.microsoft.com/office/drawing/2014/main" id="{D5E3A6D6-7306-4169-8F23-E5F43ACA1DD3}"/>
              </a:ext>
            </a:extLst>
          </p:cNvPr>
          <p:cNvSpPr>
            <a:spLocks noChangeArrowheads="1"/>
          </p:cNvSpPr>
          <p:nvPr/>
        </p:nvSpPr>
        <p:spPr bwMode="auto">
          <a:xfrm>
            <a:off x="4046687" y="6076255"/>
            <a:ext cx="1622425" cy="257175"/>
          </a:xfrm>
          <a:prstGeom prst="rect">
            <a:avLst/>
          </a:prstGeom>
          <a:solidFill>
            <a:srgbClr val="B0D9FF"/>
          </a:solidFill>
          <a:ln w="9525" algn="ctr">
            <a:solidFill>
              <a:schemeClr val="tx1"/>
            </a:solidFill>
            <a:prstDash val="dash"/>
            <a:miter lim="800000"/>
            <a:headEnd/>
            <a:tailEnd/>
          </a:ln>
        </p:spPr>
        <p:txBody>
          <a:bodyPr wrap="none" anchor="ctr"/>
          <a:lstStyle/>
          <a:p>
            <a:pPr algn="ctr" eaLnBrk="1" hangingPunct="1">
              <a:defRPr/>
            </a:pPr>
            <a:r>
              <a:rPr lang="it-IT" sz="1200" b="1">
                <a:solidFill>
                  <a:srgbClr val="004785"/>
                </a:solidFill>
                <a:latin typeface="Verdana" panose="020B0604030504040204" pitchFamily="34" charset="0"/>
                <a:ea typeface="Verdana" panose="020B0604030504040204" pitchFamily="34" charset="0"/>
              </a:rPr>
              <a:t>&lt;SIG_INFO&gt;</a:t>
            </a:r>
          </a:p>
        </p:txBody>
      </p:sp>
      <p:sp>
        <p:nvSpPr>
          <p:cNvPr id="49" name="TextBox 93">
            <a:extLst>
              <a:ext uri="{FF2B5EF4-FFF2-40B4-BE49-F238E27FC236}">
                <a16:creationId xmlns:a16="http://schemas.microsoft.com/office/drawing/2014/main" id="{B5BA1F8E-0252-4EE9-B34E-5EBEBF81CEE7}"/>
              </a:ext>
            </a:extLst>
          </p:cNvPr>
          <p:cNvSpPr txBox="1">
            <a:spLocks noChangeArrowheads="1"/>
          </p:cNvSpPr>
          <p:nvPr/>
        </p:nvSpPr>
        <p:spPr bwMode="auto">
          <a:xfrm>
            <a:off x="5992962" y="3494980"/>
            <a:ext cx="24971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en-US" sz="1200" b="1" dirty="0">
                <a:solidFill>
                  <a:srgbClr val="004785"/>
                </a:solidFill>
                <a:latin typeface="Verdana" panose="020B0604030504040204" pitchFamily="34" charset="0"/>
                <a:ea typeface="Verdana" panose="020B0604030504040204" pitchFamily="34" charset="0"/>
              </a:rPr>
              <a:t>&lt;DATA&gt; block where signature is to be affixed</a:t>
            </a:r>
          </a:p>
        </p:txBody>
      </p:sp>
      <p:cxnSp>
        <p:nvCxnSpPr>
          <p:cNvPr id="50" name="AutoShape 38">
            <a:extLst>
              <a:ext uri="{FF2B5EF4-FFF2-40B4-BE49-F238E27FC236}">
                <a16:creationId xmlns:a16="http://schemas.microsoft.com/office/drawing/2014/main" id="{D8248510-C4F6-46C6-9ED3-BD09B2FEA766}"/>
              </a:ext>
            </a:extLst>
          </p:cNvPr>
          <p:cNvCxnSpPr>
            <a:cxnSpLocks noChangeShapeType="1"/>
            <a:stCxn id="51" idx="1"/>
            <a:endCxn id="39" idx="2"/>
          </p:cNvCxnSpPr>
          <p:nvPr/>
        </p:nvCxnSpPr>
        <p:spPr bwMode="auto">
          <a:xfrm rot="10800000">
            <a:off x="4897587" y="4539555"/>
            <a:ext cx="303212" cy="623888"/>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51" name="Rectangle 8">
            <a:extLst>
              <a:ext uri="{FF2B5EF4-FFF2-40B4-BE49-F238E27FC236}">
                <a16:creationId xmlns:a16="http://schemas.microsoft.com/office/drawing/2014/main" id="{01A7B393-8647-40A9-855A-3AAA3DF1197D}"/>
              </a:ext>
            </a:extLst>
          </p:cNvPr>
          <p:cNvSpPr>
            <a:spLocks noChangeArrowheads="1"/>
          </p:cNvSpPr>
          <p:nvPr/>
        </p:nvSpPr>
        <p:spPr bwMode="auto">
          <a:xfrm>
            <a:off x="5200799" y="5034855"/>
            <a:ext cx="1624013" cy="257175"/>
          </a:xfrm>
          <a:prstGeom prst="rect">
            <a:avLst/>
          </a:prstGeom>
          <a:solidFill>
            <a:srgbClr val="3366CC"/>
          </a:solidFill>
          <a:ln w="9525" algn="ctr">
            <a:solidFill>
              <a:schemeClr val="tx1"/>
            </a:solidFill>
            <a:miter lim="800000"/>
            <a:headEnd/>
            <a:tailEnd/>
          </a:ln>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&lt;PMTINF</a:t>
            </a:r>
            <a:r>
              <a:rPr lang="it-IT" sz="1200">
                <a:solidFill>
                  <a:srgbClr val="FFFFFF"/>
                </a:solidFill>
                <a:latin typeface="Verdana" panose="020B0604030504040204" pitchFamily="34" charset="0"/>
                <a:ea typeface="Verdana" panose="020B0604030504040204" pitchFamily="34" charset="0"/>
              </a:rPr>
              <a:t> </a:t>
            </a:r>
            <a:r>
              <a:rPr lang="it-IT" sz="1200" b="1">
                <a:solidFill>
                  <a:srgbClr val="FFFFFF"/>
                </a:solidFill>
                <a:latin typeface="Verdana" panose="020B0604030504040204" pitchFamily="34" charset="0"/>
                <a:ea typeface="Verdana" panose="020B0604030504040204" pitchFamily="34" charset="0"/>
              </a:rPr>
              <a:t>&gt;</a:t>
            </a:r>
          </a:p>
        </p:txBody>
      </p:sp>
      <p:sp>
        <p:nvSpPr>
          <p:cNvPr id="52" name="Rectangle 34">
            <a:extLst>
              <a:ext uri="{FF2B5EF4-FFF2-40B4-BE49-F238E27FC236}">
                <a16:creationId xmlns:a16="http://schemas.microsoft.com/office/drawing/2014/main" id="{47152B14-411D-4078-909B-2204CB54630E}"/>
              </a:ext>
            </a:extLst>
          </p:cNvPr>
          <p:cNvSpPr>
            <a:spLocks noChangeArrowheads="1"/>
          </p:cNvSpPr>
          <p:nvPr/>
        </p:nvSpPr>
        <p:spPr bwMode="auto">
          <a:xfrm rot="16200000">
            <a:off x="5738962" y="3553718"/>
            <a:ext cx="236537" cy="268287"/>
          </a:xfrm>
          <a:prstGeom prst="rect">
            <a:avLst/>
          </a:prstGeom>
          <a:solidFill>
            <a:srgbClr val="FF9900"/>
          </a:solidFill>
          <a:ln w="12700" algn="ctr">
            <a:solidFill>
              <a:schemeClr val="tx1"/>
            </a:solidFill>
            <a:prstDash val="dash"/>
            <a:miter lim="800000"/>
            <a:headEnd/>
            <a:tailEnd/>
          </a:ln>
        </p:spPr>
        <p:txBody>
          <a:bodyPr rot="10800000" wrap="none" lIns="0" tIns="0" rIns="0" bIns="0" anchor="ctr"/>
          <a:lstStyle/>
          <a:p>
            <a:pPr algn="ctr" eaLnBrk="1" hangingPunct="1">
              <a:spcBef>
                <a:spcPct val="50000"/>
              </a:spcBef>
              <a:defRPr/>
            </a:pPr>
            <a:endParaRPr lang="it-IT" sz="1200" b="1">
              <a:solidFill>
                <a:srgbClr val="FFFFFF"/>
              </a:solidFill>
              <a:latin typeface="Verdana" panose="020B0604030504040204" pitchFamily="34" charset="0"/>
              <a:ea typeface="Verdana" panose="020B0604030504040204" pitchFamily="34" charset="0"/>
            </a:endParaRPr>
          </a:p>
        </p:txBody>
      </p:sp>
      <p:grpSp>
        <p:nvGrpSpPr>
          <p:cNvPr id="53" name="Group 22">
            <a:extLst>
              <a:ext uri="{FF2B5EF4-FFF2-40B4-BE49-F238E27FC236}">
                <a16:creationId xmlns:a16="http://schemas.microsoft.com/office/drawing/2014/main" id="{8979430D-2C61-44C9-A53A-28E21110D588}"/>
              </a:ext>
            </a:extLst>
          </p:cNvPr>
          <p:cNvGrpSpPr>
            <a:grpSpLocks/>
          </p:cNvGrpSpPr>
          <p:nvPr/>
        </p:nvGrpSpPr>
        <p:grpSpPr bwMode="auto">
          <a:xfrm>
            <a:off x="6234262" y="5534918"/>
            <a:ext cx="1677987" cy="320675"/>
            <a:chOff x="2272" y="1892"/>
            <a:chExt cx="1237" cy="268"/>
          </a:xfrm>
          <a:solidFill>
            <a:srgbClr val="3366CC"/>
          </a:solidFill>
        </p:grpSpPr>
        <p:sp>
          <p:nvSpPr>
            <p:cNvPr id="54" name="Rectangle 8">
              <a:extLst>
                <a:ext uri="{FF2B5EF4-FFF2-40B4-BE49-F238E27FC236}">
                  <a16:creationId xmlns:a16="http://schemas.microsoft.com/office/drawing/2014/main" id="{9B1EC3D8-709B-402F-A1E1-28F8E16C054F}"/>
                </a:ext>
              </a:extLst>
            </p:cNvPr>
            <p:cNvSpPr>
              <a:spLocks noChangeArrowheads="1"/>
            </p:cNvSpPr>
            <p:nvPr/>
          </p:nvSpPr>
          <p:spPr bwMode="auto">
            <a:xfrm>
              <a:off x="2313" y="1945"/>
              <a:ext cx="1196" cy="215"/>
            </a:xfrm>
            <a:prstGeom prst="rect">
              <a:avLst/>
            </a:prstGeom>
            <a:grpFill/>
            <a:ln w="9525" algn="ctr">
              <a:solidFill>
                <a:schemeClr val="tx1"/>
              </a:solidFill>
              <a:miter lim="800000"/>
              <a:headEnd/>
              <a:tailEnd/>
            </a:ln>
          </p:spPr>
          <p:txBody>
            <a:bodyPr wrap="none" anchor="ctr"/>
            <a:lstStyle/>
            <a:p>
              <a:pPr algn="ctr" eaLnBrk="1" hangingPunct="1">
                <a:defRPr/>
              </a:pPr>
              <a:endParaRPr lang="it-IT" sz="1200" b="1">
                <a:solidFill>
                  <a:srgbClr val="FFFFFF"/>
                </a:solidFill>
                <a:latin typeface="Verdana" panose="020B0604030504040204" pitchFamily="34" charset="0"/>
                <a:ea typeface="Verdana" panose="020B0604030504040204" pitchFamily="34" charset="0"/>
              </a:endParaRPr>
            </a:p>
          </p:txBody>
        </p:sp>
        <p:sp>
          <p:nvSpPr>
            <p:cNvPr id="55" name="Rectangle 8">
              <a:extLst>
                <a:ext uri="{FF2B5EF4-FFF2-40B4-BE49-F238E27FC236}">
                  <a16:creationId xmlns:a16="http://schemas.microsoft.com/office/drawing/2014/main" id="{F27FBC7F-0CC0-442F-AB85-ABB2A2456E68}"/>
                </a:ext>
              </a:extLst>
            </p:cNvPr>
            <p:cNvSpPr>
              <a:spLocks noChangeArrowheads="1"/>
            </p:cNvSpPr>
            <p:nvPr/>
          </p:nvSpPr>
          <p:spPr bwMode="auto">
            <a:xfrm>
              <a:off x="2272" y="1892"/>
              <a:ext cx="1196" cy="215"/>
            </a:xfrm>
            <a:prstGeom prst="rect">
              <a:avLst/>
            </a:prstGeom>
            <a:grpFill/>
            <a:ln w="9525" algn="ctr">
              <a:solidFill>
                <a:schemeClr val="tx1"/>
              </a:solidFill>
              <a:miter lim="800000"/>
              <a:headEnd/>
              <a:tailEnd/>
            </a:ln>
          </p:spPr>
          <p:txBody>
            <a:bodyPr wrap="none" anchor="ctr"/>
            <a:lstStyle/>
            <a:p>
              <a:pPr algn="ctr" eaLnBrk="1" hangingPunct="1">
                <a:defRPr/>
              </a:pPr>
              <a:r>
                <a:rPr lang="it-IT" sz="1200" b="1" dirty="0">
                  <a:solidFill>
                    <a:srgbClr val="FFFFFF"/>
                  </a:solidFill>
                  <a:latin typeface="Verdana" panose="020B0604030504040204" pitchFamily="34" charset="0"/>
                  <a:ea typeface="Verdana" panose="020B0604030504040204" pitchFamily="34" charset="0"/>
                </a:rPr>
                <a:t>&lt;CDTTRFTXINF&gt;</a:t>
              </a:r>
            </a:p>
          </p:txBody>
        </p:sp>
      </p:grpSp>
      <p:sp>
        <p:nvSpPr>
          <p:cNvPr id="56" name="TextBox 19">
            <a:extLst>
              <a:ext uri="{FF2B5EF4-FFF2-40B4-BE49-F238E27FC236}">
                <a16:creationId xmlns:a16="http://schemas.microsoft.com/office/drawing/2014/main" id="{3D91B926-87FE-434B-BE49-3D5B76B6034B}"/>
              </a:ext>
            </a:extLst>
          </p:cNvPr>
          <p:cNvSpPr txBox="1">
            <a:spLocks noChangeArrowheads="1"/>
          </p:cNvSpPr>
          <p:nvPr/>
        </p:nvSpPr>
        <p:spPr bwMode="auto">
          <a:xfrm>
            <a:off x="7913837" y="5531743"/>
            <a:ext cx="7280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a:solidFill>
                  <a:srgbClr val="004785"/>
                </a:solidFill>
                <a:latin typeface="Verdana" panose="020B0604030504040204" pitchFamily="34" charset="0"/>
                <a:ea typeface="Verdana" panose="020B0604030504040204" pitchFamily="34" charset="0"/>
              </a:rPr>
              <a:t>[1..N]</a:t>
            </a:r>
          </a:p>
        </p:txBody>
      </p:sp>
      <p:cxnSp>
        <p:nvCxnSpPr>
          <p:cNvPr id="57" name="AutoShape 38">
            <a:extLst>
              <a:ext uri="{FF2B5EF4-FFF2-40B4-BE49-F238E27FC236}">
                <a16:creationId xmlns:a16="http://schemas.microsoft.com/office/drawing/2014/main" id="{F95C8DDE-6E12-4A99-921D-A5554629CB3F}"/>
              </a:ext>
            </a:extLst>
          </p:cNvPr>
          <p:cNvCxnSpPr>
            <a:cxnSpLocks noChangeShapeType="1"/>
            <a:endCxn id="51" idx="2"/>
          </p:cNvCxnSpPr>
          <p:nvPr/>
        </p:nvCxnSpPr>
        <p:spPr bwMode="auto">
          <a:xfrm rot="10800000">
            <a:off x="6013599" y="5292030"/>
            <a:ext cx="220663" cy="371475"/>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58" name="AutoShape 29">
            <a:extLst>
              <a:ext uri="{FF2B5EF4-FFF2-40B4-BE49-F238E27FC236}">
                <a16:creationId xmlns:a16="http://schemas.microsoft.com/office/drawing/2014/main" id="{D90E97C0-895C-46A9-9CBD-42AE76D14FB4}"/>
              </a:ext>
            </a:extLst>
          </p:cNvPr>
          <p:cNvSpPr>
            <a:spLocks noChangeArrowheads="1"/>
          </p:cNvSpPr>
          <p:nvPr/>
        </p:nvSpPr>
        <p:spPr bwMode="auto">
          <a:xfrm>
            <a:off x="7218512" y="3140968"/>
            <a:ext cx="1711325" cy="269875"/>
          </a:xfrm>
          <a:prstGeom prst="parallelogram">
            <a:avLst>
              <a:gd name="adj" fmla="val 53783"/>
            </a:avLst>
          </a:prstGeom>
          <a:solidFill>
            <a:srgbClr val="FFED9F"/>
          </a:solidFill>
          <a:ln w="12700" algn="ctr">
            <a:solidFill>
              <a:srgbClr val="EAEAEA"/>
            </a:solidFill>
            <a:miter lim="800000"/>
            <a:headEnd/>
            <a:tailEnd/>
          </a:ln>
        </p:spPr>
        <p:txBody>
          <a:bodyPr wrap="none" lIns="0" tIns="0" rIns="0" bIns="0" anchor="ctr"/>
          <a:lstStyle/>
          <a:p>
            <a:pPr algn="ctr" eaLnBrk="1" hangingPunct="1">
              <a:spcBef>
                <a:spcPct val="50000"/>
              </a:spcBef>
              <a:defRPr/>
            </a:pPr>
            <a:r>
              <a:rPr lang="it-IT" sz="1400" b="1" i="1">
                <a:solidFill>
                  <a:srgbClr val="004785"/>
                </a:solidFill>
                <a:latin typeface="Verdana" panose="020B0604030504040204" pitchFamily="34" charset="0"/>
                <a:ea typeface="Verdana" panose="020B0604030504040204" pitchFamily="34" charset="0"/>
              </a:rPr>
              <a:t>ISO compliant</a:t>
            </a:r>
          </a:p>
        </p:txBody>
      </p:sp>
      <p:sp>
        <p:nvSpPr>
          <p:cNvPr id="59" name="Text Box 35">
            <a:extLst>
              <a:ext uri="{FF2B5EF4-FFF2-40B4-BE49-F238E27FC236}">
                <a16:creationId xmlns:a16="http://schemas.microsoft.com/office/drawing/2014/main" id="{95350CCD-7981-423E-A9A2-7682B4F6D87C}"/>
              </a:ext>
            </a:extLst>
          </p:cNvPr>
          <p:cNvSpPr txBox="1">
            <a:spLocks noChangeArrowheads="1"/>
          </p:cNvSpPr>
          <p:nvPr/>
        </p:nvSpPr>
        <p:spPr bwMode="auto">
          <a:xfrm>
            <a:off x="-431464" y="4108463"/>
            <a:ext cx="2954114" cy="609398"/>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lgn="ctr">
                <a:solidFill>
                  <a:schemeClr val="tx1"/>
                </a:solidFill>
                <a:miter lim="800000"/>
                <a:headEnd/>
                <a:tailEnd/>
              </a14:hiddenLine>
            </a:ext>
          </a:extLst>
        </p:spPr>
        <p:txBody>
          <a:bodyPr wrap="square" lIns="0" tIns="0" rIns="0" bIns="0">
            <a:spAutoFit/>
          </a:bodyPr>
          <a:lstStyle/>
          <a:p>
            <a:pPr lvl="1" algn="ctr">
              <a:lnSpc>
                <a:spcPct val="90000"/>
              </a:lnSpc>
              <a:defRPr/>
            </a:pPr>
            <a:r>
              <a:rPr lang="en-US" sz="1200" b="1" dirty="0">
                <a:solidFill>
                  <a:srgbClr val="4D4D4C"/>
                </a:solidFill>
                <a:latin typeface="Verdana" panose="020B0604030504040204" pitchFamily="34" charset="0"/>
                <a:ea typeface="Verdana" panose="020B0604030504040204" pitchFamily="34" charset="0"/>
              </a:rPr>
              <a:t>* Guaranteed by logical message structure</a:t>
            </a:r>
          </a:p>
          <a:p>
            <a:pPr algn="ctr" eaLnBrk="1" hangingPunct="1">
              <a:spcBef>
                <a:spcPct val="50000"/>
              </a:spcBef>
              <a:defRPr/>
            </a:pPr>
            <a:endParaRPr lang="it-IT" sz="1200" dirty="0">
              <a:solidFill>
                <a:srgbClr val="4D4D4C"/>
              </a:solidFill>
              <a:latin typeface="Verdana" panose="020B0604030504040204" pitchFamily="34" charset="0"/>
              <a:ea typeface="Verdana" panose="020B0604030504040204" pitchFamily="34" charset="0"/>
            </a:endParaRPr>
          </a:p>
        </p:txBody>
      </p:sp>
      <p:sp>
        <p:nvSpPr>
          <p:cNvPr id="29" name="Text Box 4">
            <a:extLst>
              <a:ext uri="{FF2B5EF4-FFF2-40B4-BE49-F238E27FC236}">
                <a16:creationId xmlns:a16="http://schemas.microsoft.com/office/drawing/2014/main" id="{8EC85FBC-9D0D-43D8-855A-4EB6F857C049}"/>
              </a:ext>
            </a:extLst>
          </p:cNvPr>
          <p:cNvSpPr txBox="1">
            <a:spLocks noChangeArrowheads="1"/>
          </p:cNvSpPr>
          <p:nvPr/>
        </p:nvSpPr>
        <p:spPr bwMode="auto">
          <a:xfrm>
            <a:off x="755576" y="7647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defPPr>
              <a:defRPr lang="it-IT"/>
            </a:defPPr>
            <a:lvl1pPr eaLnBrk="1" fontAlgn="auto" hangingPunct="1">
              <a:spcBef>
                <a:spcPct val="50000"/>
              </a:spcBef>
              <a:spcAft>
                <a:spcPts val="0"/>
              </a:spcAft>
              <a:tabLst>
                <a:tab pos="311150" algn="l"/>
              </a:tabLst>
              <a:defRPr sz="1200" b="1" i="1" kern="0">
                <a:solidFill>
                  <a:srgbClr val="EF7918"/>
                </a:solidFill>
                <a:latin typeface="Verdana" panose="020B0604030504040204" pitchFamily="34" charset="0"/>
                <a:ea typeface="Verdana" panose="020B0604030504040204" pitchFamily="34" charset="0"/>
              </a:defRPr>
            </a:lvl1pPr>
            <a:lvl2pPr marL="742950" indent="-285750">
              <a:tabLst>
                <a:tab pos="311150" algn="l"/>
              </a:tabLst>
              <a:defRPr sz="1400">
                <a:latin typeface="Arial" charset="0"/>
              </a:defRPr>
            </a:lvl2pPr>
            <a:lvl3pPr marL="1143000" indent="-228600">
              <a:tabLst>
                <a:tab pos="311150" algn="l"/>
              </a:tabLst>
              <a:defRPr sz="1400">
                <a:latin typeface="Arial" charset="0"/>
              </a:defRPr>
            </a:lvl3pPr>
            <a:lvl4pPr marL="1600200" indent="-228600">
              <a:tabLst>
                <a:tab pos="311150" algn="l"/>
              </a:tabLst>
              <a:defRPr sz="1400">
                <a:latin typeface="Arial" charset="0"/>
              </a:defRPr>
            </a:lvl4pPr>
            <a:lvl5pPr marL="2057400" indent="-228600">
              <a:tabLst>
                <a:tab pos="311150" algn="l"/>
              </a:tabLst>
              <a:defRPr sz="1400">
                <a:latin typeface="Arial" charset="0"/>
              </a:defRPr>
            </a:lvl5pPr>
            <a:lvl6pPr marL="2514600" indent="-228600" algn="ctr" eaLnBrk="0" fontAlgn="base" hangingPunct="0">
              <a:spcBef>
                <a:spcPct val="50000"/>
              </a:spcBef>
              <a:spcAft>
                <a:spcPct val="0"/>
              </a:spcAft>
              <a:tabLst>
                <a:tab pos="311150" algn="l"/>
              </a:tabLst>
              <a:defRPr sz="1400">
                <a:latin typeface="Arial" charset="0"/>
              </a:defRPr>
            </a:lvl6pPr>
            <a:lvl7pPr marL="2971800" indent="-228600" algn="ctr" eaLnBrk="0" fontAlgn="base" hangingPunct="0">
              <a:spcBef>
                <a:spcPct val="50000"/>
              </a:spcBef>
              <a:spcAft>
                <a:spcPct val="0"/>
              </a:spcAft>
              <a:tabLst>
                <a:tab pos="311150" algn="l"/>
              </a:tabLst>
              <a:defRPr sz="1400">
                <a:latin typeface="Arial" charset="0"/>
              </a:defRPr>
            </a:lvl7pPr>
            <a:lvl8pPr marL="3429000" indent="-228600" algn="ctr" eaLnBrk="0" fontAlgn="base" hangingPunct="0">
              <a:spcBef>
                <a:spcPct val="50000"/>
              </a:spcBef>
              <a:spcAft>
                <a:spcPct val="0"/>
              </a:spcAft>
              <a:tabLst>
                <a:tab pos="311150" algn="l"/>
              </a:tabLst>
              <a:defRPr sz="1400">
                <a:latin typeface="Arial" charset="0"/>
              </a:defRPr>
            </a:lvl8pPr>
            <a:lvl9pPr marL="3886200" indent="-228600" algn="ctr" eaLnBrk="0" fontAlgn="base" hangingPunct="0">
              <a:spcBef>
                <a:spcPct val="50000"/>
              </a:spcBef>
              <a:spcAft>
                <a:spcPct val="0"/>
              </a:spcAft>
              <a:tabLst>
                <a:tab pos="311150" algn="l"/>
              </a:tabLst>
              <a:defRPr sz="1400">
                <a:latin typeface="Arial" charset="0"/>
              </a:defRPr>
            </a:lvl9pPr>
          </a:lstStyle>
          <a:p>
            <a:r>
              <a:rPr lang="it-IT" dirty="0"/>
              <a:t>2	</a:t>
            </a:r>
            <a:r>
              <a:rPr lang="en-US" dirty="0"/>
              <a:t>Structure of Report Control messages </a:t>
            </a:r>
            <a:r>
              <a:rPr lang="it-IT" dirty="0"/>
              <a:t>– </a:t>
            </a:r>
            <a:r>
              <a:rPr lang="it-IT" b="0" dirty="0"/>
              <a:t>Service </a:t>
            </a:r>
            <a:r>
              <a:rPr lang="it-IT" b="0" dirty="0" err="1"/>
              <a:t>request</a:t>
            </a:r>
            <a:r>
              <a:rPr lang="it-IT" b="0" dirty="0"/>
              <a:t> </a:t>
            </a:r>
            <a:r>
              <a:rPr lang="it-IT" b="0" dirty="0" err="1"/>
              <a:t>logical</a:t>
            </a:r>
            <a:r>
              <a:rPr lang="it-IT" b="0" dirty="0"/>
              <a:t> </a:t>
            </a:r>
            <a:r>
              <a:rPr lang="it-IT" b="0" dirty="0" err="1"/>
              <a:t>message</a:t>
            </a:r>
            <a:endParaRPr lang="it-IT" b="0" dirty="0"/>
          </a:p>
        </p:txBody>
      </p:sp>
    </p:spTree>
    <p:extLst>
      <p:ext uri="{BB962C8B-B14F-4D97-AF65-F5344CB8AC3E}">
        <p14:creationId xmlns:p14="http://schemas.microsoft.com/office/powerpoint/2010/main" val="23821274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ACC069F5-DC88-4945-8C89-A529572A55EE}"/>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29" name="Rectangle 2">
            <a:extLst>
              <a:ext uri="{FF2B5EF4-FFF2-40B4-BE49-F238E27FC236}">
                <a16:creationId xmlns:a16="http://schemas.microsoft.com/office/drawing/2014/main" id="{15F4E276-3E5E-4A38-8310-51355224D4AE}"/>
              </a:ext>
            </a:extLst>
          </p:cNvPr>
          <p:cNvSpPr>
            <a:spLocks noChangeArrowheads="1"/>
          </p:cNvSpPr>
          <p:nvPr/>
        </p:nvSpPr>
        <p:spPr bwMode="auto">
          <a:xfrm>
            <a:off x="240582" y="1117799"/>
            <a:ext cx="8526462" cy="1846659"/>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179388" indent="-179388" algn="just">
              <a:spcBef>
                <a:spcPct val="50000"/>
              </a:spcBef>
              <a:tabLst>
                <a:tab pos="625475" algn="l"/>
              </a:tabLst>
              <a:defRPr/>
            </a:pPr>
            <a:r>
              <a:rPr lang="it-IT" sz="1200" b="1" i="1" dirty="0">
                <a:solidFill>
                  <a:srgbClr val="4D4D4C"/>
                </a:solidFill>
                <a:latin typeface="Verdana" panose="020B0604030504040204" pitchFamily="34" charset="0"/>
                <a:ea typeface="Verdana" panose="020B0604030504040204" pitchFamily="34" charset="0"/>
                <a:cs typeface="Tahoma" pitchFamily="34" charset="0"/>
              </a:rPr>
              <a:t>Progress status </a:t>
            </a:r>
            <a:r>
              <a:rPr lang="it-IT" sz="1200" b="1" i="1" dirty="0" err="1">
                <a:solidFill>
                  <a:srgbClr val="4D4D4C"/>
                </a:solidFill>
                <a:latin typeface="Verdana" panose="020B0604030504040204" pitchFamily="34" charset="0"/>
                <a:ea typeface="Verdana" panose="020B0604030504040204" pitchFamily="34" charset="0"/>
                <a:cs typeface="Tahoma" pitchFamily="34" charset="0"/>
              </a:rPr>
              <a:t>message</a:t>
            </a:r>
            <a:r>
              <a:rPr lang="it-IT" sz="1200" b="1" i="1" dirty="0">
                <a:solidFill>
                  <a:srgbClr val="4D4D4C"/>
                </a:solidFill>
                <a:latin typeface="Verdana" panose="020B0604030504040204" pitchFamily="34" charset="0"/>
                <a:ea typeface="Verdana" panose="020B0604030504040204" pitchFamily="34" charset="0"/>
                <a:cs typeface="Tahoma" pitchFamily="34" charset="0"/>
              </a:rPr>
              <a:t> / Status Report</a:t>
            </a:r>
          </a:p>
          <a:p>
            <a:pPr marL="179388" indent="-179388" algn="just">
              <a:buFont typeface="Wingdings" pitchFamily="2" charset="2"/>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XML message through which the Initiating Party’s Debtor agent informs the Initiating Party about processing stage of the received instructions</a:t>
            </a:r>
          </a:p>
          <a:p>
            <a:pPr marL="179388" indent="-179388" algn="just">
              <a:buFont typeface="Wingdings" pitchFamily="2" charset="2"/>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It is the Advice on one of the defined control levels (0, 1, 2) - (e.g. Agent’s Advice on the previously sent logical messages)</a:t>
            </a:r>
          </a:p>
          <a:p>
            <a:pPr marL="179388" indent="-179388" algn="just">
              <a:buFont typeface="Wingdings" pitchFamily="2" charset="2"/>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All messages are homogenous in terms of:</a:t>
            </a:r>
            <a:endParaRPr lang="it-IT" sz="1200" dirty="0">
              <a:solidFill>
                <a:srgbClr val="4D4D4C"/>
              </a:solidFill>
              <a:latin typeface="Verdana" panose="020B0604030504040204" pitchFamily="34" charset="0"/>
              <a:ea typeface="Verdana" panose="020B0604030504040204" pitchFamily="34" charset="0"/>
              <a:cs typeface="Tahoma" pitchFamily="34" charset="0"/>
            </a:endParaRPr>
          </a:p>
          <a:p>
            <a:pPr marL="625475" lvl="1" indent="-177800" algn="just">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logical sender (Initiating Agent);</a:t>
            </a:r>
          </a:p>
          <a:p>
            <a:pPr marL="625475" lvl="1" indent="-177800" algn="just">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logical recipient (Recipient Agent);</a:t>
            </a:r>
          </a:p>
          <a:p>
            <a:pPr marL="625475" lvl="1" indent="-177800" algn="just">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logical recipient’s reference party (e.g. STD, GPA);</a:t>
            </a:r>
          </a:p>
          <a:p>
            <a:pPr marL="625475" lvl="1" indent="-177800" algn="just">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Logical Network address of the reference party</a:t>
            </a:r>
          </a:p>
        </p:txBody>
      </p:sp>
      <p:sp>
        <p:nvSpPr>
          <p:cNvPr id="30" name="Rectangle 58">
            <a:extLst>
              <a:ext uri="{FF2B5EF4-FFF2-40B4-BE49-F238E27FC236}">
                <a16:creationId xmlns:a16="http://schemas.microsoft.com/office/drawing/2014/main" id="{9196F6EB-CF0B-49AB-8E2D-1639851FAF2A}"/>
              </a:ext>
            </a:extLst>
          </p:cNvPr>
          <p:cNvSpPr>
            <a:spLocks noChangeArrowheads="1"/>
          </p:cNvSpPr>
          <p:nvPr/>
        </p:nvSpPr>
        <p:spPr bwMode="auto">
          <a:xfrm>
            <a:off x="1343100" y="6337257"/>
            <a:ext cx="7561263" cy="315912"/>
          </a:xfrm>
          <a:prstGeom prst="rect">
            <a:avLst/>
          </a:prstGeom>
          <a:solidFill>
            <a:schemeClr val="bg1"/>
          </a:solidFill>
          <a:ln w="12700" algn="ctr">
            <a:solidFill>
              <a:schemeClr val="bg2"/>
            </a:solidFill>
            <a:miter lim="800000"/>
            <a:headEnd/>
            <a:tailEnd/>
          </a:ln>
        </p:spPr>
        <p:txBody>
          <a:bodyPr wrap="none" lIns="0" tIns="0" rIns="0" bIns="0" anchor="ctr"/>
          <a:lstStyle/>
          <a:p>
            <a:pPr algn="ctr" eaLnBrk="1" hangingPunct="1">
              <a:spcBef>
                <a:spcPct val="50000"/>
              </a:spcBef>
              <a:defRPr/>
            </a:pPr>
            <a:r>
              <a:rPr lang="en-US" sz="1200" b="1" i="1" dirty="0">
                <a:solidFill>
                  <a:srgbClr val="4D4D4C"/>
                </a:solidFill>
                <a:latin typeface="Verdana" panose="020B0604030504040204" pitchFamily="34" charset="0"/>
                <a:ea typeface="Verdana" panose="020B0604030504040204" pitchFamily="34" charset="0"/>
              </a:rPr>
              <a:t>Cf. next slide for structure of the individual logical message</a:t>
            </a:r>
          </a:p>
        </p:txBody>
      </p:sp>
      <p:sp>
        <p:nvSpPr>
          <p:cNvPr id="31" name="Rectangle 84">
            <a:extLst>
              <a:ext uri="{FF2B5EF4-FFF2-40B4-BE49-F238E27FC236}">
                <a16:creationId xmlns:a16="http://schemas.microsoft.com/office/drawing/2014/main" id="{3276DB35-25B7-4085-A7D8-B39B23627D24}"/>
              </a:ext>
            </a:extLst>
          </p:cNvPr>
          <p:cNvSpPr/>
          <p:nvPr/>
        </p:nvSpPr>
        <p:spPr bwMode="auto">
          <a:xfrm>
            <a:off x="1343100" y="3133682"/>
            <a:ext cx="7561263" cy="3194050"/>
          </a:xfrm>
          <a:prstGeom prst="rect">
            <a:avLst/>
          </a:prstGeom>
          <a:solidFill>
            <a:schemeClr val="bg1">
              <a:lumMod val="85000"/>
            </a:schemeClr>
          </a:solidFill>
          <a:ln w="12700" cap="flat" cmpd="sng" algn="ctr">
            <a:noFill/>
            <a:prstDash val="solid"/>
            <a:round/>
            <a:headEnd type="none" w="med" len="med"/>
            <a:tailEnd type="none" w="med" len="med"/>
          </a:ln>
          <a:effectLst/>
        </p:spPr>
        <p:txBody>
          <a:bodyPr lIns="0" tIns="0" rIns="0" bIns="0" anchor="ctr"/>
          <a:lstStyle/>
          <a:p>
            <a:pPr eaLnBrk="1" hangingPunct="1">
              <a:spcBef>
                <a:spcPct val="50000"/>
              </a:spcBef>
              <a:defRPr/>
            </a:pPr>
            <a:endParaRPr lang="it-IT" sz="1200" dirty="0">
              <a:solidFill>
                <a:srgbClr val="004785"/>
              </a:solidFill>
              <a:latin typeface="Verdana" panose="020B0604030504040204" pitchFamily="34" charset="0"/>
              <a:ea typeface="Verdana" panose="020B0604030504040204" pitchFamily="34" charset="0"/>
            </a:endParaRPr>
          </a:p>
        </p:txBody>
      </p:sp>
      <p:sp>
        <p:nvSpPr>
          <p:cNvPr id="32" name="Rectangle 37">
            <a:extLst>
              <a:ext uri="{FF2B5EF4-FFF2-40B4-BE49-F238E27FC236}">
                <a16:creationId xmlns:a16="http://schemas.microsoft.com/office/drawing/2014/main" id="{C8CAE240-112A-4A58-B65F-22F147F586C6}"/>
              </a:ext>
            </a:extLst>
          </p:cNvPr>
          <p:cNvSpPr>
            <a:spLocks noChangeArrowheads="1"/>
          </p:cNvSpPr>
          <p:nvPr/>
        </p:nvSpPr>
        <p:spPr bwMode="auto">
          <a:xfrm>
            <a:off x="3503688" y="4845007"/>
            <a:ext cx="5400675" cy="1439862"/>
          </a:xfrm>
          <a:prstGeom prst="rect">
            <a:avLst/>
          </a:prstGeom>
          <a:solidFill>
            <a:srgbClr val="33CCCC"/>
          </a:solidFill>
          <a:ln>
            <a:noFill/>
          </a:ln>
          <a:extLst>
            <a:ext uri="{91240B29-F687-4F45-9708-019B960494DF}">
              <a14:hiddenLine xmlns:a14="http://schemas.microsoft.com/office/drawing/2010/main" w="2540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33" name="Rectangle 86">
            <a:extLst>
              <a:ext uri="{FF2B5EF4-FFF2-40B4-BE49-F238E27FC236}">
                <a16:creationId xmlns:a16="http://schemas.microsoft.com/office/drawing/2014/main" id="{AF90D342-FCBE-4721-A06E-FF61479003BC}"/>
              </a:ext>
            </a:extLst>
          </p:cNvPr>
          <p:cNvSpPr>
            <a:spLocks noChangeArrowheads="1"/>
          </p:cNvSpPr>
          <p:nvPr/>
        </p:nvSpPr>
        <p:spPr bwMode="auto">
          <a:xfrm>
            <a:off x="4508575" y="5379994"/>
            <a:ext cx="3324225" cy="454025"/>
          </a:xfrm>
          <a:prstGeom prst="rect">
            <a:avLst/>
          </a:pr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100" b="1">
              <a:solidFill>
                <a:srgbClr val="FFFFFF"/>
              </a:solidFill>
              <a:latin typeface="Verdana" panose="020B0604030504040204" pitchFamily="34" charset="0"/>
              <a:ea typeface="Verdana" panose="020B0604030504040204" pitchFamily="34" charset="0"/>
            </a:endParaRPr>
          </a:p>
        </p:txBody>
      </p:sp>
      <p:sp>
        <p:nvSpPr>
          <p:cNvPr id="34" name="Rectangle 8">
            <a:extLst>
              <a:ext uri="{FF2B5EF4-FFF2-40B4-BE49-F238E27FC236}">
                <a16:creationId xmlns:a16="http://schemas.microsoft.com/office/drawing/2014/main" id="{6C223E54-1F0E-420D-B28D-64FAA88DCCFB}"/>
              </a:ext>
            </a:extLst>
          </p:cNvPr>
          <p:cNvSpPr>
            <a:spLocks noChangeArrowheads="1"/>
          </p:cNvSpPr>
          <p:nvPr/>
        </p:nvSpPr>
        <p:spPr bwMode="auto">
          <a:xfrm>
            <a:off x="1433588" y="3252744"/>
            <a:ext cx="2249487" cy="306388"/>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&lt;DBTR_PMT_STS_RPT_MSG&gt;</a:t>
            </a:r>
            <a:endParaRPr lang="it-IT" sz="1100" b="1">
              <a:solidFill>
                <a:srgbClr val="004785"/>
              </a:solidFill>
              <a:latin typeface="Verdana" panose="020B0604030504040204" pitchFamily="34" charset="0"/>
              <a:ea typeface="Verdana" panose="020B0604030504040204" pitchFamily="34" charset="0"/>
            </a:endParaRPr>
          </a:p>
        </p:txBody>
      </p:sp>
      <p:sp>
        <p:nvSpPr>
          <p:cNvPr id="60" name="Rectangle 8">
            <a:extLst>
              <a:ext uri="{FF2B5EF4-FFF2-40B4-BE49-F238E27FC236}">
                <a16:creationId xmlns:a16="http://schemas.microsoft.com/office/drawing/2014/main" id="{9F0E4D9E-FAE9-43EF-883E-3E02412AD721}"/>
              </a:ext>
            </a:extLst>
          </p:cNvPr>
          <p:cNvSpPr>
            <a:spLocks noChangeArrowheads="1"/>
          </p:cNvSpPr>
          <p:nvPr/>
        </p:nvSpPr>
        <p:spPr bwMode="auto">
          <a:xfrm>
            <a:off x="2732163" y="3675019"/>
            <a:ext cx="1792287" cy="307975"/>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&lt;HTRT&gt;</a:t>
            </a:r>
            <a:endParaRPr lang="it-IT" sz="1100" b="1">
              <a:solidFill>
                <a:srgbClr val="004785"/>
              </a:solidFill>
              <a:latin typeface="Verdana" panose="020B0604030504040204" pitchFamily="34" charset="0"/>
              <a:ea typeface="Verdana" panose="020B0604030504040204" pitchFamily="34" charset="0"/>
            </a:endParaRPr>
          </a:p>
        </p:txBody>
      </p:sp>
      <p:sp>
        <p:nvSpPr>
          <p:cNvPr id="61" name="Rectangle 8">
            <a:extLst>
              <a:ext uri="{FF2B5EF4-FFF2-40B4-BE49-F238E27FC236}">
                <a16:creationId xmlns:a16="http://schemas.microsoft.com/office/drawing/2014/main" id="{D589E402-A624-473B-895D-2ED507A5A1E7}"/>
              </a:ext>
            </a:extLst>
          </p:cNvPr>
          <p:cNvSpPr>
            <a:spLocks noChangeArrowheads="1"/>
          </p:cNvSpPr>
          <p:nvPr/>
        </p:nvSpPr>
        <p:spPr bwMode="auto">
          <a:xfrm>
            <a:off x="2732163" y="4070307"/>
            <a:ext cx="1792287" cy="306387"/>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&lt;HE2E&gt;</a:t>
            </a:r>
            <a:endParaRPr lang="it-IT" sz="1100" b="1">
              <a:solidFill>
                <a:srgbClr val="004785"/>
              </a:solidFill>
              <a:latin typeface="Verdana" panose="020B0604030504040204" pitchFamily="34" charset="0"/>
              <a:ea typeface="Verdana" panose="020B0604030504040204" pitchFamily="34" charset="0"/>
            </a:endParaRPr>
          </a:p>
        </p:txBody>
      </p:sp>
      <p:sp>
        <p:nvSpPr>
          <p:cNvPr id="62" name="Rectangle 8">
            <a:extLst>
              <a:ext uri="{FF2B5EF4-FFF2-40B4-BE49-F238E27FC236}">
                <a16:creationId xmlns:a16="http://schemas.microsoft.com/office/drawing/2014/main" id="{FFEBB254-B31D-41D3-BA16-356283FD3EC1}"/>
              </a:ext>
            </a:extLst>
          </p:cNvPr>
          <p:cNvSpPr>
            <a:spLocks noChangeArrowheads="1"/>
          </p:cNvSpPr>
          <p:nvPr/>
        </p:nvSpPr>
        <p:spPr bwMode="auto">
          <a:xfrm>
            <a:off x="2732163" y="4484644"/>
            <a:ext cx="1792287" cy="306388"/>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&lt;MSG_BODY&gt;</a:t>
            </a:r>
            <a:endParaRPr lang="it-IT" sz="1100" b="1">
              <a:solidFill>
                <a:srgbClr val="004785"/>
              </a:solidFill>
              <a:latin typeface="Verdana" panose="020B0604030504040204" pitchFamily="34" charset="0"/>
              <a:ea typeface="Verdana" panose="020B0604030504040204" pitchFamily="34" charset="0"/>
            </a:endParaRPr>
          </a:p>
        </p:txBody>
      </p:sp>
      <p:cxnSp>
        <p:nvCxnSpPr>
          <p:cNvPr id="63" name="AutoShape 127">
            <a:extLst>
              <a:ext uri="{FF2B5EF4-FFF2-40B4-BE49-F238E27FC236}">
                <a16:creationId xmlns:a16="http://schemas.microsoft.com/office/drawing/2014/main" id="{6ED7F318-9A3F-4A8A-9A2D-B2805DEE6C60}"/>
              </a:ext>
            </a:extLst>
          </p:cNvPr>
          <p:cNvCxnSpPr>
            <a:cxnSpLocks noChangeShapeType="1"/>
            <a:stCxn id="34" idx="2"/>
            <a:endCxn id="62" idx="1"/>
          </p:cNvCxnSpPr>
          <p:nvPr/>
        </p:nvCxnSpPr>
        <p:spPr bwMode="auto">
          <a:xfrm rot="16200000" flipH="1">
            <a:off x="2105894" y="4012363"/>
            <a:ext cx="1079500" cy="173038"/>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64" name="AutoShape 128">
            <a:extLst>
              <a:ext uri="{FF2B5EF4-FFF2-40B4-BE49-F238E27FC236}">
                <a16:creationId xmlns:a16="http://schemas.microsoft.com/office/drawing/2014/main" id="{BC1327B1-89CB-4335-B229-966E63B8433D}"/>
              </a:ext>
            </a:extLst>
          </p:cNvPr>
          <p:cNvCxnSpPr>
            <a:cxnSpLocks noChangeShapeType="1"/>
            <a:stCxn id="34" idx="2"/>
            <a:endCxn id="61" idx="1"/>
          </p:cNvCxnSpPr>
          <p:nvPr/>
        </p:nvCxnSpPr>
        <p:spPr bwMode="auto">
          <a:xfrm rot="16200000" flipH="1">
            <a:off x="2313063" y="3805194"/>
            <a:ext cx="665162" cy="173038"/>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65" name="AutoShape 129">
            <a:extLst>
              <a:ext uri="{FF2B5EF4-FFF2-40B4-BE49-F238E27FC236}">
                <a16:creationId xmlns:a16="http://schemas.microsoft.com/office/drawing/2014/main" id="{445B2176-C895-49B0-94D6-06696A863A26}"/>
              </a:ext>
            </a:extLst>
          </p:cNvPr>
          <p:cNvCxnSpPr>
            <a:cxnSpLocks noChangeShapeType="1"/>
            <a:stCxn id="34" idx="2"/>
            <a:endCxn id="60" idx="1"/>
          </p:cNvCxnSpPr>
          <p:nvPr/>
        </p:nvCxnSpPr>
        <p:spPr bwMode="auto">
          <a:xfrm rot="16200000" flipH="1">
            <a:off x="2510706" y="3607551"/>
            <a:ext cx="269875" cy="173038"/>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66" name="TextBox 19">
            <a:extLst>
              <a:ext uri="{FF2B5EF4-FFF2-40B4-BE49-F238E27FC236}">
                <a16:creationId xmlns:a16="http://schemas.microsoft.com/office/drawing/2014/main" id="{D06E91BF-0C03-487D-8377-27DC40A6CF77}"/>
              </a:ext>
            </a:extLst>
          </p:cNvPr>
          <p:cNvSpPr txBox="1">
            <a:spLocks noChangeArrowheads="1"/>
          </p:cNvSpPr>
          <p:nvPr/>
        </p:nvSpPr>
        <p:spPr bwMode="auto">
          <a:xfrm>
            <a:off x="4497463" y="3687719"/>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[1..1]</a:t>
            </a:r>
          </a:p>
        </p:txBody>
      </p:sp>
      <p:sp>
        <p:nvSpPr>
          <p:cNvPr id="67" name="TextBox 19">
            <a:extLst>
              <a:ext uri="{FF2B5EF4-FFF2-40B4-BE49-F238E27FC236}">
                <a16:creationId xmlns:a16="http://schemas.microsoft.com/office/drawing/2014/main" id="{0F47735F-79CD-4571-B2ED-41B8F887AEDC}"/>
              </a:ext>
            </a:extLst>
          </p:cNvPr>
          <p:cNvSpPr txBox="1">
            <a:spLocks noChangeArrowheads="1"/>
          </p:cNvSpPr>
          <p:nvPr/>
        </p:nvSpPr>
        <p:spPr bwMode="auto">
          <a:xfrm>
            <a:off x="4503813" y="4089357"/>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[1..1]</a:t>
            </a:r>
          </a:p>
        </p:txBody>
      </p:sp>
      <p:sp>
        <p:nvSpPr>
          <p:cNvPr id="68" name="TextBox 19">
            <a:extLst>
              <a:ext uri="{FF2B5EF4-FFF2-40B4-BE49-F238E27FC236}">
                <a16:creationId xmlns:a16="http://schemas.microsoft.com/office/drawing/2014/main" id="{733A0927-E6CD-4413-ABDD-875B13CE4265}"/>
              </a:ext>
            </a:extLst>
          </p:cNvPr>
          <p:cNvSpPr txBox="1">
            <a:spLocks noChangeArrowheads="1"/>
          </p:cNvSpPr>
          <p:nvPr/>
        </p:nvSpPr>
        <p:spPr bwMode="auto">
          <a:xfrm>
            <a:off x="4494288" y="4484644"/>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[1..1]</a:t>
            </a:r>
          </a:p>
        </p:txBody>
      </p:sp>
      <p:sp>
        <p:nvSpPr>
          <p:cNvPr id="69" name="TextBox 19">
            <a:extLst>
              <a:ext uri="{FF2B5EF4-FFF2-40B4-BE49-F238E27FC236}">
                <a16:creationId xmlns:a16="http://schemas.microsoft.com/office/drawing/2014/main" id="{D06D728A-017D-454F-8C72-98F71320274E}"/>
              </a:ext>
            </a:extLst>
          </p:cNvPr>
          <p:cNvSpPr txBox="1">
            <a:spLocks noChangeArrowheads="1"/>
          </p:cNvSpPr>
          <p:nvPr/>
        </p:nvSpPr>
        <p:spPr bwMode="auto">
          <a:xfrm>
            <a:off x="7013650" y="5429207"/>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i="1">
                <a:solidFill>
                  <a:srgbClr val="004785"/>
                </a:solidFill>
                <a:latin typeface="Verdana" panose="020B0604030504040204" pitchFamily="34" charset="0"/>
                <a:ea typeface="Verdana" panose="020B0604030504040204" pitchFamily="34" charset="0"/>
              </a:rPr>
              <a:t>[0..1]</a:t>
            </a:r>
          </a:p>
        </p:txBody>
      </p:sp>
      <p:sp>
        <p:nvSpPr>
          <p:cNvPr id="70" name="TextBox 20">
            <a:extLst>
              <a:ext uri="{FF2B5EF4-FFF2-40B4-BE49-F238E27FC236}">
                <a16:creationId xmlns:a16="http://schemas.microsoft.com/office/drawing/2014/main" id="{E33A6E15-9246-4780-AFE8-CF0868EA766D}"/>
              </a:ext>
            </a:extLst>
          </p:cNvPr>
          <p:cNvSpPr txBox="1">
            <a:spLocks noChangeArrowheads="1"/>
          </p:cNvSpPr>
          <p:nvPr/>
        </p:nvSpPr>
        <p:spPr bwMode="auto">
          <a:xfrm>
            <a:off x="7013650" y="5848307"/>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i="1">
                <a:solidFill>
                  <a:srgbClr val="004785"/>
                </a:solidFill>
                <a:latin typeface="Verdana" panose="020B0604030504040204" pitchFamily="34" charset="0"/>
                <a:ea typeface="Verdana" panose="020B0604030504040204" pitchFamily="34" charset="0"/>
              </a:rPr>
              <a:t>[0..1]</a:t>
            </a:r>
          </a:p>
        </p:txBody>
      </p:sp>
      <p:sp>
        <p:nvSpPr>
          <p:cNvPr id="71" name="Right Brace 21">
            <a:extLst>
              <a:ext uri="{FF2B5EF4-FFF2-40B4-BE49-F238E27FC236}">
                <a16:creationId xmlns:a16="http://schemas.microsoft.com/office/drawing/2014/main" id="{A71C1269-2B98-462A-8ED4-4C7D61AA1585}"/>
              </a:ext>
            </a:extLst>
          </p:cNvPr>
          <p:cNvSpPr>
            <a:spLocks/>
          </p:cNvSpPr>
          <p:nvPr/>
        </p:nvSpPr>
        <p:spPr bwMode="auto">
          <a:xfrm>
            <a:off x="7491488" y="5373644"/>
            <a:ext cx="255587" cy="923925"/>
          </a:xfrm>
          <a:prstGeom prst="rightBrace">
            <a:avLst>
              <a:gd name="adj1" fmla="val 35898"/>
              <a:gd name="adj2" fmla="val 50000"/>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lstStyle/>
          <a:p>
            <a:pP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72" name="TextBox 22">
            <a:extLst>
              <a:ext uri="{FF2B5EF4-FFF2-40B4-BE49-F238E27FC236}">
                <a16:creationId xmlns:a16="http://schemas.microsoft.com/office/drawing/2014/main" id="{478422C5-9ACC-4BAC-AFC5-DBB4F5847E43}"/>
              </a:ext>
            </a:extLst>
          </p:cNvPr>
          <p:cNvSpPr txBox="1">
            <a:spLocks noChangeArrowheads="1"/>
          </p:cNvSpPr>
          <p:nvPr/>
        </p:nvSpPr>
        <p:spPr bwMode="auto">
          <a:xfrm>
            <a:off x="7710563" y="5735594"/>
            <a:ext cx="77950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dirty="0" err="1">
                <a:solidFill>
                  <a:srgbClr val="004785"/>
                </a:solidFill>
                <a:latin typeface="Verdana" panose="020B0604030504040204" pitchFamily="34" charset="0"/>
                <a:ea typeface="Verdana" panose="020B0604030504040204" pitchFamily="34" charset="0"/>
              </a:rPr>
              <a:t>Excl.OR</a:t>
            </a:r>
            <a:endParaRPr lang="it-IT" sz="1200" dirty="0">
              <a:solidFill>
                <a:srgbClr val="004785"/>
              </a:solidFill>
              <a:latin typeface="Verdana" panose="020B0604030504040204" pitchFamily="34" charset="0"/>
              <a:ea typeface="Verdana" panose="020B0604030504040204" pitchFamily="34" charset="0"/>
            </a:endParaRPr>
          </a:p>
        </p:txBody>
      </p:sp>
      <p:sp>
        <p:nvSpPr>
          <p:cNvPr id="73" name="Rectangle 8">
            <a:extLst>
              <a:ext uri="{FF2B5EF4-FFF2-40B4-BE49-F238E27FC236}">
                <a16:creationId xmlns:a16="http://schemas.microsoft.com/office/drawing/2014/main" id="{8F4A1D8A-A2D0-436F-9FDB-37A8674FA6FA}"/>
              </a:ext>
            </a:extLst>
          </p:cNvPr>
          <p:cNvSpPr>
            <a:spLocks noChangeArrowheads="1"/>
          </p:cNvSpPr>
          <p:nvPr/>
        </p:nvSpPr>
        <p:spPr bwMode="auto">
          <a:xfrm>
            <a:off x="5208663" y="5437144"/>
            <a:ext cx="1789112" cy="307975"/>
          </a:xfrm>
          <a:prstGeom prst="rect">
            <a:avLst/>
          </a:prstGeom>
          <a:solidFill>
            <a:srgbClr val="B0D9FF"/>
          </a:solidFill>
          <a:ln w="9525" algn="ctr">
            <a:solidFill>
              <a:schemeClr val="tx1"/>
            </a:solidFill>
            <a:prstDash val="dash"/>
            <a:miter lim="800000"/>
            <a:headEnd/>
            <a:tailEnd/>
          </a:ln>
        </p:spPr>
        <p:txBody>
          <a:bodyPr wrap="none" anchor="ctr"/>
          <a:lstStyle/>
          <a:p>
            <a:pPr algn="ctr" eaLnBrk="1" hangingPunct="1">
              <a:defRPr/>
            </a:pPr>
            <a:r>
              <a:rPr lang="it-IT" sz="1100" b="1">
                <a:solidFill>
                  <a:srgbClr val="004785"/>
                </a:solidFill>
                <a:latin typeface="Verdana" panose="020B0604030504040204" pitchFamily="34" charset="0"/>
                <a:ea typeface="Verdana" panose="020B0604030504040204" pitchFamily="34" charset="0"/>
              </a:rPr>
              <a:t>&lt;DATA&gt;</a:t>
            </a:r>
          </a:p>
        </p:txBody>
      </p:sp>
      <p:cxnSp>
        <p:nvCxnSpPr>
          <p:cNvPr id="74" name="AutoShape 38">
            <a:extLst>
              <a:ext uri="{FF2B5EF4-FFF2-40B4-BE49-F238E27FC236}">
                <a16:creationId xmlns:a16="http://schemas.microsoft.com/office/drawing/2014/main" id="{C49835D4-1DDF-4C39-9EC0-5FCDF1C23588}"/>
              </a:ext>
            </a:extLst>
          </p:cNvPr>
          <p:cNvCxnSpPr>
            <a:cxnSpLocks noChangeShapeType="1"/>
            <a:stCxn id="80" idx="2"/>
            <a:endCxn id="73" idx="1"/>
          </p:cNvCxnSpPr>
          <p:nvPr/>
        </p:nvCxnSpPr>
        <p:spPr bwMode="auto">
          <a:xfrm rot="16200000" flipH="1">
            <a:off x="4809407" y="5191875"/>
            <a:ext cx="350838" cy="447675"/>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cxnSp>
        <p:nvCxnSpPr>
          <p:cNvPr id="75" name="AutoShape 39">
            <a:extLst>
              <a:ext uri="{FF2B5EF4-FFF2-40B4-BE49-F238E27FC236}">
                <a16:creationId xmlns:a16="http://schemas.microsoft.com/office/drawing/2014/main" id="{A5AFA585-79D8-4082-953D-3B37948044BD}"/>
              </a:ext>
            </a:extLst>
          </p:cNvPr>
          <p:cNvCxnSpPr>
            <a:cxnSpLocks noChangeShapeType="1"/>
            <a:stCxn id="80" idx="2"/>
            <a:endCxn id="76" idx="1"/>
          </p:cNvCxnSpPr>
          <p:nvPr/>
        </p:nvCxnSpPr>
        <p:spPr bwMode="auto">
          <a:xfrm rot="16200000" flipH="1">
            <a:off x="4584776" y="5416506"/>
            <a:ext cx="800100" cy="447675"/>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76" name="Rectangle 8">
            <a:extLst>
              <a:ext uri="{FF2B5EF4-FFF2-40B4-BE49-F238E27FC236}">
                <a16:creationId xmlns:a16="http://schemas.microsoft.com/office/drawing/2014/main" id="{FA96FEB7-AB76-4017-A000-D8C8A1AA5313}"/>
              </a:ext>
            </a:extLst>
          </p:cNvPr>
          <p:cNvSpPr>
            <a:spLocks noChangeArrowheads="1"/>
          </p:cNvSpPr>
          <p:nvPr/>
        </p:nvSpPr>
        <p:spPr bwMode="auto">
          <a:xfrm>
            <a:off x="5208663" y="5886407"/>
            <a:ext cx="1789112" cy="307975"/>
          </a:xfrm>
          <a:prstGeom prst="rect">
            <a:avLst/>
          </a:prstGeom>
          <a:solidFill>
            <a:srgbClr val="B0D9FF"/>
          </a:solidFill>
          <a:ln w="9525" algn="ctr">
            <a:solidFill>
              <a:schemeClr val="tx1"/>
            </a:solidFill>
            <a:prstDash val="dash"/>
            <a:miter lim="800000"/>
            <a:headEnd/>
            <a:tailEnd/>
          </a:ln>
        </p:spPr>
        <p:txBody>
          <a:bodyPr wrap="none" anchor="ctr"/>
          <a:lstStyle/>
          <a:p>
            <a:pPr algn="ctr" eaLnBrk="1" hangingPunct="1">
              <a:defRPr/>
            </a:pPr>
            <a:r>
              <a:rPr lang="it-IT" sz="1100" b="1">
                <a:solidFill>
                  <a:srgbClr val="004785"/>
                </a:solidFill>
                <a:latin typeface="Verdana" panose="020B0604030504040204" pitchFamily="34" charset="0"/>
                <a:ea typeface="Verdana" panose="020B0604030504040204" pitchFamily="34" charset="0"/>
              </a:rPr>
              <a:t>&lt;SIG_INFO&gt;</a:t>
            </a:r>
          </a:p>
        </p:txBody>
      </p:sp>
      <p:sp>
        <p:nvSpPr>
          <p:cNvPr id="77" name="Rectangle 34">
            <a:extLst>
              <a:ext uri="{FF2B5EF4-FFF2-40B4-BE49-F238E27FC236}">
                <a16:creationId xmlns:a16="http://schemas.microsoft.com/office/drawing/2014/main" id="{B2D1BC3D-213F-4CF7-A07E-CC1EB1B88E4B}"/>
              </a:ext>
            </a:extLst>
          </p:cNvPr>
          <p:cNvSpPr>
            <a:spLocks noChangeArrowheads="1"/>
          </p:cNvSpPr>
          <p:nvPr/>
        </p:nvSpPr>
        <p:spPr bwMode="auto">
          <a:xfrm rot="16200000">
            <a:off x="5309469" y="3328150"/>
            <a:ext cx="280988" cy="295275"/>
          </a:xfrm>
          <a:prstGeom prst="rect">
            <a:avLst/>
          </a:pr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rot="10800000" wrap="none" lIns="0" tIns="0" rIns="0" bIns="0" anchor="ctr"/>
          <a:lstStyle/>
          <a:p>
            <a:pPr algn="ctr" eaLnBrk="1" hangingPunct="1">
              <a:spcBef>
                <a:spcPct val="50000"/>
              </a:spcBef>
              <a:defRPr/>
            </a:pPr>
            <a:endParaRPr lang="it-IT" sz="1100" b="1">
              <a:solidFill>
                <a:srgbClr val="FFFFFF"/>
              </a:solidFill>
              <a:latin typeface="Verdana" panose="020B0604030504040204" pitchFamily="34" charset="0"/>
              <a:ea typeface="Verdana" panose="020B0604030504040204" pitchFamily="34" charset="0"/>
            </a:endParaRPr>
          </a:p>
        </p:txBody>
      </p:sp>
      <p:sp>
        <p:nvSpPr>
          <p:cNvPr id="78" name="TextBox 93">
            <a:extLst>
              <a:ext uri="{FF2B5EF4-FFF2-40B4-BE49-F238E27FC236}">
                <a16:creationId xmlns:a16="http://schemas.microsoft.com/office/drawing/2014/main" id="{9429BC55-0497-452A-88E4-8C3E7988242E}"/>
              </a:ext>
            </a:extLst>
          </p:cNvPr>
          <p:cNvSpPr txBox="1">
            <a:spLocks noChangeArrowheads="1"/>
          </p:cNvSpPr>
          <p:nvPr/>
        </p:nvSpPr>
        <p:spPr bwMode="auto">
          <a:xfrm>
            <a:off x="5584900" y="3224169"/>
            <a:ext cx="26892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en-US" sz="1200" dirty="0">
                <a:solidFill>
                  <a:srgbClr val="004785"/>
                </a:solidFill>
                <a:latin typeface="Verdana" panose="020B0604030504040204" pitchFamily="34" charset="0"/>
                <a:ea typeface="Verdana" panose="020B0604030504040204" pitchFamily="34" charset="0"/>
              </a:rPr>
              <a:t>Signature to be affixed on this block</a:t>
            </a:r>
          </a:p>
        </p:txBody>
      </p:sp>
      <p:sp>
        <p:nvSpPr>
          <p:cNvPr id="79" name="Rectangle 8">
            <a:extLst>
              <a:ext uri="{FF2B5EF4-FFF2-40B4-BE49-F238E27FC236}">
                <a16:creationId xmlns:a16="http://schemas.microsoft.com/office/drawing/2014/main" id="{47EE4FF2-CF27-4500-87EE-582C6605AD10}"/>
              </a:ext>
            </a:extLst>
          </p:cNvPr>
          <p:cNvSpPr>
            <a:spLocks noChangeArrowheads="1"/>
          </p:cNvSpPr>
          <p:nvPr/>
        </p:nvSpPr>
        <p:spPr bwMode="auto">
          <a:xfrm>
            <a:off x="3954538" y="5024394"/>
            <a:ext cx="1792287" cy="306388"/>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&lt;ENVEL&gt;</a:t>
            </a:r>
            <a:endParaRPr lang="it-IT" sz="1100" b="1">
              <a:solidFill>
                <a:srgbClr val="004785"/>
              </a:solidFill>
              <a:latin typeface="Verdana" panose="020B0604030504040204" pitchFamily="34" charset="0"/>
              <a:ea typeface="Verdana" panose="020B0604030504040204" pitchFamily="34" charset="0"/>
            </a:endParaRPr>
          </a:p>
        </p:txBody>
      </p:sp>
      <p:sp>
        <p:nvSpPr>
          <p:cNvPr id="80" name="Rectangle 8">
            <a:extLst>
              <a:ext uri="{FF2B5EF4-FFF2-40B4-BE49-F238E27FC236}">
                <a16:creationId xmlns:a16="http://schemas.microsoft.com/office/drawing/2014/main" id="{0F58498B-9795-4CD5-951D-403BA8DA13CC}"/>
              </a:ext>
            </a:extLst>
          </p:cNvPr>
          <p:cNvSpPr>
            <a:spLocks noChangeArrowheads="1"/>
          </p:cNvSpPr>
          <p:nvPr/>
        </p:nvSpPr>
        <p:spPr bwMode="auto">
          <a:xfrm>
            <a:off x="3864050" y="4933907"/>
            <a:ext cx="1792288" cy="306387"/>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&lt;ENVEL&gt;</a:t>
            </a:r>
            <a:endParaRPr lang="it-IT" sz="1100" b="1">
              <a:solidFill>
                <a:srgbClr val="004785"/>
              </a:solidFill>
              <a:latin typeface="Verdana" panose="020B0604030504040204" pitchFamily="34" charset="0"/>
              <a:ea typeface="Verdana" panose="020B0604030504040204" pitchFamily="34" charset="0"/>
            </a:endParaRPr>
          </a:p>
        </p:txBody>
      </p:sp>
      <p:cxnSp>
        <p:nvCxnSpPr>
          <p:cNvPr id="81" name="AutoShape 38">
            <a:extLst>
              <a:ext uri="{FF2B5EF4-FFF2-40B4-BE49-F238E27FC236}">
                <a16:creationId xmlns:a16="http://schemas.microsoft.com/office/drawing/2014/main" id="{77410A01-34D4-49BD-BA6A-5D0B583BCFF0}"/>
              </a:ext>
            </a:extLst>
          </p:cNvPr>
          <p:cNvCxnSpPr>
            <a:cxnSpLocks noChangeShapeType="1"/>
            <a:stCxn id="62" idx="2"/>
            <a:endCxn id="80" idx="1"/>
          </p:cNvCxnSpPr>
          <p:nvPr/>
        </p:nvCxnSpPr>
        <p:spPr bwMode="auto">
          <a:xfrm rot="16200000" flipH="1">
            <a:off x="3598144" y="4821988"/>
            <a:ext cx="296862" cy="234950"/>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82" name="TextBox 19">
            <a:extLst>
              <a:ext uri="{FF2B5EF4-FFF2-40B4-BE49-F238E27FC236}">
                <a16:creationId xmlns:a16="http://schemas.microsoft.com/office/drawing/2014/main" id="{BFFCBE28-F791-4968-BECD-AC9D3B42D579}"/>
              </a:ext>
            </a:extLst>
          </p:cNvPr>
          <p:cNvSpPr txBox="1">
            <a:spLocks noChangeArrowheads="1"/>
          </p:cNvSpPr>
          <p:nvPr/>
        </p:nvSpPr>
        <p:spPr bwMode="auto">
          <a:xfrm>
            <a:off x="5754763" y="4933907"/>
            <a:ext cx="6511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[1..N]</a:t>
            </a:r>
          </a:p>
        </p:txBody>
      </p:sp>
      <p:sp>
        <p:nvSpPr>
          <p:cNvPr id="35" name="Text Box 4">
            <a:extLst>
              <a:ext uri="{FF2B5EF4-FFF2-40B4-BE49-F238E27FC236}">
                <a16:creationId xmlns:a16="http://schemas.microsoft.com/office/drawing/2014/main" id="{E2C0E1BE-E201-4F89-A6C5-8A56C3DE971C}"/>
              </a:ext>
            </a:extLst>
          </p:cNvPr>
          <p:cNvSpPr txBox="1">
            <a:spLocks noChangeArrowheads="1"/>
          </p:cNvSpPr>
          <p:nvPr/>
        </p:nvSpPr>
        <p:spPr bwMode="auto">
          <a:xfrm>
            <a:off x="755576" y="7647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defPPr>
              <a:defRPr lang="it-IT"/>
            </a:defPPr>
            <a:lvl1pPr eaLnBrk="1" fontAlgn="auto" hangingPunct="1">
              <a:spcBef>
                <a:spcPct val="50000"/>
              </a:spcBef>
              <a:spcAft>
                <a:spcPts val="0"/>
              </a:spcAft>
              <a:tabLst>
                <a:tab pos="311150" algn="l"/>
              </a:tabLst>
              <a:defRPr sz="1200" b="1" i="1" kern="0">
                <a:solidFill>
                  <a:srgbClr val="EF7918"/>
                </a:solidFill>
                <a:latin typeface="Verdana" panose="020B0604030504040204" pitchFamily="34" charset="0"/>
                <a:ea typeface="Verdana" panose="020B0604030504040204" pitchFamily="34" charset="0"/>
              </a:defRPr>
            </a:lvl1pPr>
            <a:lvl2pPr marL="742950" indent="-285750">
              <a:tabLst>
                <a:tab pos="311150" algn="l"/>
              </a:tabLst>
              <a:defRPr sz="1400">
                <a:latin typeface="Arial" charset="0"/>
              </a:defRPr>
            </a:lvl2pPr>
            <a:lvl3pPr marL="1143000" indent="-228600">
              <a:tabLst>
                <a:tab pos="311150" algn="l"/>
              </a:tabLst>
              <a:defRPr sz="1400">
                <a:latin typeface="Arial" charset="0"/>
              </a:defRPr>
            </a:lvl3pPr>
            <a:lvl4pPr marL="1600200" indent="-228600">
              <a:tabLst>
                <a:tab pos="311150" algn="l"/>
              </a:tabLst>
              <a:defRPr sz="1400">
                <a:latin typeface="Arial" charset="0"/>
              </a:defRPr>
            </a:lvl4pPr>
            <a:lvl5pPr marL="2057400" indent="-228600">
              <a:tabLst>
                <a:tab pos="311150" algn="l"/>
              </a:tabLst>
              <a:defRPr sz="1400">
                <a:latin typeface="Arial" charset="0"/>
              </a:defRPr>
            </a:lvl5pPr>
            <a:lvl6pPr marL="2514600" indent="-228600" algn="ctr" eaLnBrk="0" fontAlgn="base" hangingPunct="0">
              <a:spcBef>
                <a:spcPct val="50000"/>
              </a:spcBef>
              <a:spcAft>
                <a:spcPct val="0"/>
              </a:spcAft>
              <a:tabLst>
                <a:tab pos="311150" algn="l"/>
              </a:tabLst>
              <a:defRPr sz="1400">
                <a:latin typeface="Arial" charset="0"/>
              </a:defRPr>
            </a:lvl6pPr>
            <a:lvl7pPr marL="2971800" indent="-228600" algn="ctr" eaLnBrk="0" fontAlgn="base" hangingPunct="0">
              <a:spcBef>
                <a:spcPct val="50000"/>
              </a:spcBef>
              <a:spcAft>
                <a:spcPct val="0"/>
              </a:spcAft>
              <a:tabLst>
                <a:tab pos="311150" algn="l"/>
              </a:tabLst>
              <a:defRPr sz="1400">
                <a:latin typeface="Arial" charset="0"/>
              </a:defRPr>
            </a:lvl7pPr>
            <a:lvl8pPr marL="3429000" indent="-228600" algn="ctr" eaLnBrk="0" fontAlgn="base" hangingPunct="0">
              <a:spcBef>
                <a:spcPct val="50000"/>
              </a:spcBef>
              <a:spcAft>
                <a:spcPct val="0"/>
              </a:spcAft>
              <a:tabLst>
                <a:tab pos="311150" algn="l"/>
              </a:tabLst>
              <a:defRPr sz="1400">
                <a:latin typeface="Arial" charset="0"/>
              </a:defRPr>
            </a:lvl8pPr>
            <a:lvl9pPr marL="3886200" indent="-228600" algn="ctr" eaLnBrk="0" fontAlgn="base" hangingPunct="0">
              <a:spcBef>
                <a:spcPct val="50000"/>
              </a:spcBef>
              <a:spcAft>
                <a:spcPct val="0"/>
              </a:spcAft>
              <a:tabLst>
                <a:tab pos="311150" algn="l"/>
              </a:tabLst>
              <a:defRPr sz="1400">
                <a:latin typeface="Arial" charset="0"/>
              </a:defRPr>
            </a:lvl9pPr>
          </a:lstStyle>
          <a:p>
            <a:r>
              <a:rPr lang="it-IT" dirty="0"/>
              <a:t>2	</a:t>
            </a:r>
            <a:r>
              <a:rPr lang="en-US" dirty="0"/>
              <a:t>Structure of Report Control messages </a:t>
            </a:r>
            <a:r>
              <a:rPr lang="it-IT" dirty="0"/>
              <a:t>– </a:t>
            </a:r>
            <a:r>
              <a:rPr lang="it-IT" b="0" dirty="0"/>
              <a:t>progress status/Status Report</a:t>
            </a:r>
          </a:p>
        </p:txBody>
      </p:sp>
    </p:spTree>
    <p:extLst>
      <p:ext uri="{BB962C8B-B14F-4D97-AF65-F5344CB8AC3E}">
        <p14:creationId xmlns:p14="http://schemas.microsoft.com/office/powerpoint/2010/main" val="2119063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ACC069F5-DC88-4945-8C89-A529572A55EE}"/>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35" name="Rectangle 2">
            <a:extLst>
              <a:ext uri="{FF2B5EF4-FFF2-40B4-BE49-F238E27FC236}">
                <a16:creationId xmlns:a16="http://schemas.microsoft.com/office/drawing/2014/main" id="{D39CABC6-A4CC-4DFA-8FAE-DF6F73F35773}"/>
              </a:ext>
            </a:extLst>
          </p:cNvPr>
          <p:cNvSpPr>
            <a:spLocks noChangeArrowheads="1"/>
          </p:cNvSpPr>
          <p:nvPr/>
        </p:nvSpPr>
        <p:spPr bwMode="auto">
          <a:xfrm>
            <a:off x="125414" y="1202753"/>
            <a:ext cx="8472582" cy="1772793"/>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179388" indent="-179388" algn="just">
              <a:spcBef>
                <a:spcPct val="50000"/>
              </a:spcBef>
              <a:tabLst>
                <a:tab pos="625475" algn="l"/>
              </a:tabLst>
              <a:defRPr/>
            </a:pPr>
            <a:r>
              <a:rPr lang="it-IT" sz="1200" b="1" i="1" dirty="0">
                <a:solidFill>
                  <a:srgbClr val="4D4D4C"/>
                </a:solidFill>
                <a:latin typeface="Verdana" panose="020B0604030504040204" pitchFamily="34" charset="0"/>
                <a:ea typeface="Verdana" panose="020B0604030504040204" pitchFamily="34" charset="0"/>
                <a:cs typeface="Tahoma" pitchFamily="34" charset="0"/>
              </a:rPr>
              <a:t>progress status </a:t>
            </a:r>
            <a:r>
              <a:rPr lang="it-IT" sz="1200" b="1" i="1" dirty="0" err="1">
                <a:solidFill>
                  <a:srgbClr val="4D4D4C"/>
                </a:solidFill>
                <a:latin typeface="Verdana" panose="020B0604030504040204" pitchFamily="34" charset="0"/>
                <a:ea typeface="Verdana" panose="020B0604030504040204" pitchFamily="34" charset="0"/>
                <a:cs typeface="Tahoma" pitchFamily="34" charset="0"/>
              </a:rPr>
              <a:t>logical</a:t>
            </a:r>
            <a:r>
              <a:rPr lang="it-IT" sz="1200" b="1" i="1" dirty="0">
                <a:solidFill>
                  <a:srgbClr val="4D4D4C"/>
                </a:solidFill>
                <a:latin typeface="Verdana" panose="020B0604030504040204" pitchFamily="34" charset="0"/>
                <a:ea typeface="Verdana" panose="020B0604030504040204" pitchFamily="34" charset="0"/>
                <a:cs typeface="Tahoma" pitchFamily="34" charset="0"/>
              </a:rPr>
              <a:t> </a:t>
            </a:r>
            <a:r>
              <a:rPr lang="it-IT" sz="1200" b="1" i="1" dirty="0" err="1">
                <a:solidFill>
                  <a:srgbClr val="4D4D4C"/>
                </a:solidFill>
                <a:latin typeface="Verdana" panose="020B0604030504040204" pitchFamily="34" charset="0"/>
                <a:ea typeface="Verdana" panose="020B0604030504040204" pitchFamily="34" charset="0"/>
                <a:cs typeface="Tahoma" pitchFamily="34" charset="0"/>
              </a:rPr>
              <a:t>message</a:t>
            </a:r>
            <a:r>
              <a:rPr lang="it-IT" sz="1200" b="1" i="1" dirty="0">
                <a:solidFill>
                  <a:srgbClr val="4D4D4C"/>
                </a:solidFill>
                <a:latin typeface="Verdana" panose="020B0604030504040204" pitchFamily="34" charset="0"/>
                <a:ea typeface="Verdana" panose="020B0604030504040204" pitchFamily="34" charset="0"/>
                <a:cs typeface="Tahoma" pitchFamily="34" charset="0"/>
              </a:rPr>
              <a:t> / Status Report</a:t>
            </a:r>
          </a:p>
          <a:p>
            <a:pPr marL="179388" indent="-179388" algn="just">
              <a:spcBef>
                <a:spcPct val="50000"/>
              </a:spcBef>
              <a:buFont typeface="Wingdings" pitchFamily="2" charset="2"/>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It is the processing stage of the individual logical entity (group of slips) the Initiating Party’s Debtor Agent has sent</a:t>
            </a:r>
          </a:p>
          <a:p>
            <a:pPr marL="179388" indent="-179388" algn="just">
              <a:spcBef>
                <a:spcPct val="50000"/>
              </a:spcBef>
              <a:buFont typeface="Wingdings" pitchFamily="2" charset="2"/>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As occurs with the logical message contained in the service request, each logical message (slip/group) is homogeneous in terms of:</a:t>
            </a:r>
          </a:p>
          <a:p>
            <a:pPr marL="625475" lvl="1" indent="-177800" algn="just">
              <a:lnSpc>
                <a:spcPct val="90000"/>
              </a:lnSpc>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Initiating Party</a:t>
            </a:r>
          </a:p>
          <a:p>
            <a:pPr marL="625475" lvl="1" indent="-177800" algn="just">
              <a:lnSpc>
                <a:spcPct val="90000"/>
              </a:lnSpc>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Type of slip/group (SEPA/Italia credit transfer transaction)</a:t>
            </a:r>
          </a:p>
          <a:p>
            <a:pPr marL="625475" lvl="1" indent="-177800" algn="just">
              <a:lnSpc>
                <a:spcPct val="90000"/>
              </a:lnSpc>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Debtor account details</a:t>
            </a:r>
          </a:p>
          <a:p>
            <a:pPr marL="625475" lvl="1" indent="-177800" algn="just">
              <a:lnSpc>
                <a:spcPct val="90000"/>
              </a:lnSpc>
              <a:buFontTx/>
              <a:buChar char="-"/>
              <a:tabLst>
                <a:tab pos="625475" algn="l"/>
              </a:tabLst>
              <a:defRPr/>
            </a:pPr>
            <a:r>
              <a:rPr lang="en-US" sz="1200" dirty="0">
                <a:solidFill>
                  <a:srgbClr val="4D4D4C"/>
                </a:solidFill>
                <a:latin typeface="Verdana" panose="020B0604030504040204" pitchFamily="34" charset="0"/>
                <a:ea typeface="Verdana" panose="020B0604030504040204" pitchFamily="34" charset="0"/>
                <a:cs typeface="Tahoma" pitchFamily="34" charset="0"/>
              </a:rPr>
              <a:t>Marketplace origin (same code as Marketplace)</a:t>
            </a:r>
          </a:p>
        </p:txBody>
      </p:sp>
      <p:sp>
        <p:nvSpPr>
          <p:cNvPr id="36" name="Rectangle 84">
            <a:extLst>
              <a:ext uri="{FF2B5EF4-FFF2-40B4-BE49-F238E27FC236}">
                <a16:creationId xmlns:a16="http://schemas.microsoft.com/office/drawing/2014/main" id="{7F33994F-7E01-44C1-8F29-58D5490B5D7D}"/>
              </a:ext>
            </a:extLst>
          </p:cNvPr>
          <p:cNvSpPr/>
          <p:nvPr/>
        </p:nvSpPr>
        <p:spPr bwMode="auto">
          <a:xfrm>
            <a:off x="2544316" y="3356992"/>
            <a:ext cx="6481762" cy="3167062"/>
          </a:xfrm>
          <a:prstGeom prst="rect">
            <a:avLst/>
          </a:prstGeom>
          <a:solidFill>
            <a:schemeClr val="bg1">
              <a:lumMod val="85000"/>
            </a:schemeClr>
          </a:solidFill>
          <a:ln w="12700" cap="flat" cmpd="sng" algn="ctr">
            <a:noFill/>
            <a:prstDash val="solid"/>
            <a:round/>
            <a:headEnd type="none" w="med" len="med"/>
            <a:tailEnd type="none" w="med" len="med"/>
          </a:ln>
          <a:effectLst/>
        </p:spPr>
        <p:txBody>
          <a:bodyPr lIns="0" tIns="0" rIns="0" bIns="0" anchor="ctr"/>
          <a:lstStyle/>
          <a:p>
            <a:pPr eaLnBrk="1" hangingPunct="1">
              <a:spcBef>
                <a:spcPct val="50000"/>
              </a:spcBef>
              <a:defRPr/>
            </a:pPr>
            <a:endParaRPr lang="it-IT" sz="1200" dirty="0">
              <a:solidFill>
                <a:srgbClr val="004785"/>
              </a:solidFill>
              <a:latin typeface="Verdana" panose="020B0604030504040204" pitchFamily="34" charset="0"/>
              <a:ea typeface="Verdana" panose="020B0604030504040204" pitchFamily="34" charset="0"/>
            </a:endParaRPr>
          </a:p>
        </p:txBody>
      </p:sp>
      <p:sp>
        <p:nvSpPr>
          <p:cNvPr id="37" name="Rectangle 86">
            <a:extLst>
              <a:ext uri="{FF2B5EF4-FFF2-40B4-BE49-F238E27FC236}">
                <a16:creationId xmlns:a16="http://schemas.microsoft.com/office/drawing/2014/main" id="{8AD8128C-CC8B-4B38-964B-BA27AC20B705}"/>
              </a:ext>
            </a:extLst>
          </p:cNvPr>
          <p:cNvSpPr>
            <a:spLocks noChangeArrowheads="1"/>
          </p:cNvSpPr>
          <p:nvPr/>
        </p:nvSpPr>
        <p:spPr bwMode="auto">
          <a:xfrm>
            <a:off x="4074666" y="4257104"/>
            <a:ext cx="4376737" cy="1730375"/>
          </a:xfrm>
          <a:prstGeom prst="rect">
            <a:avLst/>
          </a:prstGeom>
          <a:solidFill>
            <a:srgbClr val="FF9900"/>
          </a:solidFill>
          <a:ln w="12700" algn="ctr">
            <a:solidFill>
              <a:schemeClr val="tx1"/>
            </a:solidFill>
            <a:prstDash val="dash"/>
            <a:miter lim="800000"/>
            <a:headEnd/>
            <a:tailEnd/>
          </a:ln>
        </p:spPr>
        <p:txBody>
          <a:bodyPr wrap="none" lIns="0" tIns="0" rIns="0" bIns="0" anchor="ctr"/>
          <a:lstStyle/>
          <a:p>
            <a:pPr algn="ctr" eaLnBrk="1" hangingPunct="1">
              <a:spcBef>
                <a:spcPct val="50000"/>
              </a:spcBef>
              <a:defRPr/>
            </a:pPr>
            <a:endParaRPr lang="it-IT" sz="1100" b="1">
              <a:solidFill>
                <a:srgbClr val="FFFFFF"/>
              </a:solidFill>
              <a:latin typeface="Verdana" panose="020B0604030504040204" pitchFamily="34" charset="0"/>
              <a:ea typeface="Verdana" panose="020B0604030504040204" pitchFamily="34" charset="0"/>
            </a:endParaRPr>
          </a:p>
        </p:txBody>
      </p:sp>
      <p:sp>
        <p:nvSpPr>
          <p:cNvPr id="38" name="Rectangle 8">
            <a:extLst>
              <a:ext uri="{FF2B5EF4-FFF2-40B4-BE49-F238E27FC236}">
                <a16:creationId xmlns:a16="http://schemas.microsoft.com/office/drawing/2014/main" id="{DB937449-3017-4F59-8483-A16520110A07}"/>
              </a:ext>
            </a:extLst>
          </p:cNvPr>
          <p:cNvSpPr>
            <a:spLocks noChangeArrowheads="1"/>
          </p:cNvSpPr>
          <p:nvPr/>
        </p:nvSpPr>
        <p:spPr bwMode="auto">
          <a:xfrm>
            <a:off x="2833241" y="3730054"/>
            <a:ext cx="1622425" cy="247650"/>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&lt;ENVEL&gt;</a:t>
            </a:r>
            <a:endParaRPr lang="it-IT" sz="1100" b="1">
              <a:solidFill>
                <a:srgbClr val="004785"/>
              </a:solidFill>
              <a:latin typeface="Verdana" panose="020B0604030504040204" pitchFamily="34" charset="0"/>
              <a:ea typeface="Verdana" panose="020B0604030504040204" pitchFamily="34" charset="0"/>
            </a:endParaRPr>
          </a:p>
        </p:txBody>
      </p:sp>
      <p:sp>
        <p:nvSpPr>
          <p:cNvPr id="39" name="TextBox 19">
            <a:extLst>
              <a:ext uri="{FF2B5EF4-FFF2-40B4-BE49-F238E27FC236}">
                <a16:creationId xmlns:a16="http://schemas.microsoft.com/office/drawing/2014/main" id="{DFF6806A-BABF-4979-B895-DDF1C9A7F47E}"/>
              </a:ext>
            </a:extLst>
          </p:cNvPr>
          <p:cNvSpPr txBox="1">
            <a:spLocks noChangeArrowheads="1"/>
          </p:cNvSpPr>
          <p:nvPr/>
        </p:nvSpPr>
        <p:spPr bwMode="auto">
          <a:xfrm>
            <a:off x="6098728" y="4436492"/>
            <a:ext cx="6511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[1..N]</a:t>
            </a:r>
          </a:p>
        </p:txBody>
      </p:sp>
      <p:cxnSp>
        <p:nvCxnSpPr>
          <p:cNvPr id="40" name="AutoShape 127">
            <a:extLst>
              <a:ext uri="{FF2B5EF4-FFF2-40B4-BE49-F238E27FC236}">
                <a16:creationId xmlns:a16="http://schemas.microsoft.com/office/drawing/2014/main" id="{F4B9CB05-15ED-453F-8370-F557D13EC083}"/>
              </a:ext>
            </a:extLst>
          </p:cNvPr>
          <p:cNvCxnSpPr>
            <a:cxnSpLocks noChangeShapeType="1"/>
            <a:stCxn id="38" idx="2"/>
            <a:endCxn id="42" idx="1"/>
          </p:cNvCxnSpPr>
          <p:nvPr/>
        </p:nvCxnSpPr>
        <p:spPr bwMode="auto">
          <a:xfrm rot="16200000" flipH="1">
            <a:off x="2566540" y="5055617"/>
            <a:ext cx="2322513" cy="166688"/>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41" name="TextBox 20">
            <a:extLst>
              <a:ext uri="{FF2B5EF4-FFF2-40B4-BE49-F238E27FC236}">
                <a16:creationId xmlns:a16="http://schemas.microsoft.com/office/drawing/2014/main" id="{1820F85D-031A-4549-A06C-8B09740165BB}"/>
              </a:ext>
            </a:extLst>
          </p:cNvPr>
          <p:cNvSpPr txBox="1">
            <a:spLocks noChangeArrowheads="1"/>
          </p:cNvSpPr>
          <p:nvPr/>
        </p:nvSpPr>
        <p:spPr bwMode="auto">
          <a:xfrm>
            <a:off x="5478016" y="6171629"/>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i="1">
                <a:solidFill>
                  <a:srgbClr val="004785"/>
                </a:solidFill>
                <a:latin typeface="Verdana" panose="020B0604030504040204" pitchFamily="34" charset="0"/>
                <a:ea typeface="Verdana" panose="020B0604030504040204" pitchFamily="34" charset="0"/>
              </a:rPr>
              <a:t>[0..1]</a:t>
            </a:r>
          </a:p>
        </p:txBody>
      </p:sp>
      <p:sp>
        <p:nvSpPr>
          <p:cNvPr id="42" name="Rectangle 8">
            <a:extLst>
              <a:ext uri="{FF2B5EF4-FFF2-40B4-BE49-F238E27FC236}">
                <a16:creationId xmlns:a16="http://schemas.microsoft.com/office/drawing/2014/main" id="{C7F41B73-83D1-415C-B49A-110027304160}"/>
              </a:ext>
            </a:extLst>
          </p:cNvPr>
          <p:cNvSpPr>
            <a:spLocks noChangeArrowheads="1"/>
          </p:cNvSpPr>
          <p:nvPr/>
        </p:nvSpPr>
        <p:spPr bwMode="auto">
          <a:xfrm>
            <a:off x="3811141" y="6174804"/>
            <a:ext cx="1624012" cy="249238"/>
          </a:xfrm>
          <a:prstGeom prst="rect">
            <a:avLst/>
          </a:prstGeom>
          <a:solidFill>
            <a:srgbClr val="B0D9FF"/>
          </a:solidFill>
          <a:ln w="9525" algn="ctr">
            <a:solidFill>
              <a:schemeClr val="tx1"/>
            </a:solidFill>
            <a:prstDash val="dash"/>
            <a:miter lim="800000"/>
            <a:headEnd/>
            <a:tailEnd/>
          </a:ln>
        </p:spPr>
        <p:txBody>
          <a:bodyPr wrap="none" anchor="ctr"/>
          <a:lstStyle/>
          <a:p>
            <a:pPr algn="ctr" eaLnBrk="1" hangingPunct="1">
              <a:defRPr/>
            </a:pPr>
            <a:r>
              <a:rPr lang="it-IT" sz="1100" b="1">
                <a:solidFill>
                  <a:srgbClr val="004785"/>
                </a:solidFill>
                <a:latin typeface="Verdana" panose="020B0604030504040204" pitchFamily="34" charset="0"/>
                <a:ea typeface="Verdana" panose="020B0604030504040204" pitchFamily="34" charset="0"/>
              </a:rPr>
              <a:t>&lt;SIG_INFO&gt;</a:t>
            </a:r>
          </a:p>
        </p:txBody>
      </p:sp>
      <p:sp>
        <p:nvSpPr>
          <p:cNvPr id="43" name="TextBox 93">
            <a:extLst>
              <a:ext uri="{FF2B5EF4-FFF2-40B4-BE49-F238E27FC236}">
                <a16:creationId xmlns:a16="http://schemas.microsoft.com/office/drawing/2014/main" id="{A163461D-FDCC-4B01-A68F-021E39E18781}"/>
              </a:ext>
            </a:extLst>
          </p:cNvPr>
          <p:cNvSpPr txBox="1">
            <a:spLocks noChangeArrowheads="1"/>
          </p:cNvSpPr>
          <p:nvPr/>
        </p:nvSpPr>
        <p:spPr bwMode="auto">
          <a:xfrm>
            <a:off x="5155754" y="3622104"/>
            <a:ext cx="387667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en-US" sz="1100" b="1" dirty="0">
                <a:solidFill>
                  <a:srgbClr val="004785"/>
                </a:solidFill>
                <a:latin typeface="Verdana" panose="020B0604030504040204" pitchFamily="34" charset="0"/>
                <a:ea typeface="Verdana" panose="020B0604030504040204" pitchFamily="34" charset="0"/>
              </a:rPr>
              <a:t>&lt;DATA&gt; block where signature is to be affixed</a:t>
            </a:r>
          </a:p>
        </p:txBody>
      </p:sp>
      <p:cxnSp>
        <p:nvCxnSpPr>
          <p:cNvPr id="44" name="AutoShape 38">
            <a:extLst>
              <a:ext uri="{FF2B5EF4-FFF2-40B4-BE49-F238E27FC236}">
                <a16:creationId xmlns:a16="http://schemas.microsoft.com/office/drawing/2014/main" id="{38D730F0-0CDB-4D3C-9AF2-77A7E939A4BF}"/>
              </a:ext>
            </a:extLst>
          </p:cNvPr>
          <p:cNvCxnSpPr>
            <a:cxnSpLocks noChangeShapeType="1"/>
            <a:endCxn id="38" idx="2"/>
          </p:cNvCxnSpPr>
          <p:nvPr/>
        </p:nvCxnSpPr>
        <p:spPr bwMode="auto">
          <a:xfrm rot="10800000">
            <a:off x="3644453" y="3977704"/>
            <a:ext cx="819150" cy="593725"/>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grpSp>
        <p:nvGrpSpPr>
          <p:cNvPr id="45" name="Group 48">
            <a:extLst>
              <a:ext uri="{FF2B5EF4-FFF2-40B4-BE49-F238E27FC236}">
                <a16:creationId xmlns:a16="http://schemas.microsoft.com/office/drawing/2014/main" id="{1AAAE06D-D995-4FB6-8166-EDD976B6E11F}"/>
              </a:ext>
            </a:extLst>
          </p:cNvPr>
          <p:cNvGrpSpPr>
            <a:grpSpLocks/>
          </p:cNvGrpSpPr>
          <p:nvPr/>
        </p:nvGrpSpPr>
        <p:grpSpPr bwMode="auto">
          <a:xfrm>
            <a:off x="4463603" y="4447604"/>
            <a:ext cx="1679575" cy="307975"/>
            <a:chOff x="2272" y="1892"/>
            <a:chExt cx="1237" cy="268"/>
          </a:xfrm>
          <a:solidFill>
            <a:srgbClr val="3366CC"/>
          </a:solidFill>
        </p:grpSpPr>
        <p:sp>
          <p:nvSpPr>
            <p:cNvPr id="46" name="Rectangle 8">
              <a:extLst>
                <a:ext uri="{FF2B5EF4-FFF2-40B4-BE49-F238E27FC236}">
                  <a16:creationId xmlns:a16="http://schemas.microsoft.com/office/drawing/2014/main" id="{0CE26AE3-FB6F-4E03-A632-79BE249FCFC1}"/>
                </a:ext>
              </a:extLst>
            </p:cNvPr>
            <p:cNvSpPr>
              <a:spLocks noChangeArrowheads="1"/>
            </p:cNvSpPr>
            <p:nvPr/>
          </p:nvSpPr>
          <p:spPr bwMode="auto">
            <a:xfrm>
              <a:off x="2313" y="1945"/>
              <a:ext cx="1196" cy="215"/>
            </a:xfrm>
            <a:prstGeom prst="rect">
              <a:avLst/>
            </a:prstGeom>
            <a:grpFill/>
            <a:ln w="9525" algn="ctr">
              <a:solidFill>
                <a:schemeClr val="tx1"/>
              </a:solidFill>
              <a:miter lim="800000"/>
              <a:headEnd/>
              <a:tailEnd/>
            </a:ln>
          </p:spPr>
          <p:txBody>
            <a:bodyPr wrap="none" anchor="ctr"/>
            <a:lstStyle/>
            <a:p>
              <a:pPr algn="ctr" eaLnBrk="1" hangingPunct="1">
                <a:defRPr/>
              </a:pPr>
              <a:endParaRPr lang="it-IT" sz="1100" b="1">
                <a:solidFill>
                  <a:srgbClr val="FFFFFF"/>
                </a:solidFill>
                <a:latin typeface="Verdana" panose="020B0604030504040204" pitchFamily="34" charset="0"/>
                <a:ea typeface="Verdana" panose="020B0604030504040204" pitchFamily="34" charset="0"/>
              </a:endParaRPr>
            </a:p>
          </p:txBody>
        </p:sp>
        <p:sp>
          <p:nvSpPr>
            <p:cNvPr id="47" name="Rectangle 8">
              <a:extLst>
                <a:ext uri="{FF2B5EF4-FFF2-40B4-BE49-F238E27FC236}">
                  <a16:creationId xmlns:a16="http://schemas.microsoft.com/office/drawing/2014/main" id="{1E65D8A0-DD85-4EB6-83A9-881E3A2ED8C3}"/>
                </a:ext>
              </a:extLst>
            </p:cNvPr>
            <p:cNvSpPr>
              <a:spLocks noChangeArrowheads="1"/>
            </p:cNvSpPr>
            <p:nvPr/>
          </p:nvSpPr>
          <p:spPr bwMode="auto">
            <a:xfrm>
              <a:off x="2272" y="1892"/>
              <a:ext cx="1196" cy="215"/>
            </a:xfrm>
            <a:prstGeom prst="rect">
              <a:avLst/>
            </a:prstGeom>
            <a:grpFill/>
            <a:ln w="9525" algn="ctr">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&lt;LOG_MSG_STS&gt;</a:t>
              </a:r>
            </a:p>
          </p:txBody>
        </p:sp>
      </p:grpSp>
      <p:sp>
        <p:nvSpPr>
          <p:cNvPr id="48" name="Rectangle 34">
            <a:extLst>
              <a:ext uri="{FF2B5EF4-FFF2-40B4-BE49-F238E27FC236}">
                <a16:creationId xmlns:a16="http://schemas.microsoft.com/office/drawing/2014/main" id="{32BB27B9-4C17-4C1A-B0B1-08077F602FF8}"/>
              </a:ext>
            </a:extLst>
          </p:cNvPr>
          <p:cNvSpPr>
            <a:spLocks noChangeArrowheads="1"/>
          </p:cNvSpPr>
          <p:nvPr/>
        </p:nvSpPr>
        <p:spPr bwMode="auto">
          <a:xfrm rot="16200000">
            <a:off x="4907310" y="3643535"/>
            <a:ext cx="227012" cy="269875"/>
          </a:xfrm>
          <a:prstGeom prst="rect">
            <a:avLst/>
          </a:prstGeom>
          <a:solidFill>
            <a:srgbClr val="FF9900"/>
          </a:solidFill>
          <a:ln w="12700" algn="ctr">
            <a:solidFill>
              <a:schemeClr val="tx1"/>
            </a:solidFill>
            <a:prstDash val="dash"/>
            <a:miter lim="800000"/>
            <a:headEnd/>
            <a:tailEnd/>
          </a:ln>
        </p:spPr>
        <p:txBody>
          <a:bodyPr rot="10800000" wrap="none" lIns="0" tIns="0" rIns="0" bIns="0" anchor="ctr"/>
          <a:lstStyle/>
          <a:p>
            <a:pPr algn="ctr" eaLnBrk="1" hangingPunct="1">
              <a:spcBef>
                <a:spcPct val="50000"/>
              </a:spcBef>
              <a:defRPr/>
            </a:pPr>
            <a:endParaRPr lang="it-IT" sz="1100" b="1">
              <a:solidFill>
                <a:srgbClr val="FFFFFF"/>
              </a:solidFill>
              <a:latin typeface="Verdana" panose="020B0604030504040204" pitchFamily="34" charset="0"/>
              <a:ea typeface="Verdana" panose="020B0604030504040204" pitchFamily="34" charset="0"/>
            </a:endParaRPr>
          </a:p>
        </p:txBody>
      </p:sp>
      <p:grpSp>
        <p:nvGrpSpPr>
          <p:cNvPr id="49" name="Group 52">
            <a:extLst>
              <a:ext uri="{FF2B5EF4-FFF2-40B4-BE49-F238E27FC236}">
                <a16:creationId xmlns:a16="http://schemas.microsoft.com/office/drawing/2014/main" id="{5B72E9CD-E640-42F9-A541-8F40C9962825}"/>
              </a:ext>
            </a:extLst>
          </p:cNvPr>
          <p:cNvGrpSpPr>
            <a:grpSpLocks/>
          </p:cNvGrpSpPr>
          <p:nvPr/>
        </p:nvGrpSpPr>
        <p:grpSpPr bwMode="auto">
          <a:xfrm>
            <a:off x="5497066" y="5519167"/>
            <a:ext cx="1679575" cy="309562"/>
            <a:chOff x="2272" y="1892"/>
            <a:chExt cx="1237" cy="268"/>
          </a:xfrm>
          <a:solidFill>
            <a:srgbClr val="3366CC"/>
          </a:solidFill>
        </p:grpSpPr>
        <p:sp>
          <p:nvSpPr>
            <p:cNvPr id="50" name="Rectangle 8">
              <a:extLst>
                <a:ext uri="{FF2B5EF4-FFF2-40B4-BE49-F238E27FC236}">
                  <a16:creationId xmlns:a16="http://schemas.microsoft.com/office/drawing/2014/main" id="{1FCA2C8E-F08D-472E-BDCC-4E875611A0EC}"/>
                </a:ext>
              </a:extLst>
            </p:cNvPr>
            <p:cNvSpPr>
              <a:spLocks noChangeArrowheads="1"/>
            </p:cNvSpPr>
            <p:nvPr/>
          </p:nvSpPr>
          <p:spPr bwMode="auto">
            <a:xfrm>
              <a:off x="2313" y="1945"/>
              <a:ext cx="1196" cy="215"/>
            </a:xfrm>
            <a:prstGeom prst="rect">
              <a:avLst/>
            </a:prstGeom>
            <a:grpFill/>
            <a:ln w="9525" algn="ctr">
              <a:solidFill>
                <a:schemeClr val="tx1"/>
              </a:solidFill>
              <a:miter lim="800000"/>
              <a:headEnd/>
              <a:tailEnd/>
            </a:ln>
          </p:spPr>
          <p:txBody>
            <a:bodyPr wrap="none" anchor="ctr"/>
            <a:lstStyle/>
            <a:p>
              <a:pPr algn="ctr" eaLnBrk="1" hangingPunct="1">
                <a:defRPr/>
              </a:pPr>
              <a:endParaRPr lang="it-IT" sz="1100" b="1">
                <a:solidFill>
                  <a:srgbClr val="FFFFFF"/>
                </a:solidFill>
                <a:latin typeface="Verdana" panose="020B0604030504040204" pitchFamily="34" charset="0"/>
                <a:ea typeface="Verdana" panose="020B0604030504040204" pitchFamily="34" charset="0"/>
              </a:endParaRPr>
            </a:p>
          </p:txBody>
        </p:sp>
        <p:sp>
          <p:nvSpPr>
            <p:cNvPr id="51" name="Rectangle 8">
              <a:extLst>
                <a:ext uri="{FF2B5EF4-FFF2-40B4-BE49-F238E27FC236}">
                  <a16:creationId xmlns:a16="http://schemas.microsoft.com/office/drawing/2014/main" id="{934C9224-3E9F-4FBF-9FD7-C51C2949259F}"/>
                </a:ext>
              </a:extLst>
            </p:cNvPr>
            <p:cNvSpPr>
              <a:spLocks noChangeArrowheads="1"/>
            </p:cNvSpPr>
            <p:nvPr/>
          </p:nvSpPr>
          <p:spPr bwMode="auto">
            <a:xfrm>
              <a:off x="2272" y="1892"/>
              <a:ext cx="1196" cy="215"/>
            </a:xfrm>
            <a:prstGeom prst="rect">
              <a:avLst/>
            </a:prstGeom>
            <a:grpFill/>
            <a:ln w="9525" algn="ctr">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&lt;ORGNL_PMT_STS&gt;</a:t>
              </a:r>
            </a:p>
          </p:txBody>
        </p:sp>
      </p:grpSp>
      <p:sp>
        <p:nvSpPr>
          <p:cNvPr id="52" name="TextBox 19">
            <a:extLst>
              <a:ext uri="{FF2B5EF4-FFF2-40B4-BE49-F238E27FC236}">
                <a16:creationId xmlns:a16="http://schemas.microsoft.com/office/drawing/2014/main" id="{4C834C96-B9A5-4AA0-AC16-10EC71834137}"/>
              </a:ext>
            </a:extLst>
          </p:cNvPr>
          <p:cNvSpPr txBox="1">
            <a:spLocks noChangeArrowheads="1"/>
          </p:cNvSpPr>
          <p:nvPr/>
        </p:nvSpPr>
        <p:spPr bwMode="auto">
          <a:xfrm>
            <a:off x="7179816" y="5515992"/>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[0..1]</a:t>
            </a:r>
          </a:p>
        </p:txBody>
      </p:sp>
      <p:cxnSp>
        <p:nvCxnSpPr>
          <p:cNvPr id="53" name="AutoShape 38">
            <a:extLst>
              <a:ext uri="{FF2B5EF4-FFF2-40B4-BE49-F238E27FC236}">
                <a16:creationId xmlns:a16="http://schemas.microsoft.com/office/drawing/2014/main" id="{DAC41FEC-3054-433C-953E-9C1673CDCB0B}"/>
              </a:ext>
            </a:extLst>
          </p:cNvPr>
          <p:cNvCxnSpPr>
            <a:cxnSpLocks noChangeShapeType="1"/>
          </p:cNvCxnSpPr>
          <p:nvPr/>
        </p:nvCxnSpPr>
        <p:spPr bwMode="auto">
          <a:xfrm rot="10800000">
            <a:off x="5331966" y="4755579"/>
            <a:ext cx="165100" cy="887413"/>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54" name="Rectangle 8">
            <a:extLst>
              <a:ext uri="{FF2B5EF4-FFF2-40B4-BE49-F238E27FC236}">
                <a16:creationId xmlns:a16="http://schemas.microsoft.com/office/drawing/2014/main" id="{66E6CE8E-7B36-4C9A-8F70-A34339F4764A}"/>
              </a:ext>
            </a:extLst>
          </p:cNvPr>
          <p:cNvSpPr>
            <a:spLocks noChangeArrowheads="1"/>
          </p:cNvSpPr>
          <p:nvPr/>
        </p:nvSpPr>
        <p:spPr bwMode="auto">
          <a:xfrm>
            <a:off x="5497066" y="4852417"/>
            <a:ext cx="1625600" cy="249237"/>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&lt;GROUP_HEADER&gt;</a:t>
            </a:r>
            <a:endParaRPr lang="it-IT" sz="1100" b="1">
              <a:solidFill>
                <a:srgbClr val="004785"/>
              </a:solidFill>
              <a:latin typeface="Verdana" panose="020B0604030504040204" pitchFamily="34" charset="0"/>
              <a:ea typeface="Verdana" panose="020B0604030504040204" pitchFamily="34" charset="0"/>
            </a:endParaRPr>
          </a:p>
        </p:txBody>
      </p:sp>
      <p:cxnSp>
        <p:nvCxnSpPr>
          <p:cNvPr id="55" name="AutoShape 128">
            <a:extLst>
              <a:ext uri="{FF2B5EF4-FFF2-40B4-BE49-F238E27FC236}">
                <a16:creationId xmlns:a16="http://schemas.microsoft.com/office/drawing/2014/main" id="{0ECC91C3-B899-4A30-804B-11E1526A5F3B}"/>
              </a:ext>
            </a:extLst>
          </p:cNvPr>
          <p:cNvCxnSpPr>
            <a:cxnSpLocks noChangeShapeType="1"/>
            <a:endCxn id="54" idx="1"/>
          </p:cNvCxnSpPr>
          <p:nvPr/>
        </p:nvCxnSpPr>
        <p:spPr bwMode="auto">
          <a:xfrm rot="16200000" flipH="1">
            <a:off x="5303391" y="4784154"/>
            <a:ext cx="222250" cy="165100"/>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56" name="Rectangle 8">
            <a:extLst>
              <a:ext uri="{FF2B5EF4-FFF2-40B4-BE49-F238E27FC236}">
                <a16:creationId xmlns:a16="http://schemas.microsoft.com/office/drawing/2014/main" id="{66423E52-9388-4A0E-A765-61D4539BBD33}"/>
              </a:ext>
            </a:extLst>
          </p:cNvPr>
          <p:cNvSpPr>
            <a:spLocks noChangeArrowheads="1"/>
          </p:cNvSpPr>
          <p:nvPr/>
        </p:nvSpPr>
        <p:spPr bwMode="auto">
          <a:xfrm>
            <a:off x="5497066" y="5181029"/>
            <a:ext cx="1625600" cy="249238"/>
          </a:xfrm>
          <a:prstGeom prst="rect">
            <a:avLst/>
          </a:prstGeom>
          <a:solidFill>
            <a:srgbClr val="3366CC"/>
          </a:solidFill>
          <a:ln w="9525">
            <a:solidFill>
              <a:schemeClr val="tx1"/>
            </a:solidFill>
            <a:miter lim="800000"/>
            <a:headEnd/>
            <a:tailEnd/>
          </a:ln>
        </p:spPr>
        <p:txBody>
          <a:bodyPr wrap="none" anchor="ctr"/>
          <a:lstStyle/>
          <a:p>
            <a:pPr algn="ctr" eaLnBrk="1" hangingPunct="1">
              <a:defRPr/>
            </a:pPr>
            <a:r>
              <a:rPr lang="it-IT" sz="1100" b="1">
                <a:solidFill>
                  <a:srgbClr val="FFFFFF"/>
                </a:solidFill>
                <a:latin typeface="Verdana" panose="020B0604030504040204" pitchFamily="34" charset="0"/>
                <a:ea typeface="Verdana" panose="020B0604030504040204" pitchFamily="34" charset="0"/>
              </a:rPr>
              <a:t>&lt;ORGNL_GRP_STS&gt;</a:t>
            </a:r>
            <a:endParaRPr lang="it-IT" sz="1100" b="1">
              <a:solidFill>
                <a:srgbClr val="004785"/>
              </a:solidFill>
              <a:latin typeface="Verdana" panose="020B0604030504040204" pitchFamily="34" charset="0"/>
              <a:ea typeface="Verdana" panose="020B0604030504040204" pitchFamily="34" charset="0"/>
            </a:endParaRPr>
          </a:p>
        </p:txBody>
      </p:sp>
      <p:cxnSp>
        <p:nvCxnSpPr>
          <p:cNvPr id="57" name="AutoShape 128">
            <a:extLst>
              <a:ext uri="{FF2B5EF4-FFF2-40B4-BE49-F238E27FC236}">
                <a16:creationId xmlns:a16="http://schemas.microsoft.com/office/drawing/2014/main" id="{ABA8DF90-0667-4C0A-8F7B-576FBC19024A}"/>
              </a:ext>
            </a:extLst>
          </p:cNvPr>
          <p:cNvCxnSpPr>
            <a:cxnSpLocks noChangeShapeType="1"/>
            <a:endCxn id="56" idx="1"/>
          </p:cNvCxnSpPr>
          <p:nvPr/>
        </p:nvCxnSpPr>
        <p:spPr bwMode="auto">
          <a:xfrm rot="16200000" flipH="1">
            <a:off x="5139084" y="4948461"/>
            <a:ext cx="550863" cy="165100"/>
          </a:xfrm>
          <a:prstGeom prst="bentConnector2">
            <a:avLst/>
          </a:prstGeom>
          <a:noFill/>
          <a:ln w="25400">
            <a:solidFill>
              <a:srgbClr val="000000"/>
            </a:solidFill>
            <a:miter lim="800000"/>
            <a:headEnd/>
            <a:tailEnd/>
          </a:ln>
          <a:extLst>
            <a:ext uri="{909E8E84-426E-40DD-AFC4-6F175D3DCCD1}">
              <a14:hiddenFill xmlns:a14="http://schemas.microsoft.com/office/drawing/2010/main">
                <a:noFill/>
              </a14:hiddenFill>
            </a:ext>
          </a:extLst>
        </p:spPr>
      </p:cxnSp>
      <p:sp>
        <p:nvSpPr>
          <p:cNvPr id="58" name="TextBox 19">
            <a:extLst>
              <a:ext uri="{FF2B5EF4-FFF2-40B4-BE49-F238E27FC236}">
                <a16:creationId xmlns:a16="http://schemas.microsoft.com/office/drawing/2014/main" id="{3D425AF8-BDC4-416B-8B15-7526E5418FAD}"/>
              </a:ext>
            </a:extLst>
          </p:cNvPr>
          <p:cNvSpPr txBox="1">
            <a:spLocks noChangeArrowheads="1"/>
          </p:cNvSpPr>
          <p:nvPr/>
        </p:nvSpPr>
        <p:spPr bwMode="auto">
          <a:xfrm>
            <a:off x="7176641" y="4855592"/>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[1..1]</a:t>
            </a:r>
          </a:p>
        </p:txBody>
      </p:sp>
      <p:sp>
        <p:nvSpPr>
          <p:cNvPr id="59" name="TextBox 19">
            <a:extLst>
              <a:ext uri="{FF2B5EF4-FFF2-40B4-BE49-F238E27FC236}">
                <a16:creationId xmlns:a16="http://schemas.microsoft.com/office/drawing/2014/main" id="{0CE8C9EC-59BC-46FD-A9BC-3632C179E8A4}"/>
              </a:ext>
            </a:extLst>
          </p:cNvPr>
          <p:cNvSpPr txBox="1">
            <a:spLocks noChangeArrowheads="1"/>
          </p:cNvSpPr>
          <p:nvPr/>
        </p:nvSpPr>
        <p:spPr bwMode="auto">
          <a:xfrm>
            <a:off x="7176641" y="5181029"/>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004785"/>
                </a:solidFill>
                <a:latin typeface="Verdana" panose="020B0604030504040204" pitchFamily="34" charset="0"/>
                <a:ea typeface="Verdana" panose="020B0604030504040204" pitchFamily="34" charset="0"/>
              </a:rPr>
              <a:t>[1..1]</a:t>
            </a:r>
          </a:p>
        </p:txBody>
      </p:sp>
      <p:sp>
        <p:nvSpPr>
          <p:cNvPr id="83" name="AutoShape 71">
            <a:extLst>
              <a:ext uri="{FF2B5EF4-FFF2-40B4-BE49-F238E27FC236}">
                <a16:creationId xmlns:a16="http://schemas.microsoft.com/office/drawing/2014/main" id="{711D37F0-4F92-45F6-8F72-2F5423398147}"/>
              </a:ext>
            </a:extLst>
          </p:cNvPr>
          <p:cNvSpPr>
            <a:spLocks noChangeArrowheads="1"/>
          </p:cNvSpPr>
          <p:nvPr/>
        </p:nvSpPr>
        <p:spPr bwMode="auto">
          <a:xfrm>
            <a:off x="7321103" y="3087117"/>
            <a:ext cx="1711325" cy="269875"/>
          </a:xfrm>
          <a:prstGeom prst="parallelogram">
            <a:avLst>
              <a:gd name="adj" fmla="val 53783"/>
            </a:avLst>
          </a:prstGeom>
          <a:solidFill>
            <a:srgbClr val="FFED9F"/>
          </a:solidFill>
          <a:ln w="12700" algn="ctr">
            <a:solidFill>
              <a:srgbClr val="EAEAEA"/>
            </a:solidFill>
            <a:miter lim="800000"/>
            <a:headEnd/>
            <a:tailEnd/>
          </a:ln>
        </p:spPr>
        <p:txBody>
          <a:bodyPr wrap="none" lIns="0" tIns="0" rIns="0" bIns="0" anchor="ctr"/>
          <a:lstStyle/>
          <a:p>
            <a:pPr algn="ctr" eaLnBrk="1" hangingPunct="1">
              <a:spcBef>
                <a:spcPct val="50000"/>
              </a:spcBef>
              <a:defRPr/>
            </a:pPr>
            <a:r>
              <a:rPr lang="it-IT" sz="1200" b="1" i="1">
                <a:solidFill>
                  <a:srgbClr val="004785"/>
                </a:solidFill>
                <a:latin typeface="Verdana" panose="020B0604030504040204" pitchFamily="34" charset="0"/>
                <a:ea typeface="Verdana" panose="020B0604030504040204" pitchFamily="34" charset="0"/>
              </a:rPr>
              <a:t>ISO compliant</a:t>
            </a:r>
          </a:p>
        </p:txBody>
      </p:sp>
      <p:sp>
        <p:nvSpPr>
          <p:cNvPr id="84" name="Text Box 74">
            <a:extLst>
              <a:ext uri="{FF2B5EF4-FFF2-40B4-BE49-F238E27FC236}">
                <a16:creationId xmlns:a16="http://schemas.microsoft.com/office/drawing/2014/main" id="{91226F67-102A-4B50-B0CC-C976EA33500C}"/>
              </a:ext>
            </a:extLst>
          </p:cNvPr>
          <p:cNvSpPr txBox="1">
            <a:spLocks noChangeArrowheads="1"/>
          </p:cNvSpPr>
          <p:nvPr/>
        </p:nvSpPr>
        <p:spPr bwMode="auto">
          <a:xfrm>
            <a:off x="131763" y="3519488"/>
            <a:ext cx="212090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en-US" sz="1200" b="1" dirty="0">
                <a:solidFill>
                  <a:srgbClr val="4D4D4C"/>
                </a:solidFill>
                <a:latin typeface="Verdana" panose="020B0604030504040204" pitchFamily="34" charset="0"/>
                <a:ea typeface="Verdana" panose="020B0604030504040204" pitchFamily="34" charset="0"/>
              </a:rPr>
              <a:t>In the event of errors on the univocal aspect (</a:t>
            </a:r>
            <a:r>
              <a:rPr lang="en-US" sz="1200" b="1" u="sng" dirty="0" err="1">
                <a:solidFill>
                  <a:srgbClr val="4D4D4C"/>
                </a:solidFill>
                <a:latin typeface="Verdana" panose="020B0604030504040204" pitchFamily="34" charset="0"/>
                <a:ea typeface="Verdana" panose="020B0604030504040204" pitchFamily="34" charset="0"/>
              </a:rPr>
              <a:t>MsgID</a:t>
            </a:r>
            <a:r>
              <a:rPr lang="en-US" sz="1200" b="1" u="sng" dirty="0">
                <a:solidFill>
                  <a:srgbClr val="4D4D4C"/>
                </a:solidFill>
                <a:latin typeface="Verdana" panose="020B0604030504040204" pitchFamily="34" charset="0"/>
                <a:ea typeface="Verdana" panose="020B0604030504040204" pitchFamily="34" charset="0"/>
              </a:rPr>
              <a:t> + Creation Date Time + Sender CUC</a:t>
            </a:r>
            <a:r>
              <a:rPr lang="en-US" sz="1200" b="1" dirty="0">
                <a:solidFill>
                  <a:srgbClr val="4D4D4C"/>
                </a:solidFill>
                <a:latin typeface="Verdana" panose="020B0604030504040204" pitchFamily="34" charset="0"/>
                <a:ea typeface="Verdana" panose="020B0604030504040204" pitchFamily="34" charset="0"/>
              </a:rPr>
              <a:t>), the Debtor Agent rejects only the duplicated slips</a:t>
            </a:r>
          </a:p>
        </p:txBody>
      </p:sp>
      <p:sp>
        <p:nvSpPr>
          <p:cNvPr id="31" name="Text Box 4">
            <a:extLst>
              <a:ext uri="{FF2B5EF4-FFF2-40B4-BE49-F238E27FC236}">
                <a16:creationId xmlns:a16="http://schemas.microsoft.com/office/drawing/2014/main" id="{2FDE0F0F-08C2-4042-8724-F028CC563F9F}"/>
              </a:ext>
            </a:extLst>
          </p:cNvPr>
          <p:cNvSpPr txBox="1">
            <a:spLocks noChangeArrowheads="1"/>
          </p:cNvSpPr>
          <p:nvPr/>
        </p:nvSpPr>
        <p:spPr bwMode="auto">
          <a:xfrm>
            <a:off x="755576" y="665657"/>
            <a:ext cx="692710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defPPr>
              <a:defRPr lang="it-IT"/>
            </a:defPPr>
            <a:lvl1pPr eaLnBrk="1" fontAlgn="auto" hangingPunct="1">
              <a:spcBef>
                <a:spcPct val="50000"/>
              </a:spcBef>
              <a:spcAft>
                <a:spcPts val="0"/>
              </a:spcAft>
              <a:tabLst>
                <a:tab pos="311150" algn="l"/>
              </a:tabLst>
              <a:defRPr sz="1200" b="1" i="1" kern="0">
                <a:solidFill>
                  <a:srgbClr val="EF7918"/>
                </a:solidFill>
                <a:latin typeface="Verdana" panose="020B0604030504040204" pitchFamily="34" charset="0"/>
                <a:ea typeface="Verdana" panose="020B0604030504040204" pitchFamily="34" charset="0"/>
              </a:defRPr>
            </a:lvl1pPr>
            <a:lvl2pPr marL="742950" indent="-285750">
              <a:tabLst>
                <a:tab pos="311150" algn="l"/>
              </a:tabLst>
              <a:defRPr sz="1400">
                <a:latin typeface="Arial" charset="0"/>
              </a:defRPr>
            </a:lvl2pPr>
            <a:lvl3pPr marL="1143000" indent="-228600">
              <a:tabLst>
                <a:tab pos="311150" algn="l"/>
              </a:tabLst>
              <a:defRPr sz="1400">
                <a:latin typeface="Arial" charset="0"/>
              </a:defRPr>
            </a:lvl3pPr>
            <a:lvl4pPr marL="1600200" indent="-228600">
              <a:tabLst>
                <a:tab pos="311150" algn="l"/>
              </a:tabLst>
              <a:defRPr sz="1400">
                <a:latin typeface="Arial" charset="0"/>
              </a:defRPr>
            </a:lvl4pPr>
            <a:lvl5pPr marL="2057400" indent="-228600">
              <a:tabLst>
                <a:tab pos="311150" algn="l"/>
              </a:tabLst>
              <a:defRPr sz="1400">
                <a:latin typeface="Arial" charset="0"/>
              </a:defRPr>
            </a:lvl5pPr>
            <a:lvl6pPr marL="2514600" indent="-228600" algn="ctr" eaLnBrk="0" fontAlgn="base" hangingPunct="0">
              <a:spcBef>
                <a:spcPct val="50000"/>
              </a:spcBef>
              <a:spcAft>
                <a:spcPct val="0"/>
              </a:spcAft>
              <a:tabLst>
                <a:tab pos="311150" algn="l"/>
              </a:tabLst>
              <a:defRPr sz="1400">
                <a:latin typeface="Arial" charset="0"/>
              </a:defRPr>
            </a:lvl6pPr>
            <a:lvl7pPr marL="2971800" indent="-228600" algn="ctr" eaLnBrk="0" fontAlgn="base" hangingPunct="0">
              <a:spcBef>
                <a:spcPct val="50000"/>
              </a:spcBef>
              <a:spcAft>
                <a:spcPct val="0"/>
              </a:spcAft>
              <a:tabLst>
                <a:tab pos="311150" algn="l"/>
              </a:tabLst>
              <a:defRPr sz="1400">
                <a:latin typeface="Arial" charset="0"/>
              </a:defRPr>
            </a:lvl7pPr>
            <a:lvl8pPr marL="3429000" indent="-228600" algn="ctr" eaLnBrk="0" fontAlgn="base" hangingPunct="0">
              <a:spcBef>
                <a:spcPct val="50000"/>
              </a:spcBef>
              <a:spcAft>
                <a:spcPct val="0"/>
              </a:spcAft>
              <a:tabLst>
                <a:tab pos="311150" algn="l"/>
              </a:tabLst>
              <a:defRPr sz="1400">
                <a:latin typeface="Arial" charset="0"/>
              </a:defRPr>
            </a:lvl8pPr>
            <a:lvl9pPr marL="3886200" indent="-228600" algn="ctr" eaLnBrk="0" fontAlgn="base" hangingPunct="0">
              <a:spcBef>
                <a:spcPct val="50000"/>
              </a:spcBef>
              <a:spcAft>
                <a:spcPct val="0"/>
              </a:spcAft>
              <a:tabLst>
                <a:tab pos="311150" algn="l"/>
              </a:tabLst>
              <a:defRPr sz="1400">
                <a:latin typeface="Arial" charset="0"/>
              </a:defRPr>
            </a:lvl9pPr>
          </a:lstStyle>
          <a:p>
            <a:r>
              <a:rPr lang="it-IT" dirty="0"/>
              <a:t>2	</a:t>
            </a:r>
            <a:r>
              <a:rPr lang="en-US" dirty="0"/>
              <a:t>Structure of Report Control messages </a:t>
            </a:r>
            <a:r>
              <a:rPr lang="it-IT" dirty="0"/>
              <a:t>– </a:t>
            </a:r>
            <a:r>
              <a:rPr lang="it-IT" b="0" dirty="0"/>
              <a:t>progress status </a:t>
            </a:r>
            <a:r>
              <a:rPr lang="it-IT" b="0" dirty="0" err="1"/>
              <a:t>logical</a:t>
            </a:r>
            <a:r>
              <a:rPr lang="it-IT" b="0" dirty="0"/>
              <a:t> </a:t>
            </a:r>
            <a:r>
              <a:rPr lang="it-IT" b="0" dirty="0" err="1"/>
              <a:t>message</a:t>
            </a:r>
            <a:r>
              <a:rPr lang="it-IT" b="0" dirty="0"/>
              <a:t>/Status Report</a:t>
            </a:r>
          </a:p>
        </p:txBody>
      </p:sp>
    </p:spTree>
    <p:extLst>
      <p:ext uri="{BB962C8B-B14F-4D97-AF65-F5344CB8AC3E}">
        <p14:creationId xmlns:p14="http://schemas.microsoft.com/office/powerpoint/2010/main" val="21088940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95736" y="2408012"/>
            <a:ext cx="5842867" cy="1664623"/>
          </a:xfrm>
          <a:prstGeom prst="rect">
            <a:avLst/>
          </a:prstGeom>
          <a:noFill/>
        </p:spPr>
        <p:txBody>
          <a:bodyPr wrap="square" rtlCol="0">
            <a:spAutoFit/>
          </a:bodyPr>
          <a:lstStyle/>
          <a:p>
            <a:pPr marL="0" marR="0" lvl="0" indent="0" algn="l" defTabSz="914400" rtl="0" eaLnBrk="0" fontAlgn="base" latinLnBrk="0" hangingPunct="0">
              <a:lnSpc>
                <a:spcPct val="150000"/>
              </a:lnSpc>
              <a:spcBef>
                <a:spcPct val="0"/>
              </a:spcBef>
              <a:spcAft>
                <a:spcPct val="0"/>
              </a:spcAft>
              <a:buClrTx/>
              <a:buSzTx/>
              <a:buFontTx/>
              <a:buNone/>
              <a:tabLst/>
              <a:defRPr/>
            </a:pPr>
            <a:r>
              <a:rPr kumimoji="0" lang="it-IT" sz="1400" b="0" i="0" u="none" strike="noStrike" kern="1200" cap="none" spc="0" normalizeH="0" baseline="0" noProof="0" dirty="0">
                <a:ln>
                  <a:noFill/>
                </a:ln>
                <a:solidFill>
                  <a:srgbClr val="4D4D4C"/>
                </a:solidFill>
                <a:effectLst/>
                <a:uLnTx/>
                <a:uFillTx/>
                <a:latin typeface="Verdana" charset="0"/>
                <a:ea typeface="Verdana" charset="0"/>
                <a:cs typeface="+mn-cs"/>
              </a:rPr>
              <a:t>Service Workflow</a:t>
            </a:r>
          </a:p>
          <a:p>
            <a:pPr marL="0" marR="0" lvl="0" indent="0" algn="l" defTabSz="914400" rtl="0" eaLnBrk="0" fontAlgn="base" latinLnBrk="0" hangingPunct="0">
              <a:lnSpc>
                <a:spcPct val="150000"/>
              </a:lnSpc>
              <a:spcBef>
                <a:spcPct val="0"/>
              </a:spcBef>
              <a:spcAft>
                <a:spcPct val="0"/>
              </a:spcAft>
              <a:buClrTx/>
              <a:buSzTx/>
              <a:buFontTx/>
              <a:buNone/>
              <a:tabLst/>
              <a:defRPr/>
            </a:pPr>
            <a:endParaRPr kumimoji="0" lang="it-IT" sz="1400" b="0" i="0" u="none" strike="noStrike" kern="1200" cap="none" spc="0" normalizeH="0" baseline="0" noProof="0" dirty="0">
              <a:ln>
                <a:noFill/>
              </a:ln>
              <a:solidFill>
                <a:srgbClr val="4D4D4C"/>
              </a:solidFill>
              <a:effectLst/>
              <a:uLnTx/>
              <a:uFillTx/>
              <a:latin typeface="Verdana" charset="0"/>
              <a:ea typeface="Verdana" charset="0"/>
              <a:cs typeface="Verdana" charset="0"/>
            </a:endParaRPr>
          </a:p>
          <a:p>
            <a:pPr>
              <a:lnSpc>
                <a:spcPct val="150000"/>
              </a:lnSpc>
            </a:pPr>
            <a:r>
              <a:rPr lang="it-IT" sz="1400" dirty="0" err="1">
                <a:solidFill>
                  <a:srgbClr val="4D4D4C"/>
                </a:solidFill>
                <a:latin typeface="Verdana" charset="0"/>
                <a:ea typeface="Verdana" charset="0"/>
              </a:rPr>
              <a:t>Structure</a:t>
            </a:r>
            <a:r>
              <a:rPr lang="it-IT" sz="1400" dirty="0">
                <a:solidFill>
                  <a:srgbClr val="4D4D4C"/>
                </a:solidFill>
                <a:latin typeface="Verdana" charset="0"/>
                <a:ea typeface="Verdana" charset="0"/>
              </a:rPr>
              <a:t> of Report Controls</a:t>
            </a:r>
          </a:p>
          <a:p>
            <a:pPr marL="0" marR="0" lvl="0" indent="0" algn="l" defTabSz="914400" rtl="0" eaLnBrk="0" fontAlgn="base" latinLnBrk="0" hangingPunct="0">
              <a:lnSpc>
                <a:spcPct val="150000"/>
              </a:lnSpc>
              <a:spcBef>
                <a:spcPct val="0"/>
              </a:spcBef>
              <a:spcAft>
                <a:spcPct val="0"/>
              </a:spcAft>
              <a:buClrTx/>
              <a:buSzTx/>
              <a:buFontTx/>
              <a:buNone/>
              <a:tabLst/>
              <a:defRPr/>
            </a:pPr>
            <a:endParaRPr kumimoji="0" lang="it-IT" sz="1400" b="0" i="0" u="none" strike="noStrike" kern="1200" cap="none" spc="0" normalizeH="0" baseline="0" noProof="0" dirty="0">
              <a:ln>
                <a:noFill/>
              </a:ln>
              <a:solidFill>
                <a:srgbClr val="4D4D4C"/>
              </a:solidFill>
              <a:effectLst/>
              <a:uLnTx/>
              <a:uFillTx/>
              <a:latin typeface="Verdana" charset="0"/>
              <a:ea typeface="Verdana" charset="0"/>
              <a:cs typeface="Verdana" charset="0"/>
            </a:endParaRPr>
          </a:p>
          <a:p>
            <a:pPr>
              <a:lnSpc>
                <a:spcPct val="150000"/>
              </a:lnSpc>
            </a:pPr>
            <a:r>
              <a:rPr lang="it-IT" sz="1400" b="1" dirty="0" err="1">
                <a:solidFill>
                  <a:srgbClr val="EF7918"/>
                </a:solidFill>
                <a:latin typeface="Verdana" charset="0"/>
                <a:ea typeface="Verdana" charset="0"/>
              </a:rPr>
              <a:t>Scheme</a:t>
            </a:r>
            <a:r>
              <a:rPr lang="it-IT" sz="1400" b="1" dirty="0">
                <a:solidFill>
                  <a:srgbClr val="EF7918"/>
                </a:solidFill>
                <a:latin typeface="Verdana" charset="0"/>
                <a:ea typeface="Verdana" charset="0"/>
              </a:rPr>
              <a:t> of Report Controls</a:t>
            </a:r>
          </a:p>
        </p:txBody>
      </p:sp>
      <p:sp>
        <p:nvSpPr>
          <p:cNvPr id="3" name="CasellaDiTesto 2"/>
          <p:cNvSpPr txBox="1"/>
          <p:nvPr/>
        </p:nvSpPr>
        <p:spPr>
          <a:xfrm>
            <a:off x="539552" y="692696"/>
            <a:ext cx="4464496" cy="553998"/>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3000" b="0" i="0" u="none" strike="noStrike" kern="1200" cap="none" spc="0" normalizeH="0" baseline="0" noProof="0" dirty="0">
                <a:ln>
                  <a:noFill/>
                </a:ln>
                <a:solidFill>
                  <a:srgbClr val="EF7918"/>
                </a:solidFill>
                <a:effectLst/>
                <a:uLnTx/>
                <a:uFillTx/>
                <a:latin typeface="Verdana" charset="0"/>
                <a:ea typeface="Verdana" charset="0"/>
                <a:cs typeface="Verdana" charset="0"/>
              </a:rPr>
              <a:t>Agenda</a:t>
            </a:r>
          </a:p>
        </p:txBody>
      </p:sp>
      <p:pic>
        <p:nvPicPr>
          <p:cNvPr id="5" name="Immagin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4582" y="2505755"/>
            <a:ext cx="288032" cy="288032"/>
          </a:xfrm>
          <a:prstGeom prst="rect">
            <a:avLst/>
          </a:prstGeom>
        </p:spPr>
      </p:pic>
      <p:pic>
        <p:nvPicPr>
          <p:cNvPr id="6" name="Immagin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0080" y="3149099"/>
            <a:ext cx="288032" cy="288032"/>
          </a:xfrm>
          <a:prstGeom prst="rect">
            <a:avLst/>
          </a:prstGeom>
        </p:spPr>
      </p:pic>
      <p:pic>
        <p:nvPicPr>
          <p:cNvPr id="7" name="Immagin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94582" y="3784603"/>
            <a:ext cx="288032" cy="288032"/>
          </a:xfrm>
          <a:prstGeom prst="rect">
            <a:avLst/>
          </a:prstGeom>
        </p:spPr>
      </p:pic>
      <p:sp>
        <p:nvSpPr>
          <p:cNvPr id="10" name="CasellaDiTesto 9">
            <a:extLst>
              <a:ext uri="{FF2B5EF4-FFF2-40B4-BE49-F238E27FC236}">
                <a16:creationId xmlns:a16="http://schemas.microsoft.com/office/drawing/2014/main" id="{96AA4B88-B8C5-4869-8D92-02ADEB60108A}"/>
              </a:ext>
            </a:extLst>
          </p:cNvPr>
          <p:cNvSpPr txBox="1"/>
          <p:nvPr/>
        </p:nvSpPr>
        <p:spPr>
          <a:xfrm>
            <a:off x="1619672" y="1766606"/>
            <a:ext cx="6192688" cy="400110"/>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it-IT" altLang="en-US" sz="2000" b="0" i="0" u="none" strike="noStrike" kern="1200" cap="none" spc="0" normalizeH="0" baseline="0" noProof="0" dirty="0">
                <a:ln>
                  <a:noFill/>
                </a:ln>
                <a:solidFill>
                  <a:srgbClr val="EF7918"/>
                </a:solidFill>
                <a:effectLst/>
                <a:uLnTx/>
                <a:uFillTx/>
                <a:latin typeface="Verdana" charset="0"/>
                <a:ea typeface="Verdana" charset="0"/>
                <a:cs typeface="Verdana" charset="0"/>
              </a:rPr>
              <a:t>CBI service “XML payment </a:t>
            </a:r>
            <a:r>
              <a:rPr kumimoji="0" lang="it-IT" altLang="en-US" sz="2000" b="0" i="0" u="none" strike="noStrike" kern="1200" cap="none" spc="0" normalizeH="0" baseline="0" noProof="0" dirty="0" err="1">
                <a:ln>
                  <a:noFill/>
                </a:ln>
                <a:solidFill>
                  <a:srgbClr val="EF7918"/>
                </a:solidFill>
                <a:effectLst/>
                <a:uLnTx/>
                <a:uFillTx/>
                <a:latin typeface="Verdana" charset="0"/>
                <a:ea typeface="Verdana" charset="0"/>
                <a:cs typeface="Verdana" charset="0"/>
              </a:rPr>
              <a:t>transactions</a:t>
            </a:r>
            <a:r>
              <a:rPr kumimoji="0" lang="it-IT" altLang="en-US" sz="2000" b="0" i="0" u="none" strike="noStrike" kern="1200" cap="none" spc="0" normalizeH="0" baseline="0" noProof="0" dirty="0">
                <a:ln>
                  <a:noFill/>
                </a:ln>
                <a:solidFill>
                  <a:srgbClr val="EF7918"/>
                </a:solidFill>
                <a:effectLst/>
                <a:uLnTx/>
                <a:uFillTx/>
                <a:latin typeface="Verdana" charset="0"/>
                <a:ea typeface="Verdana" charset="0"/>
                <a:cs typeface="Verdana" charset="0"/>
              </a:rPr>
              <a:t>”</a:t>
            </a:r>
          </a:p>
        </p:txBody>
      </p:sp>
    </p:spTree>
    <p:extLst>
      <p:ext uri="{BB962C8B-B14F-4D97-AF65-F5344CB8AC3E}">
        <p14:creationId xmlns:p14="http://schemas.microsoft.com/office/powerpoint/2010/main" val="18476871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187EE977-09EC-4C2E-904F-DBB91A1408B0}"/>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3" name="Text Box 4">
            <a:extLst>
              <a:ext uri="{FF2B5EF4-FFF2-40B4-BE49-F238E27FC236}">
                <a16:creationId xmlns:a16="http://schemas.microsoft.com/office/drawing/2014/main" id="{9E5AF9B2-A457-4F2A-B11A-1C97C7823937}"/>
              </a:ext>
            </a:extLst>
          </p:cNvPr>
          <p:cNvSpPr txBox="1">
            <a:spLocks noChangeArrowheads="1"/>
          </p:cNvSpPr>
          <p:nvPr/>
        </p:nvSpPr>
        <p:spPr bwMode="auto">
          <a:xfrm>
            <a:off x="755576" y="7647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defPPr>
              <a:defRPr lang="it-IT"/>
            </a:defPPr>
            <a:lvl1pPr eaLnBrk="1" fontAlgn="auto" hangingPunct="1">
              <a:spcBef>
                <a:spcPct val="50000"/>
              </a:spcBef>
              <a:spcAft>
                <a:spcPts val="0"/>
              </a:spcAft>
              <a:tabLst>
                <a:tab pos="311150" algn="l"/>
              </a:tabLst>
              <a:defRPr sz="1200" b="1" i="1" kern="0">
                <a:solidFill>
                  <a:srgbClr val="EF7918"/>
                </a:solidFill>
                <a:latin typeface="Verdana" panose="020B0604030504040204" pitchFamily="34" charset="0"/>
                <a:ea typeface="Verdana" panose="020B0604030504040204" pitchFamily="34" charset="0"/>
              </a:defRPr>
            </a:lvl1pPr>
            <a:lvl2pPr marL="742950" indent="-285750">
              <a:tabLst>
                <a:tab pos="311150" algn="l"/>
              </a:tabLst>
              <a:defRPr sz="1400">
                <a:latin typeface="Arial" charset="0"/>
              </a:defRPr>
            </a:lvl2pPr>
            <a:lvl3pPr marL="1143000" indent="-228600">
              <a:tabLst>
                <a:tab pos="311150" algn="l"/>
              </a:tabLst>
              <a:defRPr sz="1400">
                <a:latin typeface="Arial" charset="0"/>
              </a:defRPr>
            </a:lvl3pPr>
            <a:lvl4pPr marL="1600200" indent="-228600">
              <a:tabLst>
                <a:tab pos="311150" algn="l"/>
              </a:tabLst>
              <a:defRPr sz="1400">
                <a:latin typeface="Arial" charset="0"/>
              </a:defRPr>
            </a:lvl4pPr>
            <a:lvl5pPr marL="2057400" indent="-228600">
              <a:tabLst>
                <a:tab pos="311150" algn="l"/>
              </a:tabLst>
              <a:defRPr sz="1400">
                <a:latin typeface="Arial" charset="0"/>
              </a:defRPr>
            </a:lvl5pPr>
            <a:lvl6pPr marL="2514600" indent="-228600" algn="ctr" eaLnBrk="0" fontAlgn="base" hangingPunct="0">
              <a:spcBef>
                <a:spcPct val="50000"/>
              </a:spcBef>
              <a:spcAft>
                <a:spcPct val="0"/>
              </a:spcAft>
              <a:tabLst>
                <a:tab pos="311150" algn="l"/>
              </a:tabLst>
              <a:defRPr sz="1400">
                <a:latin typeface="Arial" charset="0"/>
              </a:defRPr>
            </a:lvl6pPr>
            <a:lvl7pPr marL="2971800" indent="-228600" algn="ctr" eaLnBrk="0" fontAlgn="base" hangingPunct="0">
              <a:spcBef>
                <a:spcPct val="50000"/>
              </a:spcBef>
              <a:spcAft>
                <a:spcPct val="0"/>
              </a:spcAft>
              <a:tabLst>
                <a:tab pos="311150" algn="l"/>
              </a:tabLst>
              <a:defRPr sz="1400">
                <a:latin typeface="Arial" charset="0"/>
              </a:defRPr>
            </a:lvl7pPr>
            <a:lvl8pPr marL="3429000" indent="-228600" algn="ctr" eaLnBrk="0" fontAlgn="base" hangingPunct="0">
              <a:spcBef>
                <a:spcPct val="50000"/>
              </a:spcBef>
              <a:spcAft>
                <a:spcPct val="0"/>
              </a:spcAft>
              <a:tabLst>
                <a:tab pos="311150" algn="l"/>
              </a:tabLst>
              <a:defRPr sz="1400">
                <a:latin typeface="Arial" charset="0"/>
              </a:defRPr>
            </a:lvl8pPr>
            <a:lvl9pPr marL="3886200" indent="-228600" algn="ctr" eaLnBrk="0" fontAlgn="base" hangingPunct="0">
              <a:spcBef>
                <a:spcPct val="50000"/>
              </a:spcBef>
              <a:spcAft>
                <a:spcPct val="0"/>
              </a:spcAft>
              <a:tabLst>
                <a:tab pos="311150" algn="l"/>
              </a:tabLst>
              <a:defRPr sz="1400">
                <a:latin typeface="Arial" charset="0"/>
              </a:defRPr>
            </a:lvl9pPr>
          </a:lstStyle>
          <a:p>
            <a:r>
              <a:rPr lang="it-IT" dirty="0"/>
              <a:t>3	</a:t>
            </a:r>
            <a:r>
              <a:rPr lang="it-IT" dirty="0" err="1"/>
              <a:t>Main</a:t>
            </a:r>
            <a:r>
              <a:rPr lang="it-IT" dirty="0"/>
              <a:t> information fields – </a:t>
            </a:r>
            <a:r>
              <a:rPr lang="it-IT" b="0" dirty="0"/>
              <a:t>Service </a:t>
            </a:r>
            <a:r>
              <a:rPr lang="it-IT" b="0" dirty="0" err="1"/>
              <a:t>Request</a:t>
            </a:r>
            <a:r>
              <a:rPr lang="it-IT" b="0" dirty="0"/>
              <a:t> </a:t>
            </a:r>
            <a:r>
              <a:rPr lang="it-IT" b="0" dirty="0" err="1"/>
              <a:t>logical</a:t>
            </a:r>
            <a:r>
              <a:rPr lang="it-IT" b="0" dirty="0"/>
              <a:t> </a:t>
            </a:r>
            <a:r>
              <a:rPr lang="it-IT" b="0" dirty="0" err="1"/>
              <a:t>message</a:t>
            </a:r>
            <a:endParaRPr lang="it-IT" b="0" dirty="0"/>
          </a:p>
        </p:txBody>
      </p:sp>
      <p:sp>
        <p:nvSpPr>
          <p:cNvPr id="4" name="Rectangle 2">
            <a:extLst>
              <a:ext uri="{FF2B5EF4-FFF2-40B4-BE49-F238E27FC236}">
                <a16:creationId xmlns:a16="http://schemas.microsoft.com/office/drawing/2014/main" id="{17E5847D-2039-4B3E-9F36-B49AF68E348A}"/>
              </a:ext>
            </a:extLst>
          </p:cNvPr>
          <p:cNvSpPr>
            <a:spLocks noChangeAspect="1" noChangeArrowheads="1"/>
          </p:cNvSpPr>
          <p:nvPr/>
        </p:nvSpPr>
        <p:spPr bwMode="auto">
          <a:xfrm>
            <a:off x="327025" y="1250950"/>
            <a:ext cx="8316913" cy="5449888"/>
          </a:xfrm>
          <a:prstGeom prst="rect">
            <a:avLst/>
          </a:prstGeom>
          <a:solidFill>
            <a:schemeClr val="bg1"/>
          </a:solidFill>
          <a:ln w="12700">
            <a:solidFill>
              <a:srgbClr val="FF9933"/>
            </a:solidFill>
            <a:prstDash val="dash"/>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187200" rIns="90000" bIns="2527200" anchor="ctr"/>
          <a:lstStyle/>
          <a:p>
            <a:pPr algn="ctr">
              <a:lnSpc>
                <a:spcPct val="110000"/>
              </a:lnSpc>
              <a:spcBef>
                <a:spcPct val="30000"/>
              </a:spcBef>
              <a:buClr>
                <a:srgbClr val="004785"/>
              </a:buClr>
              <a:buSzPct val="80000"/>
              <a:buFont typeface="Wingdings" pitchFamily="2" charset="2"/>
              <a:buNone/>
              <a:defRPr/>
            </a:pPr>
            <a:endParaRPr lang="it-IT" sz="800">
              <a:solidFill>
                <a:srgbClr val="004785"/>
              </a:solidFill>
              <a:latin typeface="Verdana" panose="020B0604030504040204" pitchFamily="34" charset="0"/>
              <a:ea typeface="Verdana" panose="020B0604030504040204" pitchFamily="34" charset="0"/>
            </a:endParaRPr>
          </a:p>
        </p:txBody>
      </p:sp>
      <p:sp>
        <p:nvSpPr>
          <p:cNvPr id="5" name="Rectangle 8">
            <a:extLst>
              <a:ext uri="{FF2B5EF4-FFF2-40B4-BE49-F238E27FC236}">
                <a16:creationId xmlns:a16="http://schemas.microsoft.com/office/drawing/2014/main" id="{DC3CED02-0632-4197-80D3-86AB44441235}"/>
              </a:ext>
            </a:extLst>
          </p:cNvPr>
          <p:cNvSpPr>
            <a:spLocks noChangeArrowheads="1"/>
          </p:cNvSpPr>
          <p:nvPr/>
        </p:nvSpPr>
        <p:spPr bwMode="auto">
          <a:xfrm>
            <a:off x="542925" y="1358900"/>
            <a:ext cx="1624013" cy="257175"/>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r>
              <a:rPr lang="it-IT" sz="1200" b="1" dirty="0">
                <a:solidFill>
                  <a:srgbClr val="FFFFFF"/>
                </a:solidFill>
                <a:latin typeface="Verdana" panose="020B0604030504040204" pitchFamily="34" charset="0"/>
                <a:ea typeface="Verdana" panose="020B0604030504040204" pitchFamily="34" charset="0"/>
              </a:rPr>
              <a:t>&lt;DISP_PAG&gt;</a:t>
            </a:r>
          </a:p>
        </p:txBody>
      </p:sp>
      <p:sp>
        <p:nvSpPr>
          <p:cNvPr id="6" name="Rectangle 8">
            <a:extLst>
              <a:ext uri="{FF2B5EF4-FFF2-40B4-BE49-F238E27FC236}">
                <a16:creationId xmlns:a16="http://schemas.microsoft.com/office/drawing/2014/main" id="{5722EFB3-47CF-42A4-A309-70632B79AEB1}"/>
              </a:ext>
            </a:extLst>
          </p:cNvPr>
          <p:cNvSpPr>
            <a:spLocks noChangeArrowheads="1"/>
          </p:cNvSpPr>
          <p:nvPr/>
        </p:nvSpPr>
        <p:spPr bwMode="auto">
          <a:xfrm>
            <a:off x="1652588" y="1731963"/>
            <a:ext cx="1624012" cy="255587"/>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&lt;GROUP_HEADER&gt;</a:t>
            </a:r>
          </a:p>
        </p:txBody>
      </p:sp>
      <p:sp>
        <p:nvSpPr>
          <p:cNvPr id="7" name="TextBox 19">
            <a:extLst>
              <a:ext uri="{FF2B5EF4-FFF2-40B4-BE49-F238E27FC236}">
                <a16:creationId xmlns:a16="http://schemas.microsoft.com/office/drawing/2014/main" id="{6A0B858E-286A-4422-9AA3-AFD8320EFCB3}"/>
              </a:ext>
            </a:extLst>
          </p:cNvPr>
          <p:cNvSpPr txBox="1">
            <a:spLocks noChangeArrowheads="1"/>
          </p:cNvSpPr>
          <p:nvPr/>
        </p:nvSpPr>
        <p:spPr bwMode="auto">
          <a:xfrm>
            <a:off x="3268663" y="2851150"/>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[1..1]</a:t>
            </a:r>
          </a:p>
        </p:txBody>
      </p:sp>
      <p:cxnSp>
        <p:nvCxnSpPr>
          <p:cNvPr id="8" name="AutoShape 128">
            <a:extLst>
              <a:ext uri="{FF2B5EF4-FFF2-40B4-BE49-F238E27FC236}">
                <a16:creationId xmlns:a16="http://schemas.microsoft.com/office/drawing/2014/main" id="{1CF7CA92-FE8F-4FB3-8E67-5880940D1FFB}"/>
              </a:ext>
            </a:extLst>
          </p:cNvPr>
          <p:cNvCxnSpPr>
            <a:cxnSpLocks noChangeShapeType="1"/>
            <a:stCxn id="5" idx="2"/>
            <a:endCxn id="6" idx="1"/>
          </p:cNvCxnSpPr>
          <p:nvPr/>
        </p:nvCxnSpPr>
        <p:spPr bwMode="auto">
          <a:xfrm rot="16200000" flipH="1">
            <a:off x="1266031" y="1600994"/>
            <a:ext cx="244475" cy="274638"/>
          </a:xfrm>
          <a:prstGeom prst="bentConnector2">
            <a:avLst/>
          </a:prstGeom>
          <a:noFill/>
          <a:ln w="25400">
            <a:solidFill>
              <a:srgbClr val="4D4D4C"/>
            </a:solidFill>
            <a:miter lim="800000"/>
            <a:headEnd/>
            <a:tailEnd/>
          </a:ln>
          <a:extLst>
            <a:ext uri="{909E8E84-426E-40DD-AFC4-6F175D3DCCD1}">
              <a14:hiddenFill xmlns:a14="http://schemas.microsoft.com/office/drawing/2010/main">
                <a:noFill/>
              </a14:hiddenFill>
            </a:ext>
          </a:extLst>
        </p:spPr>
      </p:cxnSp>
      <p:sp>
        <p:nvSpPr>
          <p:cNvPr id="9" name="TextBox 19">
            <a:extLst>
              <a:ext uri="{FF2B5EF4-FFF2-40B4-BE49-F238E27FC236}">
                <a16:creationId xmlns:a16="http://schemas.microsoft.com/office/drawing/2014/main" id="{43F65D58-773F-4C21-BF27-ACFF2F93BB87}"/>
              </a:ext>
            </a:extLst>
          </p:cNvPr>
          <p:cNvSpPr txBox="1">
            <a:spLocks noChangeArrowheads="1"/>
          </p:cNvSpPr>
          <p:nvPr/>
        </p:nvSpPr>
        <p:spPr bwMode="auto">
          <a:xfrm>
            <a:off x="2143125" y="1349375"/>
            <a:ext cx="63350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[1..1]</a:t>
            </a:r>
          </a:p>
        </p:txBody>
      </p:sp>
      <p:sp>
        <p:nvSpPr>
          <p:cNvPr id="10" name="TextBox 19">
            <a:extLst>
              <a:ext uri="{FF2B5EF4-FFF2-40B4-BE49-F238E27FC236}">
                <a16:creationId xmlns:a16="http://schemas.microsoft.com/office/drawing/2014/main" id="{02E045D4-35B6-4CCF-8496-B98D7FD4E716}"/>
              </a:ext>
            </a:extLst>
          </p:cNvPr>
          <p:cNvSpPr txBox="1">
            <a:spLocks noChangeArrowheads="1"/>
          </p:cNvSpPr>
          <p:nvPr/>
        </p:nvSpPr>
        <p:spPr bwMode="auto">
          <a:xfrm>
            <a:off x="3271838" y="1693863"/>
            <a:ext cx="633507"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[1..1]</a:t>
            </a:r>
          </a:p>
        </p:txBody>
      </p:sp>
      <p:cxnSp>
        <p:nvCxnSpPr>
          <p:cNvPr id="11" name="AutoShape 38">
            <a:extLst>
              <a:ext uri="{FF2B5EF4-FFF2-40B4-BE49-F238E27FC236}">
                <a16:creationId xmlns:a16="http://schemas.microsoft.com/office/drawing/2014/main" id="{146CA322-6DE5-4941-B963-1AC068F18D83}"/>
              </a:ext>
            </a:extLst>
          </p:cNvPr>
          <p:cNvCxnSpPr>
            <a:cxnSpLocks noChangeShapeType="1"/>
            <a:stCxn id="12" idx="1"/>
            <a:endCxn id="5" idx="2"/>
          </p:cNvCxnSpPr>
          <p:nvPr/>
        </p:nvCxnSpPr>
        <p:spPr bwMode="auto">
          <a:xfrm rot="10800000">
            <a:off x="1250950" y="1616075"/>
            <a:ext cx="280988" cy="1401763"/>
          </a:xfrm>
          <a:prstGeom prst="bentConnector2">
            <a:avLst/>
          </a:prstGeom>
          <a:noFill/>
          <a:ln w="25400">
            <a:solidFill>
              <a:srgbClr val="4D4D4C"/>
            </a:solidFill>
            <a:miter lim="800000"/>
            <a:headEnd/>
            <a:tailEnd/>
          </a:ln>
          <a:extLst>
            <a:ext uri="{909E8E84-426E-40DD-AFC4-6F175D3DCCD1}">
              <a14:hiddenFill xmlns:a14="http://schemas.microsoft.com/office/drawing/2010/main">
                <a:noFill/>
              </a14:hiddenFill>
            </a:ext>
          </a:extLst>
        </p:spPr>
      </p:cxnSp>
      <p:sp>
        <p:nvSpPr>
          <p:cNvPr id="12" name="Rectangle 8">
            <a:extLst>
              <a:ext uri="{FF2B5EF4-FFF2-40B4-BE49-F238E27FC236}">
                <a16:creationId xmlns:a16="http://schemas.microsoft.com/office/drawing/2014/main" id="{1B911376-B596-4C35-AF0A-59277C60B927}"/>
              </a:ext>
            </a:extLst>
          </p:cNvPr>
          <p:cNvSpPr>
            <a:spLocks noChangeArrowheads="1"/>
          </p:cNvSpPr>
          <p:nvPr/>
        </p:nvSpPr>
        <p:spPr bwMode="auto">
          <a:xfrm>
            <a:off x="1658938" y="2889250"/>
            <a:ext cx="1624012" cy="257175"/>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&lt;PAYMENT_INFO&gt;</a:t>
            </a:r>
          </a:p>
        </p:txBody>
      </p:sp>
      <p:sp>
        <p:nvSpPr>
          <p:cNvPr id="13" name="Rectangle 8">
            <a:extLst>
              <a:ext uri="{FF2B5EF4-FFF2-40B4-BE49-F238E27FC236}">
                <a16:creationId xmlns:a16="http://schemas.microsoft.com/office/drawing/2014/main" id="{132AFB19-D2C3-450A-B3A0-F74EB41E99B2}"/>
              </a:ext>
            </a:extLst>
          </p:cNvPr>
          <p:cNvSpPr>
            <a:spLocks noChangeArrowheads="1"/>
          </p:cNvSpPr>
          <p:nvPr/>
        </p:nvSpPr>
        <p:spPr bwMode="auto">
          <a:xfrm>
            <a:off x="2847975" y="4395788"/>
            <a:ext cx="1622425" cy="257175"/>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endParaRPr lang="it-IT" sz="1200" b="1">
              <a:solidFill>
                <a:srgbClr val="FFFFFF"/>
              </a:solidFill>
              <a:latin typeface="Verdana" panose="020B0604030504040204" pitchFamily="34" charset="0"/>
              <a:ea typeface="Verdana" panose="020B0604030504040204" pitchFamily="34" charset="0"/>
            </a:endParaRPr>
          </a:p>
        </p:txBody>
      </p:sp>
      <p:sp>
        <p:nvSpPr>
          <p:cNvPr id="14" name="Rectangle 8">
            <a:extLst>
              <a:ext uri="{FF2B5EF4-FFF2-40B4-BE49-F238E27FC236}">
                <a16:creationId xmlns:a16="http://schemas.microsoft.com/office/drawing/2014/main" id="{15C432D0-9490-474A-A2F1-97885C752E79}"/>
              </a:ext>
            </a:extLst>
          </p:cNvPr>
          <p:cNvSpPr>
            <a:spLocks noChangeArrowheads="1"/>
          </p:cNvSpPr>
          <p:nvPr/>
        </p:nvSpPr>
        <p:spPr bwMode="auto">
          <a:xfrm>
            <a:off x="2792413" y="4324350"/>
            <a:ext cx="1622425" cy="257175"/>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&lt;PAYMENT_TRX&gt;</a:t>
            </a:r>
          </a:p>
        </p:txBody>
      </p:sp>
      <p:sp>
        <p:nvSpPr>
          <p:cNvPr id="15" name="TextBox 19">
            <a:extLst>
              <a:ext uri="{FF2B5EF4-FFF2-40B4-BE49-F238E27FC236}">
                <a16:creationId xmlns:a16="http://schemas.microsoft.com/office/drawing/2014/main" id="{64BE9C58-3E9B-48F0-B701-BD6500EBB20A}"/>
              </a:ext>
            </a:extLst>
          </p:cNvPr>
          <p:cNvSpPr txBox="1">
            <a:spLocks noChangeArrowheads="1"/>
          </p:cNvSpPr>
          <p:nvPr/>
        </p:nvSpPr>
        <p:spPr bwMode="auto">
          <a:xfrm>
            <a:off x="4497388" y="4330700"/>
            <a:ext cx="6511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[1..N]</a:t>
            </a:r>
          </a:p>
        </p:txBody>
      </p:sp>
      <p:cxnSp>
        <p:nvCxnSpPr>
          <p:cNvPr id="16" name="AutoShape 38">
            <a:extLst>
              <a:ext uri="{FF2B5EF4-FFF2-40B4-BE49-F238E27FC236}">
                <a16:creationId xmlns:a16="http://schemas.microsoft.com/office/drawing/2014/main" id="{40660DBF-E69A-42DC-B3F3-AA7DDCC4ED48}"/>
              </a:ext>
            </a:extLst>
          </p:cNvPr>
          <p:cNvCxnSpPr>
            <a:cxnSpLocks noChangeShapeType="1"/>
            <a:stCxn id="14" idx="1"/>
            <a:endCxn id="12" idx="2"/>
          </p:cNvCxnSpPr>
          <p:nvPr/>
        </p:nvCxnSpPr>
        <p:spPr bwMode="auto">
          <a:xfrm rot="10800000">
            <a:off x="2281238" y="3146425"/>
            <a:ext cx="296862" cy="1306513"/>
          </a:xfrm>
          <a:prstGeom prst="bentConnector2">
            <a:avLst/>
          </a:prstGeom>
          <a:noFill/>
          <a:ln w="25400">
            <a:solidFill>
              <a:srgbClr val="4D4D4C"/>
            </a:solidFill>
            <a:miter lim="800000"/>
            <a:headEnd/>
            <a:tailEnd/>
          </a:ln>
          <a:extLst>
            <a:ext uri="{909E8E84-426E-40DD-AFC4-6F175D3DCCD1}">
              <a14:hiddenFill xmlns:a14="http://schemas.microsoft.com/office/drawing/2010/main">
                <a:noFill/>
              </a14:hiddenFill>
            </a:ext>
          </a:extLst>
        </p:spPr>
      </p:cxnSp>
      <p:sp>
        <p:nvSpPr>
          <p:cNvPr id="17" name="Text Box 17">
            <a:extLst>
              <a:ext uri="{FF2B5EF4-FFF2-40B4-BE49-F238E27FC236}">
                <a16:creationId xmlns:a16="http://schemas.microsoft.com/office/drawing/2014/main" id="{83431800-43A9-4307-AF44-85007EC0BFA2}"/>
              </a:ext>
            </a:extLst>
          </p:cNvPr>
          <p:cNvSpPr txBox="1">
            <a:spLocks noChangeArrowheads="1"/>
          </p:cNvSpPr>
          <p:nvPr/>
        </p:nvSpPr>
        <p:spPr bwMode="auto">
          <a:xfrm>
            <a:off x="1712913" y="2078038"/>
            <a:ext cx="1800225" cy="615553"/>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lIns="0" tIns="0" rIns="0" bIns="0">
            <a:spAutoFit/>
          </a:bodyPr>
          <a:lstStyle>
            <a:lvl1pPr marL="125413" indent="-125413" eaLnBrk="0" hangingPunct="0">
              <a:defRPr sz="1400">
                <a:solidFill>
                  <a:schemeClr val="tx1"/>
                </a:solidFill>
                <a:latin typeface="Arial" charset="0"/>
              </a:defRPr>
            </a:lvl1pPr>
            <a:lvl2pPr eaLnBrk="0" hangingPunct="0">
              <a:defRPr sz="1400">
                <a:solidFill>
                  <a:schemeClr val="tx1"/>
                </a:solidFill>
                <a:latin typeface="Arial" charset="0"/>
              </a:defRPr>
            </a:lvl2pPr>
            <a:lvl3pPr eaLnBrk="0" hangingPunct="0">
              <a:defRPr sz="1400">
                <a:solidFill>
                  <a:schemeClr val="tx1"/>
                </a:solidFill>
                <a:latin typeface="Arial" charset="0"/>
              </a:defRPr>
            </a:lvl3pPr>
            <a:lvl4pPr eaLnBrk="0" hangingPunct="0">
              <a:defRPr sz="1400">
                <a:solidFill>
                  <a:schemeClr val="tx1"/>
                </a:solidFill>
                <a:latin typeface="Arial" charset="0"/>
              </a:defRPr>
            </a:lvl4pPr>
            <a:lvl5pPr eaLnBrk="0" hangingPunct="0">
              <a:defRPr sz="1400">
                <a:solidFill>
                  <a:schemeClr val="tx1"/>
                </a:solidFill>
                <a:latin typeface="Arial" charset="0"/>
              </a:defRPr>
            </a:lvl5pPr>
            <a:lvl6pPr algn="ctr" eaLnBrk="0" fontAlgn="base" hangingPunct="0">
              <a:spcBef>
                <a:spcPct val="50000"/>
              </a:spcBef>
              <a:spcAft>
                <a:spcPct val="0"/>
              </a:spcAft>
              <a:defRPr sz="1400">
                <a:solidFill>
                  <a:schemeClr val="tx1"/>
                </a:solidFill>
                <a:latin typeface="Arial" charset="0"/>
              </a:defRPr>
            </a:lvl6pPr>
            <a:lvl7pPr algn="ctr" eaLnBrk="0" fontAlgn="base" hangingPunct="0">
              <a:spcBef>
                <a:spcPct val="50000"/>
              </a:spcBef>
              <a:spcAft>
                <a:spcPct val="0"/>
              </a:spcAft>
              <a:defRPr sz="1400">
                <a:solidFill>
                  <a:schemeClr val="tx1"/>
                </a:solidFill>
                <a:latin typeface="Arial" charset="0"/>
              </a:defRPr>
            </a:lvl7pPr>
            <a:lvl8pPr algn="ctr" eaLnBrk="0" fontAlgn="base" hangingPunct="0">
              <a:spcBef>
                <a:spcPct val="50000"/>
              </a:spcBef>
              <a:spcAft>
                <a:spcPct val="0"/>
              </a:spcAft>
              <a:defRPr sz="1400">
                <a:solidFill>
                  <a:schemeClr val="tx1"/>
                </a:solidFill>
                <a:latin typeface="Arial" charset="0"/>
              </a:defRPr>
            </a:lvl8pPr>
            <a:lvl9pPr algn="ctr" eaLnBrk="0" fontAlgn="base" hangingPunct="0">
              <a:spcBef>
                <a:spcPct val="50000"/>
              </a:spcBef>
              <a:spcAft>
                <a:spcPct val="0"/>
              </a:spcAft>
              <a:defRPr sz="1400">
                <a:solidFill>
                  <a:schemeClr val="tx1"/>
                </a:solidFill>
                <a:latin typeface="Arial" charset="0"/>
              </a:defRPr>
            </a:lvl9pPr>
          </a:lstStyle>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Message Identification</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Creation Date Time</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Number Of Transactions</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Control Sum</a:t>
            </a:r>
          </a:p>
        </p:txBody>
      </p:sp>
      <p:sp>
        <p:nvSpPr>
          <p:cNvPr id="18" name="Text Box 18">
            <a:extLst>
              <a:ext uri="{FF2B5EF4-FFF2-40B4-BE49-F238E27FC236}">
                <a16:creationId xmlns:a16="http://schemas.microsoft.com/office/drawing/2014/main" id="{037F35C7-24A3-4017-8D3B-0FFD4A04D2A7}"/>
              </a:ext>
            </a:extLst>
          </p:cNvPr>
          <p:cNvSpPr txBox="1">
            <a:spLocks noChangeArrowheads="1"/>
          </p:cNvSpPr>
          <p:nvPr/>
        </p:nvSpPr>
        <p:spPr bwMode="auto">
          <a:xfrm>
            <a:off x="2792413" y="3211513"/>
            <a:ext cx="1800225" cy="841375"/>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lIns="0" tIns="0" rIns="0" bIns="0">
            <a:spAutoFit/>
          </a:bodyPr>
          <a:lstStyle>
            <a:lvl1pPr marL="125413" indent="-125413" eaLnBrk="0" hangingPunct="0">
              <a:defRPr sz="1400">
                <a:solidFill>
                  <a:schemeClr val="tx1"/>
                </a:solidFill>
                <a:latin typeface="Arial" charset="0"/>
              </a:defRPr>
            </a:lvl1pPr>
            <a:lvl2pPr eaLnBrk="0" hangingPunct="0">
              <a:defRPr sz="1400">
                <a:solidFill>
                  <a:schemeClr val="tx1"/>
                </a:solidFill>
                <a:latin typeface="Arial" charset="0"/>
              </a:defRPr>
            </a:lvl2pPr>
            <a:lvl3pPr eaLnBrk="0" hangingPunct="0">
              <a:defRPr sz="1400">
                <a:solidFill>
                  <a:schemeClr val="tx1"/>
                </a:solidFill>
                <a:latin typeface="Arial" charset="0"/>
              </a:defRPr>
            </a:lvl3pPr>
            <a:lvl4pPr eaLnBrk="0" hangingPunct="0">
              <a:defRPr sz="1400">
                <a:solidFill>
                  <a:schemeClr val="tx1"/>
                </a:solidFill>
                <a:latin typeface="Arial" charset="0"/>
              </a:defRPr>
            </a:lvl4pPr>
            <a:lvl5pPr eaLnBrk="0" hangingPunct="0">
              <a:defRPr sz="1400">
                <a:solidFill>
                  <a:schemeClr val="tx1"/>
                </a:solidFill>
                <a:latin typeface="Arial" charset="0"/>
              </a:defRPr>
            </a:lvl5pPr>
            <a:lvl6pPr algn="ctr" eaLnBrk="0" fontAlgn="base" hangingPunct="0">
              <a:spcBef>
                <a:spcPct val="50000"/>
              </a:spcBef>
              <a:spcAft>
                <a:spcPct val="0"/>
              </a:spcAft>
              <a:defRPr sz="1400">
                <a:solidFill>
                  <a:schemeClr val="tx1"/>
                </a:solidFill>
                <a:latin typeface="Arial" charset="0"/>
              </a:defRPr>
            </a:lvl6pPr>
            <a:lvl7pPr algn="ctr" eaLnBrk="0" fontAlgn="base" hangingPunct="0">
              <a:spcBef>
                <a:spcPct val="50000"/>
              </a:spcBef>
              <a:spcAft>
                <a:spcPct val="0"/>
              </a:spcAft>
              <a:defRPr sz="1400">
                <a:solidFill>
                  <a:schemeClr val="tx1"/>
                </a:solidFill>
                <a:latin typeface="Arial" charset="0"/>
              </a:defRPr>
            </a:lvl7pPr>
            <a:lvl8pPr algn="ctr" eaLnBrk="0" fontAlgn="base" hangingPunct="0">
              <a:spcBef>
                <a:spcPct val="50000"/>
              </a:spcBef>
              <a:spcAft>
                <a:spcPct val="0"/>
              </a:spcAft>
              <a:defRPr sz="1400">
                <a:solidFill>
                  <a:schemeClr val="tx1"/>
                </a:solidFill>
                <a:latin typeface="Arial" charset="0"/>
              </a:defRPr>
            </a:lvl8pPr>
            <a:lvl9pPr algn="ctr" eaLnBrk="0" fontAlgn="base" hangingPunct="0">
              <a:spcBef>
                <a:spcPct val="50000"/>
              </a:spcBef>
              <a:spcAft>
                <a:spcPct val="0"/>
              </a:spcAft>
              <a:defRPr sz="1400">
                <a:solidFill>
                  <a:schemeClr val="tx1"/>
                </a:solidFill>
                <a:latin typeface="Arial" charset="0"/>
              </a:defRPr>
            </a:lvl9pPr>
          </a:lstStyle>
          <a:p>
            <a:pPr eaLnBrk="1" hangingPunct="1">
              <a:lnSpc>
                <a:spcPct val="110000"/>
              </a:lnSpc>
              <a:buFontTx/>
              <a:buChar char="•"/>
              <a:defRPr/>
            </a:pPr>
            <a:r>
              <a:rPr lang="en-GB" sz="1000" dirty="0">
                <a:solidFill>
                  <a:srgbClr val="4D4D4C"/>
                </a:solidFill>
                <a:latin typeface="Verdana" panose="020B0604030504040204" pitchFamily="34" charset="0"/>
                <a:ea typeface="Verdana" panose="020B0604030504040204" pitchFamily="34" charset="0"/>
              </a:rPr>
              <a:t>Payment Method</a:t>
            </a:r>
          </a:p>
          <a:p>
            <a:pPr eaLnBrk="1" hangingPunct="1">
              <a:lnSpc>
                <a:spcPct val="110000"/>
              </a:lnSpc>
              <a:buFontTx/>
              <a:buChar char="•"/>
              <a:defRPr/>
            </a:pPr>
            <a:r>
              <a:rPr lang="en-GB" sz="1000" dirty="0">
                <a:solidFill>
                  <a:srgbClr val="4D4D4C"/>
                </a:solidFill>
                <a:latin typeface="Verdana" panose="020B0604030504040204" pitchFamily="34" charset="0"/>
                <a:ea typeface="Verdana" panose="020B0604030504040204" pitchFamily="34" charset="0"/>
              </a:rPr>
              <a:t>Service Level</a:t>
            </a:r>
          </a:p>
          <a:p>
            <a:pPr eaLnBrk="1" hangingPunct="1">
              <a:lnSpc>
                <a:spcPct val="110000"/>
              </a:lnSpc>
              <a:buFontTx/>
              <a:buChar char="•"/>
              <a:defRPr/>
            </a:pPr>
            <a:r>
              <a:rPr lang="en-GB" sz="1000" dirty="0">
                <a:solidFill>
                  <a:srgbClr val="4D4D4C"/>
                </a:solidFill>
                <a:latin typeface="Verdana" panose="020B0604030504040204" pitchFamily="34" charset="0"/>
                <a:ea typeface="Verdana" panose="020B0604030504040204" pitchFamily="34" charset="0"/>
              </a:rPr>
              <a:t>Debtor</a:t>
            </a:r>
          </a:p>
          <a:p>
            <a:pPr eaLnBrk="1" hangingPunct="1">
              <a:lnSpc>
                <a:spcPct val="110000"/>
              </a:lnSpc>
              <a:buFontTx/>
              <a:buChar char="•"/>
              <a:defRPr/>
            </a:pPr>
            <a:r>
              <a:rPr lang="en-GB" sz="1000" dirty="0">
                <a:solidFill>
                  <a:srgbClr val="4D4D4C"/>
                </a:solidFill>
                <a:latin typeface="Verdana" panose="020B0604030504040204" pitchFamily="34" charset="0"/>
                <a:ea typeface="Verdana" panose="020B0604030504040204" pitchFamily="34" charset="0"/>
              </a:rPr>
              <a:t>Debtor Account</a:t>
            </a:r>
          </a:p>
          <a:p>
            <a:pPr eaLnBrk="1" hangingPunct="1">
              <a:lnSpc>
                <a:spcPct val="110000"/>
              </a:lnSpc>
              <a:buFontTx/>
              <a:buChar char="•"/>
              <a:defRPr/>
            </a:pPr>
            <a:r>
              <a:rPr lang="en-GB" sz="1000" dirty="0">
                <a:solidFill>
                  <a:srgbClr val="4D4D4C"/>
                </a:solidFill>
                <a:latin typeface="Verdana" panose="020B0604030504040204" pitchFamily="34" charset="0"/>
                <a:ea typeface="Verdana" panose="020B0604030504040204" pitchFamily="34" charset="0"/>
              </a:rPr>
              <a:t>Debtor Agent</a:t>
            </a:r>
          </a:p>
        </p:txBody>
      </p:sp>
      <p:cxnSp>
        <p:nvCxnSpPr>
          <p:cNvPr id="19" name="AutoShape 38">
            <a:extLst>
              <a:ext uri="{FF2B5EF4-FFF2-40B4-BE49-F238E27FC236}">
                <a16:creationId xmlns:a16="http://schemas.microsoft.com/office/drawing/2014/main" id="{63734A5F-7ECD-47C4-ABE7-C105F082F9DB}"/>
              </a:ext>
            </a:extLst>
          </p:cNvPr>
          <p:cNvCxnSpPr>
            <a:cxnSpLocks noChangeShapeType="1"/>
            <a:stCxn id="18" idx="1"/>
            <a:endCxn id="12" idx="2"/>
          </p:cNvCxnSpPr>
          <p:nvPr/>
        </p:nvCxnSpPr>
        <p:spPr bwMode="auto">
          <a:xfrm rot="10800000">
            <a:off x="2281238" y="3146425"/>
            <a:ext cx="296862" cy="485775"/>
          </a:xfrm>
          <a:prstGeom prst="bentConnector2">
            <a:avLst/>
          </a:prstGeom>
          <a:noFill/>
          <a:ln w="25400">
            <a:solidFill>
              <a:srgbClr val="4D4D4C"/>
            </a:solidFill>
            <a:miter lim="800000"/>
            <a:headEnd/>
            <a:tailEnd/>
          </a:ln>
          <a:extLst>
            <a:ext uri="{909E8E84-426E-40DD-AFC4-6F175D3DCCD1}">
              <a14:hiddenFill xmlns:a14="http://schemas.microsoft.com/office/drawing/2010/main">
                <a:noFill/>
              </a14:hiddenFill>
            </a:ext>
          </a:extLst>
        </p:spPr>
      </p:cxnSp>
      <p:sp>
        <p:nvSpPr>
          <p:cNvPr id="20" name="AutoShape 20">
            <a:extLst>
              <a:ext uri="{FF2B5EF4-FFF2-40B4-BE49-F238E27FC236}">
                <a16:creationId xmlns:a16="http://schemas.microsoft.com/office/drawing/2014/main" id="{4A93744C-6087-4F6C-AB4D-16ACF2C1571A}"/>
              </a:ext>
            </a:extLst>
          </p:cNvPr>
          <p:cNvSpPr>
            <a:spLocks noChangeArrowheads="1"/>
          </p:cNvSpPr>
          <p:nvPr/>
        </p:nvSpPr>
        <p:spPr bwMode="auto">
          <a:xfrm>
            <a:off x="3962400" y="2798763"/>
            <a:ext cx="1898650" cy="360362"/>
          </a:xfrm>
          <a:prstGeom prst="wedgeRoundRectCallout">
            <a:avLst>
              <a:gd name="adj1" fmla="val -49185"/>
              <a:gd name="adj2" fmla="val 79954"/>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err="1">
                <a:solidFill>
                  <a:srgbClr val="4D4D4C"/>
                </a:solidFill>
                <a:latin typeface="Verdana" panose="020B0604030504040204" pitchFamily="34" charset="0"/>
                <a:ea typeface="Verdana" panose="020B0604030504040204" pitchFamily="34" charset="0"/>
              </a:rPr>
              <a:t>Possible</a:t>
            </a:r>
            <a:r>
              <a:rPr lang="it-IT" sz="1000" dirty="0">
                <a:solidFill>
                  <a:srgbClr val="4D4D4C"/>
                </a:solidFill>
                <a:latin typeface="Verdana" panose="020B0604030504040204" pitchFamily="34" charset="0"/>
                <a:ea typeface="Verdana" panose="020B0604030504040204" pitchFamily="34" charset="0"/>
              </a:rPr>
              <a:t> </a:t>
            </a:r>
            <a:r>
              <a:rPr lang="it-IT" sz="1000" dirty="0" err="1">
                <a:solidFill>
                  <a:srgbClr val="4D4D4C"/>
                </a:solidFill>
                <a:latin typeface="Verdana" panose="020B0604030504040204" pitchFamily="34" charset="0"/>
                <a:ea typeface="Verdana" panose="020B0604030504040204" pitchFamily="34" charset="0"/>
              </a:rPr>
              <a:t>values</a:t>
            </a:r>
            <a:r>
              <a:rPr lang="it-IT" sz="1000" dirty="0">
                <a:solidFill>
                  <a:srgbClr val="4D4D4C"/>
                </a:solidFill>
                <a:latin typeface="Verdana" panose="020B0604030504040204" pitchFamily="34" charset="0"/>
                <a:ea typeface="Verdana" panose="020B0604030504040204" pitchFamily="34" charset="0"/>
              </a:rPr>
              <a:t>:</a:t>
            </a:r>
          </a:p>
          <a:p>
            <a:pPr algn="ctr" eaLnBrk="1" hangingPunct="1">
              <a:defRPr/>
            </a:pPr>
            <a:r>
              <a:rPr lang="it-IT" sz="1000" dirty="0">
                <a:solidFill>
                  <a:srgbClr val="4D4D4C"/>
                </a:solidFill>
                <a:latin typeface="Verdana" panose="020B0604030504040204" pitchFamily="34" charset="0"/>
                <a:ea typeface="Verdana" panose="020B0604030504040204" pitchFamily="34" charset="0"/>
              </a:rPr>
              <a:t>“TRF”, “TRA”, “CHK”</a:t>
            </a:r>
          </a:p>
        </p:txBody>
      </p:sp>
      <p:sp>
        <p:nvSpPr>
          <p:cNvPr id="21" name="AutoShape 21">
            <a:extLst>
              <a:ext uri="{FF2B5EF4-FFF2-40B4-BE49-F238E27FC236}">
                <a16:creationId xmlns:a16="http://schemas.microsoft.com/office/drawing/2014/main" id="{AAD02F50-E210-4C84-8E6B-D67140FC2D6D}"/>
              </a:ext>
            </a:extLst>
          </p:cNvPr>
          <p:cNvSpPr>
            <a:spLocks noChangeArrowheads="1"/>
          </p:cNvSpPr>
          <p:nvPr/>
        </p:nvSpPr>
        <p:spPr bwMode="auto">
          <a:xfrm>
            <a:off x="4592638" y="3338513"/>
            <a:ext cx="2076450" cy="360362"/>
          </a:xfrm>
          <a:prstGeom prst="wedgeRoundRectCallout">
            <a:avLst>
              <a:gd name="adj1" fmla="val -92204"/>
              <a:gd name="adj2" fmla="val -25329"/>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a:solidFill>
                  <a:srgbClr val="4D4D4C"/>
                </a:solidFill>
                <a:latin typeface="Verdana" panose="020B0604030504040204" pitchFamily="34" charset="0"/>
                <a:ea typeface="Verdana" panose="020B0604030504040204" pitchFamily="34" charset="0"/>
              </a:rPr>
              <a:t>Field </a:t>
            </a:r>
            <a:r>
              <a:rPr lang="it-IT" sz="1000" dirty="0" err="1">
                <a:solidFill>
                  <a:srgbClr val="4D4D4C"/>
                </a:solidFill>
                <a:latin typeface="Verdana" panose="020B0604030504040204" pitchFamily="34" charset="0"/>
                <a:ea typeface="Verdana" panose="020B0604030504040204" pitchFamily="34" charset="0"/>
              </a:rPr>
              <a:t>filled</a:t>
            </a:r>
            <a:r>
              <a:rPr lang="it-IT" sz="1000" dirty="0">
                <a:solidFill>
                  <a:srgbClr val="4D4D4C"/>
                </a:solidFill>
                <a:latin typeface="Verdana" panose="020B0604030504040204" pitchFamily="34" charset="0"/>
                <a:ea typeface="Verdana" panose="020B0604030504040204" pitchFamily="34" charset="0"/>
              </a:rPr>
              <a:t> with </a:t>
            </a:r>
            <a:r>
              <a:rPr lang="it-IT" sz="1000" dirty="0" err="1">
                <a:solidFill>
                  <a:srgbClr val="4D4D4C"/>
                </a:solidFill>
                <a:latin typeface="Verdana" panose="020B0604030504040204" pitchFamily="34" charset="0"/>
                <a:ea typeface="Verdana" panose="020B0604030504040204" pitchFamily="34" charset="0"/>
              </a:rPr>
              <a:t>value</a:t>
            </a:r>
            <a:r>
              <a:rPr lang="it-IT" sz="1000" dirty="0">
                <a:solidFill>
                  <a:srgbClr val="4D4D4C"/>
                </a:solidFill>
                <a:latin typeface="Verdana" panose="020B0604030504040204" pitchFamily="34" charset="0"/>
                <a:ea typeface="Verdana" panose="020B0604030504040204" pitchFamily="34" charset="0"/>
              </a:rPr>
              <a:t> “SEPA” for SEPA credit transfer</a:t>
            </a:r>
          </a:p>
        </p:txBody>
      </p:sp>
      <p:sp>
        <p:nvSpPr>
          <p:cNvPr id="22" name="AutoShape 22">
            <a:extLst>
              <a:ext uri="{FF2B5EF4-FFF2-40B4-BE49-F238E27FC236}">
                <a16:creationId xmlns:a16="http://schemas.microsoft.com/office/drawing/2014/main" id="{9EDA3603-D72C-4061-A0C9-B9C45354D9B4}"/>
              </a:ext>
            </a:extLst>
          </p:cNvPr>
          <p:cNvSpPr>
            <a:spLocks noChangeArrowheads="1"/>
          </p:cNvSpPr>
          <p:nvPr/>
        </p:nvSpPr>
        <p:spPr bwMode="auto">
          <a:xfrm>
            <a:off x="4773613" y="3879850"/>
            <a:ext cx="1382712" cy="269875"/>
          </a:xfrm>
          <a:prstGeom prst="wedgeRoundRectCallout">
            <a:avLst>
              <a:gd name="adj1" fmla="val -106963"/>
              <a:gd name="adj2" fmla="val -79412"/>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err="1">
                <a:solidFill>
                  <a:srgbClr val="4D4D4C"/>
                </a:solidFill>
                <a:latin typeface="Verdana" panose="020B0604030504040204" pitchFamily="34" charset="0"/>
                <a:ea typeface="Verdana" panose="020B0604030504040204" pitchFamily="34" charset="0"/>
              </a:rPr>
              <a:t>Mandatory</a:t>
            </a:r>
            <a:r>
              <a:rPr lang="it-IT" sz="1000" dirty="0">
                <a:solidFill>
                  <a:srgbClr val="4D4D4C"/>
                </a:solidFill>
                <a:latin typeface="Verdana" panose="020B0604030504040204" pitchFamily="34" charset="0"/>
                <a:ea typeface="Verdana" panose="020B0604030504040204" pitchFamily="34" charset="0"/>
              </a:rPr>
              <a:t> IBAN</a:t>
            </a:r>
          </a:p>
        </p:txBody>
      </p:sp>
      <p:sp>
        <p:nvSpPr>
          <p:cNvPr id="23" name="AutoShape 23">
            <a:extLst>
              <a:ext uri="{FF2B5EF4-FFF2-40B4-BE49-F238E27FC236}">
                <a16:creationId xmlns:a16="http://schemas.microsoft.com/office/drawing/2014/main" id="{12A5F25D-7E33-43D7-AF36-E29793217D4D}"/>
              </a:ext>
            </a:extLst>
          </p:cNvPr>
          <p:cNvSpPr>
            <a:spLocks noChangeArrowheads="1"/>
          </p:cNvSpPr>
          <p:nvPr/>
        </p:nvSpPr>
        <p:spPr bwMode="auto">
          <a:xfrm>
            <a:off x="3962400" y="1719263"/>
            <a:ext cx="2422525" cy="360362"/>
          </a:xfrm>
          <a:prstGeom prst="wedgeRoundRectCallout">
            <a:avLst>
              <a:gd name="adj1" fmla="val -76616"/>
              <a:gd name="adj2" fmla="val 71144"/>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err="1">
                <a:solidFill>
                  <a:srgbClr val="4D4D4C"/>
                </a:solidFill>
                <a:latin typeface="Verdana" panose="020B0604030504040204" pitchFamily="34" charset="0"/>
                <a:ea typeface="Verdana" panose="020B0604030504040204" pitchFamily="34" charset="0"/>
              </a:rPr>
              <a:t>Issued</a:t>
            </a:r>
            <a:r>
              <a:rPr lang="it-IT" sz="1000" dirty="0">
                <a:solidFill>
                  <a:srgbClr val="4D4D4C"/>
                </a:solidFill>
                <a:latin typeface="Verdana" panose="020B0604030504040204" pitchFamily="34" charset="0"/>
                <a:ea typeface="Verdana" panose="020B0604030504040204" pitchFamily="34" charset="0"/>
              </a:rPr>
              <a:t> By </a:t>
            </a:r>
            <a:r>
              <a:rPr lang="it-IT" sz="1000" dirty="0" err="1">
                <a:solidFill>
                  <a:srgbClr val="4D4D4C"/>
                </a:solidFill>
                <a:latin typeface="Verdana" panose="020B0604030504040204" pitchFamily="34" charset="0"/>
                <a:ea typeface="Verdana" panose="020B0604030504040204" pitchFamily="34" charset="0"/>
              </a:rPr>
              <a:t>Initiating</a:t>
            </a:r>
            <a:r>
              <a:rPr lang="it-IT" sz="1000" dirty="0">
                <a:solidFill>
                  <a:srgbClr val="4D4D4C"/>
                </a:solidFill>
                <a:latin typeface="Verdana" panose="020B0604030504040204" pitchFamily="34" charset="0"/>
                <a:ea typeface="Verdana" panose="020B0604030504040204" pitchFamily="34" charset="0"/>
              </a:rPr>
              <a:t> Party (group </a:t>
            </a:r>
            <a:r>
              <a:rPr lang="it-IT" sz="1000" dirty="0" err="1">
                <a:solidFill>
                  <a:srgbClr val="4D4D4C"/>
                </a:solidFill>
                <a:latin typeface="Verdana" panose="020B0604030504040204" pitchFamily="34" charset="0"/>
                <a:ea typeface="Verdana" panose="020B0604030504040204" pitchFamily="34" charset="0"/>
              </a:rPr>
              <a:t>identifier</a:t>
            </a:r>
            <a:r>
              <a:rPr lang="it-IT" sz="1000" dirty="0">
                <a:solidFill>
                  <a:srgbClr val="4D4D4C"/>
                </a:solidFill>
                <a:latin typeface="Verdana" panose="020B0604030504040204" pitchFamily="34" charset="0"/>
                <a:ea typeface="Verdana" panose="020B0604030504040204" pitchFamily="34" charset="0"/>
              </a:rPr>
              <a:t>)</a:t>
            </a:r>
          </a:p>
        </p:txBody>
      </p:sp>
      <p:sp>
        <p:nvSpPr>
          <p:cNvPr id="24" name="AutoShape 24">
            <a:extLst>
              <a:ext uri="{FF2B5EF4-FFF2-40B4-BE49-F238E27FC236}">
                <a16:creationId xmlns:a16="http://schemas.microsoft.com/office/drawing/2014/main" id="{EC13A842-6319-4CA0-8452-8C4A2BCE9B07}"/>
              </a:ext>
            </a:extLst>
          </p:cNvPr>
          <p:cNvSpPr>
            <a:spLocks noChangeArrowheads="1"/>
          </p:cNvSpPr>
          <p:nvPr/>
        </p:nvSpPr>
        <p:spPr bwMode="auto">
          <a:xfrm>
            <a:off x="6607175" y="5632452"/>
            <a:ext cx="2524002" cy="1169988"/>
          </a:xfrm>
          <a:prstGeom prst="rightArrow">
            <a:avLst>
              <a:gd name="adj1" fmla="val 50000"/>
              <a:gd name="adj2" fmla="val 59735"/>
            </a:avLst>
          </a:prstGeom>
          <a:solidFill>
            <a:srgbClr val="FDBF63"/>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spcBef>
                <a:spcPct val="50000"/>
              </a:spcBef>
              <a:defRPr/>
            </a:pPr>
            <a:r>
              <a:rPr lang="en-US" sz="1000" b="1" i="1" dirty="0">
                <a:solidFill>
                  <a:srgbClr val="4D4D4C"/>
                </a:solidFill>
                <a:latin typeface="Verdana" panose="020B0604030504040204" pitchFamily="34" charset="0"/>
                <a:ea typeface="Verdana" panose="020B0604030504040204" pitchFamily="34" charset="0"/>
              </a:rPr>
              <a:t>Cf. Excel document for details on fields and standard controls</a:t>
            </a:r>
          </a:p>
        </p:txBody>
      </p:sp>
      <p:sp>
        <p:nvSpPr>
          <p:cNvPr id="25" name="Text Box 25">
            <a:extLst>
              <a:ext uri="{FF2B5EF4-FFF2-40B4-BE49-F238E27FC236}">
                <a16:creationId xmlns:a16="http://schemas.microsoft.com/office/drawing/2014/main" id="{818F1DCA-4F73-4719-8F7C-7D19B69E3DCC}"/>
              </a:ext>
            </a:extLst>
          </p:cNvPr>
          <p:cNvSpPr txBox="1">
            <a:spLocks noChangeArrowheads="1"/>
          </p:cNvSpPr>
          <p:nvPr/>
        </p:nvSpPr>
        <p:spPr bwMode="auto">
          <a:xfrm>
            <a:off x="3243263" y="4689475"/>
            <a:ext cx="1800225" cy="1231106"/>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lIns="0" tIns="0" rIns="0" bIns="0">
            <a:spAutoFit/>
          </a:bodyPr>
          <a:lstStyle>
            <a:lvl1pPr marL="125413" indent="-125413" eaLnBrk="0" hangingPunct="0">
              <a:defRPr sz="1400">
                <a:solidFill>
                  <a:schemeClr val="tx1"/>
                </a:solidFill>
                <a:latin typeface="Arial" charset="0"/>
              </a:defRPr>
            </a:lvl1pPr>
            <a:lvl2pPr eaLnBrk="0" hangingPunct="0">
              <a:defRPr sz="1400">
                <a:solidFill>
                  <a:schemeClr val="tx1"/>
                </a:solidFill>
                <a:latin typeface="Arial" charset="0"/>
              </a:defRPr>
            </a:lvl2pPr>
            <a:lvl3pPr eaLnBrk="0" hangingPunct="0">
              <a:defRPr sz="1400">
                <a:solidFill>
                  <a:schemeClr val="tx1"/>
                </a:solidFill>
                <a:latin typeface="Arial" charset="0"/>
              </a:defRPr>
            </a:lvl3pPr>
            <a:lvl4pPr eaLnBrk="0" hangingPunct="0">
              <a:defRPr sz="1400">
                <a:solidFill>
                  <a:schemeClr val="tx1"/>
                </a:solidFill>
                <a:latin typeface="Arial" charset="0"/>
              </a:defRPr>
            </a:lvl4pPr>
            <a:lvl5pPr eaLnBrk="0" hangingPunct="0">
              <a:defRPr sz="1400">
                <a:solidFill>
                  <a:schemeClr val="tx1"/>
                </a:solidFill>
                <a:latin typeface="Arial" charset="0"/>
              </a:defRPr>
            </a:lvl5pPr>
            <a:lvl6pPr algn="ctr" eaLnBrk="0" fontAlgn="base" hangingPunct="0">
              <a:spcBef>
                <a:spcPct val="50000"/>
              </a:spcBef>
              <a:spcAft>
                <a:spcPct val="0"/>
              </a:spcAft>
              <a:defRPr sz="1400">
                <a:solidFill>
                  <a:schemeClr val="tx1"/>
                </a:solidFill>
                <a:latin typeface="Arial" charset="0"/>
              </a:defRPr>
            </a:lvl6pPr>
            <a:lvl7pPr algn="ctr" eaLnBrk="0" fontAlgn="base" hangingPunct="0">
              <a:spcBef>
                <a:spcPct val="50000"/>
              </a:spcBef>
              <a:spcAft>
                <a:spcPct val="0"/>
              </a:spcAft>
              <a:defRPr sz="1400">
                <a:solidFill>
                  <a:schemeClr val="tx1"/>
                </a:solidFill>
                <a:latin typeface="Arial" charset="0"/>
              </a:defRPr>
            </a:lvl7pPr>
            <a:lvl8pPr algn="ctr" eaLnBrk="0" fontAlgn="base" hangingPunct="0">
              <a:spcBef>
                <a:spcPct val="50000"/>
              </a:spcBef>
              <a:spcAft>
                <a:spcPct val="0"/>
              </a:spcAft>
              <a:defRPr sz="1400">
                <a:solidFill>
                  <a:schemeClr val="tx1"/>
                </a:solidFill>
                <a:latin typeface="Arial" charset="0"/>
              </a:defRPr>
            </a:lvl8pPr>
            <a:lvl9pPr algn="ctr" eaLnBrk="0" fontAlgn="base" hangingPunct="0">
              <a:spcBef>
                <a:spcPct val="50000"/>
              </a:spcBef>
              <a:spcAft>
                <a:spcPct val="0"/>
              </a:spcAft>
              <a:defRPr sz="1400">
                <a:solidFill>
                  <a:schemeClr val="tx1"/>
                </a:solidFill>
                <a:latin typeface="Arial" charset="0"/>
              </a:defRPr>
            </a:lvl9pPr>
          </a:lstStyle>
          <a:p>
            <a:pPr eaLnBrk="1" hangingPunct="1">
              <a:buFontTx/>
              <a:buChar char="•"/>
              <a:defRPr/>
            </a:pPr>
            <a:r>
              <a:rPr lang="en-GB" sz="1000" dirty="0">
                <a:solidFill>
                  <a:srgbClr val="4D4D4C"/>
                </a:solidFill>
                <a:latin typeface="Verdana" panose="020B0604030504040204" pitchFamily="34" charset="0"/>
                <a:ea typeface="Verdana" panose="020B0604030504040204" pitchFamily="34" charset="0"/>
              </a:rPr>
              <a:t>Instruction Identification</a:t>
            </a:r>
          </a:p>
          <a:p>
            <a:pPr eaLnBrk="1" hangingPunct="1">
              <a:buFontTx/>
              <a:buChar char="•"/>
              <a:defRPr/>
            </a:pPr>
            <a:r>
              <a:rPr lang="en-GB" sz="1000" dirty="0" err="1">
                <a:solidFill>
                  <a:srgbClr val="4D4D4C"/>
                </a:solidFill>
                <a:latin typeface="Verdana" panose="020B0604030504040204" pitchFamily="34" charset="0"/>
                <a:ea typeface="Verdana" panose="020B0604030504040204" pitchFamily="34" charset="0"/>
              </a:rPr>
              <a:t>EndToEnd</a:t>
            </a:r>
            <a:r>
              <a:rPr lang="en-GB" sz="1000" dirty="0">
                <a:solidFill>
                  <a:srgbClr val="4D4D4C"/>
                </a:solidFill>
                <a:latin typeface="Verdana" panose="020B0604030504040204" pitchFamily="34" charset="0"/>
                <a:ea typeface="Verdana" panose="020B0604030504040204" pitchFamily="34" charset="0"/>
              </a:rPr>
              <a:t> Identification</a:t>
            </a:r>
          </a:p>
          <a:p>
            <a:pPr eaLnBrk="1" hangingPunct="1">
              <a:buFontTx/>
              <a:buChar char="•"/>
              <a:defRPr/>
            </a:pPr>
            <a:r>
              <a:rPr lang="en-GB" sz="1000" dirty="0">
                <a:solidFill>
                  <a:srgbClr val="4D4D4C"/>
                </a:solidFill>
                <a:latin typeface="Verdana" panose="020B0604030504040204" pitchFamily="34" charset="0"/>
                <a:ea typeface="Verdana" panose="020B0604030504040204" pitchFamily="34" charset="0"/>
              </a:rPr>
              <a:t>Amount</a:t>
            </a:r>
          </a:p>
          <a:p>
            <a:pPr eaLnBrk="1" hangingPunct="1">
              <a:buFontTx/>
              <a:buChar char="•"/>
              <a:defRPr/>
            </a:pPr>
            <a:r>
              <a:rPr lang="en-GB" sz="1000" dirty="0">
                <a:solidFill>
                  <a:srgbClr val="4D4D4C"/>
                </a:solidFill>
                <a:latin typeface="Verdana" panose="020B0604030504040204" pitchFamily="34" charset="0"/>
                <a:ea typeface="Verdana" panose="020B0604030504040204" pitchFamily="34" charset="0"/>
              </a:rPr>
              <a:t>Cheque Type</a:t>
            </a:r>
          </a:p>
          <a:p>
            <a:pPr eaLnBrk="1" hangingPunct="1">
              <a:buFontTx/>
              <a:buChar char="•"/>
              <a:defRPr/>
            </a:pPr>
            <a:r>
              <a:rPr lang="en-GB" sz="1000" dirty="0">
                <a:solidFill>
                  <a:srgbClr val="4D4D4C"/>
                </a:solidFill>
                <a:latin typeface="Verdana" panose="020B0604030504040204" pitchFamily="34" charset="0"/>
                <a:ea typeface="Verdana" panose="020B0604030504040204" pitchFamily="34" charset="0"/>
              </a:rPr>
              <a:t>Creditor Agent</a:t>
            </a:r>
          </a:p>
          <a:p>
            <a:pPr eaLnBrk="1" hangingPunct="1">
              <a:buFontTx/>
              <a:buChar char="•"/>
              <a:defRPr/>
            </a:pPr>
            <a:r>
              <a:rPr lang="en-GB" sz="1000" dirty="0">
                <a:solidFill>
                  <a:srgbClr val="4D4D4C"/>
                </a:solidFill>
                <a:latin typeface="Verdana" panose="020B0604030504040204" pitchFamily="34" charset="0"/>
                <a:ea typeface="Verdana" panose="020B0604030504040204" pitchFamily="34" charset="0"/>
              </a:rPr>
              <a:t>Creditor</a:t>
            </a:r>
          </a:p>
          <a:p>
            <a:pPr eaLnBrk="1" hangingPunct="1">
              <a:buFontTx/>
              <a:buChar char="•"/>
              <a:defRPr/>
            </a:pPr>
            <a:r>
              <a:rPr lang="en-GB" sz="1000" dirty="0">
                <a:solidFill>
                  <a:srgbClr val="4D4D4C"/>
                </a:solidFill>
                <a:latin typeface="Verdana" panose="020B0604030504040204" pitchFamily="34" charset="0"/>
                <a:ea typeface="Verdana" panose="020B0604030504040204" pitchFamily="34" charset="0"/>
              </a:rPr>
              <a:t>Creditor Account</a:t>
            </a:r>
          </a:p>
          <a:p>
            <a:pPr eaLnBrk="1" hangingPunct="1">
              <a:buFontTx/>
              <a:buChar char="•"/>
              <a:defRPr/>
            </a:pPr>
            <a:r>
              <a:rPr lang="en-GB" sz="1000" dirty="0">
                <a:solidFill>
                  <a:srgbClr val="4D4D4C"/>
                </a:solidFill>
                <a:latin typeface="Verdana" panose="020B0604030504040204" pitchFamily="34" charset="0"/>
                <a:ea typeface="Verdana" panose="020B0604030504040204" pitchFamily="34" charset="0"/>
              </a:rPr>
              <a:t>Remittance Information</a:t>
            </a:r>
          </a:p>
        </p:txBody>
      </p:sp>
      <p:sp>
        <p:nvSpPr>
          <p:cNvPr id="26" name="AutoShape 26">
            <a:extLst>
              <a:ext uri="{FF2B5EF4-FFF2-40B4-BE49-F238E27FC236}">
                <a16:creationId xmlns:a16="http://schemas.microsoft.com/office/drawing/2014/main" id="{EFDCC9FE-51C2-4583-99EF-30B140763199}"/>
              </a:ext>
            </a:extLst>
          </p:cNvPr>
          <p:cNvSpPr>
            <a:spLocks noChangeArrowheads="1"/>
          </p:cNvSpPr>
          <p:nvPr/>
        </p:nvSpPr>
        <p:spPr bwMode="auto">
          <a:xfrm>
            <a:off x="5222875" y="4779963"/>
            <a:ext cx="1384300" cy="269875"/>
          </a:xfrm>
          <a:prstGeom prst="wedgeRoundRectCallout">
            <a:avLst>
              <a:gd name="adj1" fmla="val -76148"/>
              <a:gd name="adj2" fmla="val 6472"/>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err="1">
                <a:solidFill>
                  <a:srgbClr val="4D4D4C"/>
                </a:solidFill>
                <a:latin typeface="Verdana" panose="020B0604030504040204" pitchFamily="34" charset="0"/>
                <a:ea typeface="Verdana" panose="020B0604030504040204" pitchFamily="34" charset="0"/>
              </a:rPr>
              <a:t>Countains</a:t>
            </a:r>
            <a:r>
              <a:rPr lang="it-IT" sz="1000" dirty="0">
                <a:solidFill>
                  <a:srgbClr val="4D4D4C"/>
                </a:solidFill>
                <a:latin typeface="Verdana" panose="020B0604030504040204" pitchFamily="34" charset="0"/>
                <a:ea typeface="Verdana" panose="020B0604030504040204" pitchFamily="34" charset="0"/>
              </a:rPr>
              <a:t> the URI</a:t>
            </a:r>
          </a:p>
        </p:txBody>
      </p:sp>
      <p:sp>
        <p:nvSpPr>
          <p:cNvPr id="27" name="AutoShape 27">
            <a:extLst>
              <a:ext uri="{FF2B5EF4-FFF2-40B4-BE49-F238E27FC236}">
                <a16:creationId xmlns:a16="http://schemas.microsoft.com/office/drawing/2014/main" id="{CFC0A8D1-69B8-4B79-8A86-52583571D735}"/>
              </a:ext>
            </a:extLst>
          </p:cNvPr>
          <p:cNvSpPr>
            <a:spLocks noChangeArrowheads="1"/>
          </p:cNvSpPr>
          <p:nvPr/>
        </p:nvSpPr>
        <p:spPr bwMode="auto">
          <a:xfrm>
            <a:off x="5492750" y="4329113"/>
            <a:ext cx="1900238" cy="360362"/>
          </a:xfrm>
          <a:prstGeom prst="wedgeRoundRectCallout">
            <a:avLst>
              <a:gd name="adj1" fmla="val -83250"/>
              <a:gd name="adj2" fmla="val 70264"/>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err="1">
                <a:solidFill>
                  <a:srgbClr val="4D4D4C"/>
                </a:solidFill>
                <a:latin typeface="Verdana" panose="020B0604030504040204" pitchFamily="34" charset="0"/>
                <a:ea typeface="Verdana" panose="020B0604030504040204" pitchFamily="34" charset="0"/>
              </a:rPr>
              <a:t>Issued</a:t>
            </a:r>
            <a:r>
              <a:rPr lang="it-IT" sz="1000" dirty="0">
                <a:solidFill>
                  <a:srgbClr val="4D4D4C"/>
                </a:solidFill>
                <a:latin typeface="Verdana" panose="020B0604030504040204" pitchFamily="34" charset="0"/>
                <a:ea typeface="Verdana" panose="020B0604030504040204" pitchFamily="34" charset="0"/>
              </a:rPr>
              <a:t> By </a:t>
            </a:r>
            <a:r>
              <a:rPr lang="it-IT" sz="1000" dirty="0" err="1">
                <a:solidFill>
                  <a:srgbClr val="4D4D4C"/>
                </a:solidFill>
                <a:latin typeface="Verdana" panose="020B0604030504040204" pitchFamily="34" charset="0"/>
                <a:ea typeface="Verdana" panose="020B0604030504040204" pitchFamily="34" charset="0"/>
              </a:rPr>
              <a:t>Initiating</a:t>
            </a:r>
            <a:r>
              <a:rPr lang="it-IT" sz="1000" dirty="0">
                <a:solidFill>
                  <a:srgbClr val="4D4D4C"/>
                </a:solidFill>
                <a:latin typeface="Verdana" panose="020B0604030504040204" pitchFamily="34" charset="0"/>
                <a:ea typeface="Verdana" panose="020B0604030504040204" pitchFamily="34" charset="0"/>
              </a:rPr>
              <a:t> Party (group </a:t>
            </a:r>
            <a:r>
              <a:rPr lang="it-IT" sz="1000" dirty="0" err="1">
                <a:solidFill>
                  <a:srgbClr val="4D4D4C"/>
                </a:solidFill>
                <a:latin typeface="Verdana" panose="020B0604030504040204" pitchFamily="34" charset="0"/>
                <a:ea typeface="Verdana" panose="020B0604030504040204" pitchFamily="34" charset="0"/>
              </a:rPr>
              <a:t>identifier</a:t>
            </a:r>
            <a:r>
              <a:rPr lang="it-IT" sz="1000" dirty="0">
                <a:solidFill>
                  <a:srgbClr val="4D4D4C"/>
                </a:solidFill>
                <a:latin typeface="Verdana" panose="020B0604030504040204" pitchFamily="34" charset="0"/>
                <a:ea typeface="Verdana" panose="020B0604030504040204" pitchFamily="34" charset="0"/>
              </a:rPr>
              <a:t>)</a:t>
            </a:r>
          </a:p>
        </p:txBody>
      </p:sp>
      <p:sp>
        <p:nvSpPr>
          <p:cNvPr id="28" name="AutoShape 28">
            <a:extLst>
              <a:ext uri="{FF2B5EF4-FFF2-40B4-BE49-F238E27FC236}">
                <a16:creationId xmlns:a16="http://schemas.microsoft.com/office/drawing/2014/main" id="{D44E4F2C-232F-408F-8162-7F66B0AF01CE}"/>
              </a:ext>
            </a:extLst>
          </p:cNvPr>
          <p:cNvSpPr>
            <a:spLocks noChangeArrowheads="1"/>
          </p:cNvSpPr>
          <p:nvPr/>
        </p:nvSpPr>
        <p:spPr bwMode="auto">
          <a:xfrm>
            <a:off x="5132388" y="5138738"/>
            <a:ext cx="1973262" cy="522287"/>
          </a:xfrm>
          <a:prstGeom prst="wedgeRoundRectCallout">
            <a:avLst>
              <a:gd name="adj1" fmla="val -94894"/>
              <a:gd name="adj2" fmla="val -2889"/>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err="1">
                <a:solidFill>
                  <a:srgbClr val="4D4D4C"/>
                </a:solidFill>
                <a:latin typeface="Verdana" panose="020B0604030504040204" pitchFamily="34" charset="0"/>
                <a:ea typeface="Verdana" panose="020B0604030504040204" pitchFamily="34" charset="0"/>
              </a:rPr>
              <a:t>Mandatory</a:t>
            </a:r>
            <a:r>
              <a:rPr lang="it-IT" sz="1000" dirty="0">
                <a:solidFill>
                  <a:srgbClr val="4D4D4C"/>
                </a:solidFill>
                <a:latin typeface="Verdana" panose="020B0604030504040204" pitchFamily="34" charset="0"/>
                <a:ea typeface="Verdana" panose="020B0604030504040204" pitchFamily="34" charset="0"/>
              </a:rPr>
              <a:t> (BIC) for SEPA cross-</a:t>
            </a:r>
            <a:r>
              <a:rPr lang="it-IT" sz="1000" dirty="0" err="1">
                <a:solidFill>
                  <a:srgbClr val="4D4D4C"/>
                </a:solidFill>
                <a:latin typeface="Verdana" panose="020B0604030504040204" pitchFamily="34" charset="0"/>
                <a:ea typeface="Verdana" panose="020B0604030504040204" pitchFamily="34" charset="0"/>
              </a:rPr>
              <a:t>border</a:t>
            </a:r>
            <a:r>
              <a:rPr lang="it-IT" sz="1000" dirty="0">
                <a:solidFill>
                  <a:srgbClr val="4D4D4C"/>
                </a:solidFill>
                <a:latin typeface="Verdana" panose="020B0604030504040204" pitchFamily="34" charset="0"/>
                <a:ea typeface="Verdana" panose="020B0604030504040204" pitchFamily="34" charset="0"/>
              </a:rPr>
              <a:t> credit transfer (IBAN≠ IT, SM) </a:t>
            </a:r>
            <a:r>
              <a:rPr lang="it-IT" sz="1000" dirty="0" err="1">
                <a:solidFill>
                  <a:srgbClr val="4D4D4C"/>
                </a:solidFill>
                <a:latin typeface="Verdana" panose="020B0604030504040204" pitchFamily="34" charset="0"/>
                <a:ea typeface="Verdana" panose="020B0604030504040204" pitchFamily="34" charset="0"/>
              </a:rPr>
              <a:t>until</a:t>
            </a:r>
            <a:r>
              <a:rPr lang="it-IT" sz="1000" dirty="0">
                <a:solidFill>
                  <a:srgbClr val="4D4D4C"/>
                </a:solidFill>
                <a:latin typeface="Verdana" panose="020B0604030504040204" pitchFamily="34" charset="0"/>
                <a:ea typeface="Verdana" panose="020B0604030504040204" pitchFamily="34" charset="0"/>
              </a:rPr>
              <a:t> 2/16</a:t>
            </a:r>
          </a:p>
        </p:txBody>
      </p:sp>
      <p:sp>
        <p:nvSpPr>
          <p:cNvPr id="29" name="AutoShape 29">
            <a:extLst>
              <a:ext uri="{FF2B5EF4-FFF2-40B4-BE49-F238E27FC236}">
                <a16:creationId xmlns:a16="http://schemas.microsoft.com/office/drawing/2014/main" id="{8AC04E56-C8E2-40ED-83EA-1336195F1B82}"/>
              </a:ext>
            </a:extLst>
          </p:cNvPr>
          <p:cNvSpPr>
            <a:spLocks noChangeArrowheads="1"/>
          </p:cNvSpPr>
          <p:nvPr/>
        </p:nvSpPr>
        <p:spPr bwMode="auto">
          <a:xfrm>
            <a:off x="4592638" y="6129338"/>
            <a:ext cx="1960562" cy="320675"/>
          </a:xfrm>
          <a:prstGeom prst="wedgeRoundRectCallout">
            <a:avLst>
              <a:gd name="adj1" fmla="val -48542"/>
              <a:gd name="adj2" fmla="val -127722"/>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a:solidFill>
                  <a:srgbClr val="4D4D4C"/>
                </a:solidFill>
                <a:latin typeface="Verdana" panose="020B0604030504040204" pitchFamily="34" charset="0"/>
                <a:ea typeface="Verdana" panose="020B0604030504040204" pitchFamily="34" charset="0"/>
              </a:rPr>
              <a:t>“</a:t>
            </a:r>
            <a:r>
              <a:rPr lang="it-IT" sz="1000" dirty="0" err="1">
                <a:solidFill>
                  <a:srgbClr val="4D4D4C"/>
                </a:solidFill>
                <a:latin typeface="Verdana" panose="020B0604030504040204" pitchFamily="34" charset="0"/>
                <a:ea typeface="Verdana" panose="020B0604030504040204" pitchFamily="34" charset="0"/>
              </a:rPr>
              <a:t>Structured</a:t>
            </a:r>
            <a:r>
              <a:rPr lang="it-IT" sz="1000" dirty="0">
                <a:solidFill>
                  <a:srgbClr val="4D4D4C"/>
                </a:solidFill>
                <a:latin typeface="Verdana" panose="020B0604030504040204" pitchFamily="34" charset="0"/>
                <a:ea typeface="Verdana" panose="020B0604030504040204" pitchFamily="34" charset="0"/>
              </a:rPr>
              <a:t>” or “</a:t>
            </a:r>
            <a:r>
              <a:rPr lang="it-IT" sz="1000" dirty="0" err="1">
                <a:solidFill>
                  <a:srgbClr val="4D4D4C"/>
                </a:solidFill>
                <a:latin typeface="Verdana" panose="020B0604030504040204" pitchFamily="34" charset="0"/>
                <a:ea typeface="Verdana" panose="020B0604030504040204" pitchFamily="34" charset="0"/>
              </a:rPr>
              <a:t>Unstructured</a:t>
            </a:r>
            <a:r>
              <a:rPr lang="it-IT" sz="1000" dirty="0">
                <a:solidFill>
                  <a:srgbClr val="4D4D4C"/>
                </a:solidFill>
                <a:latin typeface="Verdana" panose="020B0604030504040204" pitchFamily="34" charset="0"/>
                <a:ea typeface="Verdana" panose="020B0604030504040204" pitchFamily="34" charset="0"/>
              </a:rPr>
              <a:t>”</a:t>
            </a:r>
          </a:p>
        </p:txBody>
      </p:sp>
      <p:sp>
        <p:nvSpPr>
          <p:cNvPr id="30" name="AutoShape 30">
            <a:extLst>
              <a:ext uri="{FF2B5EF4-FFF2-40B4-BE49-F238E27FC236}">
                <a16:creationId xmlns:a16="http://schemas.microsoft.com/office/drawing/2014/main" id="{A5CB85B9-C787-438B-BEC5-4FEED486D740}"/>
              </a:ext>
            </a:extLst>
          </p:cNvPr>
          <p:cNvSpPr>
            <a:spLocks noChangeArrowheads="1"/>
          </p:cNvSpPr>
          <p:nvPr/>
        </p:nvSpPr>
        <p:spPr bwMode="auto">
          <a:xfrm>
            <a:off x="973014" y="5680075"/>
            <a:ext cx="1783010" cy="341313"/>
          </a:xfrm>
          <a:prstGeom prst="wedgeRoundRectCallout">
            <a:avLst>
              <a:gd name="adj1" fmla="val 112227"/>
              <a:gd name="adj2" fmla="val -50463"/>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err="1">
                <a:solidFill>
                  <a:srgbClr val="4D4D4C"/>
                </a:solidFill>
                <a:latin typeface="Verdana" panose="020B0604030504040204" pitchFamily="34" charset="0"/>
                <a:ea typeface="Verdana" panose="020B0604030504040204" pitchFamily="34" charset="0"/>
              </a:rPr>
              <a:t>Mandatory</a:t>
            </a:r>
            <a:r>
              <a:rPr lang="it-IT" sz="1000" dirty="0">
                <a:solidFill>
                  <a:srgbClr val="4D4D4C"/>
                </a:solidFill>
                <a:latin typeface="Verdana" panose="020B0604030504040204" pitchFamily="34" charset="0"/>
                <a:ea typeface="Verdana" panose="020B0604030504040204" pitchFamily="34" charset="0"/>
              </a:rPr>
              <a:t> IBAN for SEPA credit transfer </a:t>
            </a:r>
            <a:r>
              <a:rPr lang="it-IT" sz="1000" dirty="0" err="1">
                <a:solidFill>
                  <a:srgbClr val="4D4D4C"/>
                </a:solidFill>
                <a:latin typeface="Verdana" panose="020B0604030504040204" pitchFamily="34" charset="0"/>
                <a:ea typeface="Verdana" panose="020B0604030504040204" pitchFamily="34" charset="0"/>
              </a:rPr>
              <a:t>requests</a:t>
            </a:r>
            <a:endParaRPr lang="it-IT" sz="1000" dirty="0">
              <a:solidFill>
                <a:srgbClr val="4D4D4C"/>
              </a:solidFill>
              <a:latin typeface="Verdana" panose="020B0604030504040204" pitchFamily="34" charset="0"/>
              <a:ea typeface="Verdana" panose="020B0604030504040204" pitchFamily="34" charset="0"/>
            </a:endParaRPr>
          </a:p>
        </p:txBody>
      </p:sp>
      <p:sp>
        <p:nvSpPr>
          <p:cNvPr id="31" name="AutoShape 31">
            <a:extLst>
              <a:ext uri="{FF2B5EF4-FFF2-40B4-BE49-F238E27FC236}">
                <a16:creationId xmlns:a16="http://schemas.microsoft.com/office/drawing/2014/main" id="{18B11ADD-5F49-49C9-9960-A1CC0BA51C0E}"/>
              </a:ext>
            </a:extLst>
          </p:cNvPr>
          <p:cNvSpPr>
            <a:spLocks noChangeArrowheads="1"/>
          </p:cNvSpPr>
          <p:nvPr/>
        </p:nvSpPr>
        <p:spPr bwMode="auto">
          <a:xfrm>
            <a:off x="584200" y="4076700"/>
            <a:ext cx="1382713" cy="485775"/>
          </a:xfrm>
          <a:prstGeom prst="wedgeRoundRectCallout">
            <a:avLst>
              <a:gd name="adj1" fmla="val 120894"/>
              <a:gd name="adj2" fmla="val -62093"/>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a:solidFill>
                  <a:srgbClr val="4D4D4C"/>
                </a:solidFill>
                <a:latin typeface="Verdana" panose="020B0604030504040204" pitchFamily="34" charset="0"/>
                <a:ea typeface="Verdana" panose="020B0604030504040204" pitchFamily="34" charset="0"/>
              </a:rPr>
              <a:t>BIC </a:t>
            </a:r>
            <a:r>
              <a:rPr lang="it-IT" sz="1000" dirty="0" err="1">
                <a:solidFill>
                  <a:srgbClr val="4D4D4C"/>
                </a:solidFill>
                <a:latin typeface="Verdana" panose="020B0604030504040204" pitchFamily="34" charset="0"/>
                <a:ea typeface="Verdana" panose="020B0604030504040204" pitchFamily="34" charset="0"/>
              </a:rPr>
              <a:t>is</a:t>
            </a:r>
            <a:r>
              <a:rPr lang="it-IT" sz="1000" dirty="0">
                <a:solidFill>
                  <a:srgbClr val="4D4D4C"/>
                </a:solidFill>
                <a:latin typeface="Verdana" panose="020B0604030504040204" pitchFamily="34" charset="0"/>
                <a:ea typeface="Verdana" panose="020B0604030504040204" pitchFamily="34" charset="0"/>
              </a:rPr>
              <a:t> optional</a:t>
            </a:r>
          </a:p>
          <a:p>
            <a:pPr algn="ctr" eaLnBrk="1" hangingPunct="1">
              <a:defRPr/>
            </a:pPr>
            <a:r>
              <a:rPr lang="it-IT" sz="1000" dirty="0">
                <a:solidFill>
                  <a:srgbClr val="4D4D4C"/>
                </a:solidFill>
                <a:latin typeface="Verdana" panose="020B0604030504040204" pitchFamily="34" charset="0"/>
                <a:ea typeface="Verdana" panose="020B0604030504040204" pitchFamily="34" charset="0"/>
              </a:rPr>
              <a:t>ABI </a:t>
            </a:r>
            <a:r>
              <a:rPr lang="it-IT" sz="1000" dirty="0" err="1">
                <a:solidFill>
                  <a:srgbClr val="4D4D4C"/>
                </a:solidFill>
                <a:latin typeface="Verdana" panose="020B0604030504040204" pitchFamily="34" charset="0"/>
                <a:ea typeface="Verdana" panose="020B0604030504040204" pitchFamily="34" charset="0"/>
              </a:rPr>
              <a:t>is</a:t>
            </a:r>
            <a:r>
              <a:rPr lang="it-IT" sz="1000" dirty="0">
                <a:solidFill>
                  <a:srgbClr val="4D4D4C"/>
                </a:solidFill>
                <a:latin typeface="Verdana" panose="020B0604030504040204" pitchFamily="34" charset="0"/>
                <a:ea typeface="Verdana" panose="020B0604030504040204" pitchFamily="34" charset="0"/>
              </a:rPr>
              <a:t> </a:t>
            </a:r>
            <a:r>
              <a:rPr lang="it-IT" sz="1000" dirty="0" err="1">
                <a:solidFill>
                  <a:srgbClr val="4D4D4C"/>
                </a:solidFill>
                <a:latin typeface="Verdana" panose="020B0604030504040204" pitchFamily="34" charset="0"/>
                <a:ea typeface="Verdana" panose="020B0604030504040204" pitchFamily="34" charset="0"/>
              </a:rPr>
              <a:t>mandatory</a:t>
            </a:r>
            <a:endParaRPr lang="it-IT" sz="1000" dirty="0">
              <a:solidFill>
                <a:srgbClr val="4D4D4C"/>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072793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187EE977-09EC-4C2E-904F-DBB91A1408B0}"/>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3" name="Text Box 4">
            <a:extLst>
              <a:ext uri="{FF2B5EF4-FFF2-40B4-BE49-F238E27FC236}">
                <a16:creationId xmlns:a16="http://schemas.microsoft.com/office/drawing/2014/main" id="{9E5AF9B2-A457-4F2A-B11A-1C97C7823937}"/>
              </a:ext>
            </a:extLst>
          </p:cNvPr>
          <p:cNvSpPr txBox="1">
            <a:spLocks noChangeArrowheads="1"/>
          </p:cNvSpPr>
          <p:nvPr/>
        </p:nvSpPr>
        <p:spPr bwMode="auto">
          <a:xfrm>
            <a:off x="755576" y="7647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defPPr>
              <a:defRPr lang="it-IT"/>
            </a:defPPr>
            <a:lvl1pPr eaLnBrk="1" fontAlgn="auto" hangingPunct="1">
              <a:spcBef>
                <a:spcPct val="50000"/>
              </a:spcBef>
              <a:spcAft>
                <a:spcPts val="0"/>
              </a:spcAft>
              <a:tabLst>
                <a:tab pos="311150" algn="l"/>
              </a:tabLst>
              <a:defRPr sz="1200" b="1" i="1" kern="0">
                <a:solidFill>
                  <a:srgbClr val="EF7918"/>
                </a:solidFill>
                <a:latin typeface="Verdana" panose="020B0604030504040204" pitchFamily="34" charset="0"/>
                <a:ea typeface="Verdana" panose="020B0604030504040204" pitchFamily="34" charset="0"/>
              </a:defRPr>
            </a:lvl1pPr>
            <a:lvl2pPr marL="742950" indent="-285750">
              <a:tabLst>
                <a:tab pos="311150" algn="l"/>
              </a:tabLst>
              <a:defRPr sz="1400">
                <a:latin typeface="Arial" charset="0"/>
              </a:defRPr>
            </a:lvl2pPr>
            <a:lvl3pPr marL="1143000" indent="-228600">
              <a:tabLst>
                <a:tab pos="311150" algn="l"/>
              </a:tabLst>
              <a:defRPr sz="1400">
                <a:latin typeface="Arial" charset="0"/>
              </a:defRPr>
            </a:lvl3pPr>
            <a:lvl4pPr marL="1600200" indent="-228600">
              <a:tabLst>
                <a:tab pos="311150" algn="l"/>
              </a:tabLst>
              <a:defRPr sz="1400">
                <a:latin typeface="Arial" charset="0"/>
              </a:defRPr>
            </a:lvl4pPr>
            <a:lvl5pPr marL="2057400" indent="-228600">
              <a:tabLst>
                <a:tab pos="311150" algn="l"/>
              </a:tabLst>
              <a:defRPr sz="1400">
                <a:latin typeface="Arial" charset="0"/>
              </a:defRPr>
            </a:lvl5pPr>
            <a:lvl6pPr marL="2514600" indent="-228600" algn="ctr" eaLnBrk="0" fontAlgn="base" hangingPunct="0">
              <a:spcBef>
                <a:spcPct val="50000"/>
              </a:spcBef>
              <a:spcAft>
                <a:spcPct val="0"/>
              </a:spcAft>
              <a:tabLst>
                <a:tab pos="311150" algn="l"/>
              </a:tabLst>
              <a:defRPr sz="1400">
                <a:latin typeface="Arial" charset="0"/>
              </a:defRPr>
            </a:lvl6pPr>
            <a:lvl7pPr marL="2971800" indent="-228600" algn="ctr" eaLnBrk="0" fontAlgn="base" hangingPunct="0">
              <a:spcBef>
                <a:spcPct val="50000"/>
              </a:spcBef>
              <a:spcAft>
                <a:spcPct val="0"/>
              </a:spcAft>
              <a:tabLst>
                <a:tab pos="311150" algn="l"/>
              </a:tabLst>
              <a:defRPr sz="1400">
                <a:latin typeface="Arial" charset="0"/>
              </a:defRPr>
            </a:lvl7pPr>
            <a:lvl8pPr marL="3429000" indent="-228600" algn="ctr" eaLnBrk="0" fontAlgn="base" hangingPunct="0">
              <a:spcBef>
                <a:spcPct val="50000"/>
              </a:spcBef>
              <a:spcAft>
                <a:spcPct val="0"/>
              </a:spcAft>
              <a:tabLst>
                <a:tab pos="311150" algn="l"/>
              </a:tabLst>
              <a:defRPr sz="1400">
                <a:latin typeface="Arial" charset="0"/>
              </a:defRPr>
            </a:lvl8pPr>
            <a:lvl9pPr marL="3886200" indent="-228600" algn="ctr" eaLnBrk="0" fontAlgn="base" hangingPunct="0">
              <a:spcBef>
                <a:spcPct val="50000"/>
              </a:spcBef>
              <a:spcAft>
                <a:spcPct val="0"/>
              </a:spcAft>
              <a:tabLst>
                <a:tab pos="311150" algn="l"/>
              </a:tabLst>
              <a:defRPr sz="1400">
                <a:latin typeface="Arial" charset="0"/>
              </a:defRPr>
            </a:lvl9pPr>
          </a:lstStyle>
          <a:p>
            <a:r>
              <a:rPr lang="it-IT" dirty="0"/>
              <a:t>3	</a:t>
            </a:r>
            <a:r>
              <a:rPr lang="it-IT" dirty="0" err="1"/>
              <a:t>Main</a:t>
            </a:r>
            <a:r>
              <a:rPr lang="it-IT" dirty="0"/>
              <a:t> information fields – </a:t>
            </a:r>
            <a:r>
              <a:rPr lang="it-IT" b="0" dirty="0"/>
              <a:t>progress status </a:t>
            </a:r>
            <a:r>
              <a:rPr lang="it-IT" b="0" dirty="0" err="1"/>
              <a:t>logical</a:t>
            </a:r>
            <a:r>
              <a:rPr lang="it-IT" b="0" dirty="0"/>
              <a:t> </a:t>
            </a:r>
            <a:r>
              <a:rPr lang="it-IT" b="0" dirty="0" err="1"/>
              <a:t>message</a:t>
            </a:r>
            <a:r>
              <a:rPr lang="it-IT" b="0" dirty="0"/>
              <a:t>/Status Report</a:t>
            </a:r>
          </a:p>
        </p:txBody>
      </p:sp>
      <p:sp>
        <p:nvSpPr>
          <p:cNvPr id="32" name="Rectangle 2">
            <a:extLst>
              <a:ext uri="{FF2B5EF4-FFF2-40B4-BE49-F238E27FC236}">
                <a16:creationId xmlns:a16="http://schemas.microsoft.com/office/drawing/2014/main" id="{A89E9D6A-3C81-4AF2-8E92-3EA9367DBC6D}"/>
              </a:ext>
            </a:extLst>
          </p:cNvPr>
          <p:cNvSpPr>
            <a:spLocks noChangeAspect="1" noChangeArrowheads="1"/>
          </p:cNvSpPr>
          <p:nvPr/>
        </p:nvSpPr>
        <p:spPr bwMode="auto">
          <a:xfrm>
            <a:off x="179512" y="1127790"/>
            <a:ext cx="8316913" cy="5405438"/>
          </a:xfrm>
          <a:prstGeom prst="rect">
            <a:avLst/>
          </a:prstGeom>
          <a:solidFill>
            <a:schemeClr val="bg1"/>
          </a:solidFill>
          <a:ln w="12700">
            <a:solidFill>
              <a:srgbClr val="FF9933"/>
            </a:solidFill>
            <a:prstDash val="dash"/>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187200" rIns="90000" bIns="2527200" anchor="ctr"/>
          <a:lstStyle/>
          <a:p>
            <a:pPr algn="ctr">
              <a:lnSpc>
                <a:spcPct val="110000"/>
              </a:lnSpc>
              <a:spcBef>
                <a:spcPct val="30000"/>
              </a:spcBef>
              <a:buClr>
                <a:srgbClr val="004785"/>
              </a:buClr>
              <a:buSzPct val="80000"/>
              <a:buFont typeface="Wingdings" pitchFamily="2" charset="2"/>
              <a:buNone/>
              <a:defRPr/>
            </a:pPr>
            <a:endParaRPr lang="it-IT" sz="800">
              <a:solidFill>
                <a:srgbClr val="004785"/>
              </a:solidFill>
              <a:latin typeface="Verdana" panose="020B0604030504040204" pitchFamily="34" charset="0"/>
              <a:ea typeface="Verdana" panose="020B0604030504040204" pitchFamily="34" charset="0"/>
            </a:endParaRPr>
          </a:p>
        </p:txBody>
      </p:sp>
      <p:sp>
        <p:nvSpPr>
          <p:cNvPr id="33" name="Rectangle 8">
            <a:extLst>
              <a:ext uri="{FF2B5EF4-FFF2-40B4-BE49-F238E27FC236}">
                <a16:creationId xmlns:a16="http://schemas.microsoft.com/office/drawing/2014/main" id="{13792F72-E5B7-416E-8051-CF11EAACD5CC}"/>
              </a:ext>
            </a:extLst>
          </p:cNvPr>
          <p:cNvSpPr>
            <a:spLocks noChangeArrowheads="1"/>
          </p:cNvSpPr>
          <p:nvPr/>
        </p:nvSpPr>
        <p:spPr bwMode="auto">
          <a:xfrm>
            <a:off x="395412" y="1235740"/>
            <a:ext cx="1624013" cy="257175"/>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r>
              <a:rPr lang="it-IT" sz="1200" b="1" dirty="0">
                <a:solidFill>
                  <a:srgbClr val="FFFFFF"/>
                </a:solidFill>
                <a:latin typeface="Verdana" panose="020B0604030504040204" pitchFamily="34" charset="0"/>
                <a:ea typeface="Verdana" panose="020B0604030504040204" pitchFamily="34" charset="0"/>
              </a:rPr>
              <a:t>&lt;STS_RPT&gt;</a:t>
            </a:r>
          </a:p>
        </p:txBody>
      </p:sp>
      <p:sp>
        <p:nvSpPr>
          <p:cNvPr id="34" name="Rectangle 8">
            <a:extLst>
              <a:ext uri="{FF2B5EF4-FFF2-40B4-BE49-F238E27FC236}">
                <a16:creationId xmlns:a16="http://schemas.microsoft.com/office/drawing/2014/main" id="{A98DE23F-7738-4A5D-A786-E9B1DCA95983}"/>
              </a:ext>
            </a:extLst>
          </p:cNvPr>
          <p:cNvSpPr>
            <a:spLocks noChangeArrowheads="1"/>
          </p:cNvSpPr>
          <p:nvPr/>
        </p:nvSpPr>
        <p:spPr bwMode="auto">
          <a:xfrm>
            <a:off x="1505075" y="1608803"/>
            <a:ext cx="1624012" cy="255587"/>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&lt;GROUP_HEADER&gt;</a:t>
            </a:r>
          </a:p>
        </p:txBody>
      </p:sp>
      <p:sp>
        <p:nvSpPr>
          <p:cNvPr id="35" name="TextBox 19">
            <a:extLst>
              <a:ext uri="{FF2B5EF4-FFF2-40B4-BE49-F238E27FC236}">
                <a16:creationId xmlns:a16="http://schemas.microsoft.com/office/drawing/2014/main" id="{90D7164B-13A2-4671-8660-F1D3B6F3925D}"/>
              </a:ext>
            </a:extLst>
          </p:cNvPr>
          <p:cNvSpPr txBox="1">
            <a:spLocks noChangeArrowheads="1"/>
          </p:cNvSpPr>
          <p:nvPr/>
        </p:nvSpPr>
        <p:spPr bwMode="auto">
          <a:xfrm>
            <a:off x="3121150" y="2550190"/>
            <a:ext cx="6286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[1..1]</a:t>
            </a:r>
          </a:p>
        </p:txBody>
      </p:sp>
      <p:cxnSp>
        <p:nvCxnSpPr>
          <p:cNvPr id="36" name="AutoShape 128">
            <a:extLst>
              <a:ext uri="{FF2B5EF4-FFF2-40B4-BE49-F238E27FC236}">
                <a16:creationId xmlns:a16="http://schemas.microsoft.com/office/drawing/2014/main" id="{2BAC35C3-2815-4069-8AE6-9F37DFEEBCE0}"/>
              </a:ext>
            </a:extLst>
          </p:cNvPr>
          <p:cNvCxnSpPr>
            <a:cxnSpLocks noChangeShapeType="1"/>
            <a:stCxn id="33" idx="2"/>
            <a:endCxn id="34" idx="1"/>
          </p:cNvCxnSpPr>
          <p:nvPr/>
        </p:nvCxnSpPr>
        <p:spPr bwMode="auto">
          <a:xfrm rot="16200000" flipH="1">
            <a:off x="1234406" y="1466721"/>
            <a:ext cx="244475" cy="296863"/>
          </a:xfrm>
          <a:prstGeom prst="bentConnector2">
            <a:avLst/>
          </a:prstGeom>
          <a:noFill/>
          <a:ln w="25400">
            <a:solidFill>
              <a:srgbClr val="4D4D4C"/>
            </a:solidFill>
            <a:miter lim="800000"/>
            <a:headEnd/>
            <a:tailEnd/>
          </a:ln>
          <a:extLst>
            <a:ext uri="{909E8E84-426E-40DD-AFC4-6F175D3DCCD1}">
              <a14:hiddenFill xmlns:a14="http://schemas.microsoft.com/office/drawing/2010/main">
                <a:noFill/>
              </a14:hiddenFill>
            </a:ext>
          </a:extLst>
        </p:spPr>
      </p:cxnSp>
      <p:sp>
        <p:nvSpPr>
          <p:cNvPr id="37" name="TextBox 19">
            <a:extLst>
              <a:ext uri="{FF2B5EF4-FFF2-40B4-BE49-F238E27FC236}">
                <a16:creationId xmlns:a16="http://schemas.microsoft.com/office/drawing/2014/main" id="{5AA4A5E4-BD77-4E16-B95F-A9AC948B87BB}"/>
              </a:ext>
            </a:extLst>
          </p:cNvPr>
          <p:cNvSpPr txBox="1">
            <a:spLocks noChangeArrowheads="1"/>
          </p:cNvSpPr>
          <p:nvPr/>
        </p:nvSpPr>
        <p:spPr bwMode="auto">
          <a:xfrm>
            <a:off x="3124325" y="1570703"/>
            <a:ext cx="628650" cy="274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[1..1]</a:t>
            </a:r>
          </a:p>
        </p:txBody>
      </p:sp>
      <p:cxnSp>
        <p:nvCxnSpPr>
          <p:cNvPr id="38" name="AutoShape 38">
            <a:extLst>
              <a:ext uri="{FF2B5EF4-FFF2-40B4-BE49-F238E27FC236}">
                <a16:creationId xmlns:a16="http://schemas.microsoft.com/office/drawing/2014/main" id="{BBB4BA21-DAEE-4784-BEED-943AEFA92490}"/>
              </a:ext>
            </a:extLst>
          </p:cNvPr>
          <p:cNvCxnSpPr>
            <a:cxnSpLocks noChangeShapeType="1"/>
            <a:stCxn id="39" idx="1"/>
            <a:endCxn id="33" idx="2"/>
          </p:cNvCxnSpPr>
          <p:nvPr/>
        </p:nvCxnSpPr>
        <p:spPr bwMode="auto">
          <a:xfrm rot="10800000">
            <a:off x="1208212" y="1492915"/>
            <a:ext cx="303213" cy="1223963"/>
          </a:xfrm>
          <a:prstGeom prst="bentConnector2">
            <a:avLst/>
          </a:prstGeom>
          <a:noFill/>
          <a:ln w="25400">
            <a:solidFill>
              <a:srgbClr val="4D4D4C"/>
            </a:solidFill>
            <a:miter lim="800000"/>
            <a:headEnd/>
            <a:tailEnd/>
          </a:ln>
          <a:extLst>
            <a:ext uri="{909E8E84-426E-40DD-AFC4-6F175D3DCCD1}">
              <a14:hiddenFill xmlns:a14="http://schemas.microsoft.com/office/drawing/2010/main">
                <a:noFill/>
              </a14:hiddenFill>
            </a:ext>
          </a:extLst>
        </p:spPr>
      </p:cxnSp>
      <p:sp>
        <p:nvSpPr>
          <p:cNvPr id="39" name="Rectangle 8">
            <a:extLst>
              <a:ext uri="{FF2B5EF4-FFF2-40B4-BE49-F238E27FC236}">
                <a16:creationId xmlns:a16="http://schemas.microsoft.com/office/drawing/2014/main" id="{30F1830D-EB59-4520-BBBB-8E90FE69E714}"/>
              </a:ext>
            </a:extLst>
          </p:cNvPr>
          <p:cNvSpPr>
            <a:spLocks noChangeArrowheads="1"/>
          </p:cNvSpPr>
          <p:nvPr/>
        </p:nvSpPr>
        <p:spPr bwMode="auto">
          <a:xfrm>
            <a:off x="1511425" y="2588290"/>
            <a:ext cx="1624012" cy="257175"/>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&lt;ORGNL_GRP_STS&gt;</a:t>
            </a:r>
          </a:p>
        </p:txBody>
      </p:sp>
      <p:sp>
        <p:nvSpPr>
          <p:cNvPr id="40" name="Rectangle 8">
            <a:extLst>
              <a:ext uri="{FF2B5EF4-FFF2-40B4-BE49-F238E27FC236}">
                <a16:creationId xmlns:a16="http://schemas.microsoft.com/office/drawing/2014/main" id="{8844F459-8C16-4D27-8346-E014A7EFA477}"/>
              </a:ext>
            </a:extLst>
          </p:cNvPr>
          <p:cNvSpPr>
            <a:spLocks noChangeArrowheads="1"/>
          </p:cNvSpPr>
          <p:nvPr/>
        </p:nvSpPr>
        <p:spPr bwMode="auto">
          <a:xfrm>
            <a:off x="1570162" y="3667790"/>
            <a:ext cx="1622425" cy="257175"/>
          </a:xfrm>
          <a:prstGeom prst="rect">
            <a:avLst/>
          </a:prstGeom>
          <a:solidFill>
            <a:srgbClr val="EF7918"/>
          </a:solidFill>
          <a:ln w="9525" algn="ctr">
            <a:solidFill>
              <a:schemeClr val="bg1"/>
            </a:solidFill>
            <a:miter lim="800000"/>
            <a:headEnd/>
            <a:tailEnd/>
          </a:ln>
          <a:effectLst/>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&lt;ORGNL_PMT_STS&gt;</a:t>
            </a:r>
          </a:p>
        </p:txBody>
      </p:sp>
      <p:sp>
        <p:nvSpPr>
          <p:cNvPr id="41" name="TextBox 19">
            <a:extLst>
              <a:ext uri="{FF2B5EF4-FFF2-40B4-BE49-F238E27FC236}">
                <a16:creationId xmlns:a16="http://schemas.microsoft.com/office/drawing/2014/main" id="{3215BCD3-5E1C-4FE1-AA70-701B269AF519}"/>
              </a:ext>
            </a:extLst>
          </p:cNvPr>
          <p:cNvSpPr txBox="1">
            <a:spLocks noChangeArrowheads="1"/>
          </p:cNvSpPr>
          <p:nvPr/>
        </p:nvSpPr>
        <p:spPr bwMode="auto">
          <a:xfrm>
            <a:off x="3275137" y="3666203"/>
            <a:ext cx="6286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[0..1]</a:t>
            </a:r>
          </a:p>
        </p:txBody>
      </p:sp>
      <p:sp>
        <p:nvSpPr>
          <p:cNvPr id="42" name="Text Box 15">
            <a:extLst>
              <a:ext uri="{FF2B5EF4-FFF2-40B4-BE49-F238E27FC236}">
                <a16:creationId xmlns:a16="http://schemas.microsoft.com/office/drawing/2014/main" id="{417B79B7-8B0B-4795-870C-53AEBA11B489}"/>
              </a:ext>
            </a:extLst>
          </p:cNvPr>
          <p:cNvSpPr txBox="1">
            <a:spLocks noChangeArrowheads="1"/>
          </p:cNvSpPr>
          <p:nvPr/>
        </p:nvSpPr>
        <p:spPr bwMode="auto">
          <a:xfrm>
            <a:off x="1565400" y="1954878"/>
            <a:ext cx="1800225" cy="457200"/>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lIns="0" tIns="0" rIns="0" bIns="0">
            <a:spAutoFit/>
          </a:bodyPr>
          <a:lstStyle>
            <a:lvl1pPr marL="125413" indent="-125413" eaLnBrk="0" hangingPunct="0">
              <a:defRPr sz="1400">
                <a:solidFill>
                  <a:schemeClr val="tx1"/>
                </a:solidFill>
                <a:latin typeface="Arial" charset="0"/>
              </a:defRPr>
            </a:lvl1pPr>
            <a:lvl2pPr eaLnBrk="0" hangingPunct="0">
              <a:defRPr sz="1400">
                <a:solidFill>
                  <a:schemeClr val="tx1"/>
                </a:solidFill>
                <a:latin typeface="Arial" charset="0"/>
              </a:defRPr>
            </a:lvl2pPr>
            <a:lvl3pPr eaLnBrk="0" hangingPunct="0">
              <a:defRPr sz="1400">
                <a:solidFill>
                  <a:schemeClr val="tx1"/>
                </a:solidFill>
                <a:latin typeface="Arial" charset="0"/>
              </a:defRPr>
            </a:lvl3pPr>
            <a:lvl4pPr eaLnBrk="0" hangingPunct="0">
              <a:defRPr sz="1400">
                <a:solidFill>
                  <a:schemeClr val="tx1"/>
                </a:solidFill>
                <a:latin typeface="Arial" charset="0"/>
              </a:defRPr>
            </a:lvl4pPr>
            <a:lvl5pPr eaLnBrk="0" hangingPunct="0">
              <a:defRPr sz="1400">
                <a:solidFill>
                  <a:schemeClr val="tx1"/>
                </a:solidFill>
                <a:latin typeface="Arial" charset="0"/>
              </a:defRPr>
            </a:lvl5pPr>
            <a:lvl6pPr algn="ctr" eaLnBrk="0" fontAlgn="base" hangingPunct="0">
              <a:spcBef>
                <a:spcPct val="50000"/>
              </a:spcBef>
              <a:spcAft>
                <a:spcPct val="0"/>
              </a:spcAft>
              <a:defRPr sz="1400">
                <a:solidFill>
                  <a:schemeClr val="tx1"/>
                </a:solidFill>
                <a:latin typeface="Arial" charset="0"/>
              </a:defRPr>
            </a:lvl6pPr>
            <a:lvl7pPr algn="ctr" eaLnBrk="0" fontAlgn="base" hangingPunct="0">
              <a:spcBef>
                <a:spcPct val="50000"/>
              </a:spcBef>
              <a:spcAft>
                <a:spcPct val="0"/>
              </a:spcAft>
              <a:defRPr sz="1400">
                <a:solidFill>
                  <a:schemeClr val="tx1"/>
                </a:solidFill>
                <a:latin typeface="Arial" charset="0"/>
              </a:defRPr>
            </a:lvl7pPr>
            <a:lvl8pPr algn="ctr" eaLnBrk="0" fontAlgn="base" hangingPunct="0">
              <a:spcBef>
                <a:spcPct val="50000"/>
              </a:spcBef>
              <a:spcAft>
                <a:spcPct val="0"/>
              </a:spcAft>
              <a:defRPr sz="1400">
                <a:solidFill>
                  <a:schemeClr val="tx1"/>
                </a:solidFill>
                <a:latin typeface="Arial" charset="0"/>
              </a:defRPr>
            </a:lvl8pPr>
            <a:lvl9pPr algn="ctr" eaLnBrk="0" fontAlgn="base" hangingPunct="0">
              <a:spcBef>
                <a:spcPct val="50000"/>
              </a:spcBef>
              <a:spcAft>
                <a:spcPct val="0"/>
              </a:spcAft>
              <a:defRPr sz="1400">
                <a:solidFill>
                  <a:schemeClr val="tx1"/>
                </a:solidFill>
                <a:latin typeface="Arial" charset="0"/>
              </a:defRPr>
            </a:lvl9pPr>
          </a:lstStyle>
          <a:p>
            <a:pPr eaLnBrk="1" hangingPunct="1">
              <a:buFontTx/>
              <a:buChar char="•"/>
              <a:defRPr/>
            </a:pPr>
            <a:r>
              <a:rPr lang="en-GB" sz="1000" dirty="0">
                <a:solidFill>
                  <a:srgbClr val="4D4D4C"/>
                </a:solidFill>
                <a:latin typeface="Verdana" panose="020B0604030504040204" pitchFamily="34" charset="0"/>
                <a:ea typeface="Verdana" panose="020B0604030504040204" pitchFamily="34" charset="0"/>
              </a:rPr>
              <a:t>Message Identification</a:t>
            </a:r>
          </a:p>
          <a:p>
            <a:pPr eaLnBrk="1" hangingPunct="1">
              <a:buFontTx/>
              <a:buChar char="•"/>
              <a:defRPr/>
            </a:pPr>
            <a:r>
              <a:rPr lang="en-GB" sz="1000" dirty="0">
                <a:solidFill>
                  <a:srgbClr val="4D4D4C"/>
                </a:solidFill>
                <a:latin typeface="Verdana" panose="020B0604030504040204" pitchFamily="34" charset="0"/>
                <a:ea typeface="Verdana" panose="020B0604030504040204" pitchFamily="34" charset="0"/>
              </a:rPr>
              <a:t>Creation Date Time</a:t>
            </a:r>
          </a:p>
          <a:p>
            <a:pPr eaLnBrk="1" hangingPunct="1">
              <a:buFontTx/>
              <a:buChar char="•"/>
              <a:defRPr/>
            </a:pPr>
            <a:r>
              <a:rPr lang="en-GB" sz="1000" dirty="0">
                <a:solidFill>
                  <a:srgbClr val="4D4D4C"/>
                </a:solidFill>
                <a:latin typeface="Verdana" panose="020B0604030504040204" pitchFamily="34" charset="0"/>
                <a:ea typeface="Verdana" panose="020B0604030504040204" pitchFamily="34" charset="0"/>
              </a:rPr>
              <a:t>IDE2E</a:t>
            </a:r>
          </a:p>
        </p:txBody>
      </p:sp>
      <p:sp>
        <p:nvSpPr>
          <p:cNvPr id="43" name="Text Box 16">
            <a:extLst>
              <a:ext uri="{FF2B5EF4-FFF2-40B4-BE49-F238E27FC236}">
                <a16:creationId xmlns:a16="http://schemas.microsoft.com/office/drawing/2014/main" id="{FE62D192-BAB5-4189-8583-C475DC6F5829}"/>
              </a:ext>
            </a:extLst>
          </p:cNvPr>
          <p:cNvSpPr txBox="1">
            <a:spLocks noChangeArrowheads="1"/>
          </p:cNvSpPr>
          <p:nvPr/>
        </p:nvSpPr>
        <p:spPr bwMode="auto">
          <a:xfrm>
            <a:off x="1565400" y="2910553"/>
            <a:ext cx="2790825" cy="504825"/>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lIns="0" tIns="0" rIns="0" bIns="0">
            <a:spAutoFit/>
          </a:bodyPr>
          <a:lstStyle>
            <a:lvl1pPr marL="125413" indent="-125413" eaLnBrk="0" hangingPunct="0">
              <a:defRPr sz="1400">
                <a:solidFill>
                  <a:schemeClr val="tx1"/>
                </a:solidFill>
                <a:latin typeface="Arial" charset="0"/>
              </a:defRPr>
            </a:lvl1pPr>
            <a:lvl2pPr eaLnBrk="0" hangingPunct="0">
              <a:defRPr sz="1400">
                <a:solidFill>
                  <a:schemeClr val="tx1"/>
                </a:solidFill>
                <a:latin typeface="Arial" charset="0"/>
              </a:defRPr>
            </a:lvl2pPr>
            <a:lvl3pPr eaLnBrk="0" hangingPunct="0">
              <a:defRPr sz="1400">
                <a:solidFill>
                  <a:schemeClr val="tx1"/>
                </a:solidFill>
                <a:latin typeface="Arial" charset="0"/>
              </a:defRPr>
            </a:lvl3pPr>
            <a:lvl4pPr eaLnBrk="0" hangingPunct="0">
              <a:defRPr sz="1400">
                <a:solidFill>
                  <a:schemeClr val="tx1"/>
                </a:solidFill>
                <a:latin typeface="Arial" charset="0"/>
              </a:defRPr>
            </a:lvl4pPr>
            <a:lvl5pPr eaLnBrk="0" hangingPunct="0">
              <a:defRPr sz="1400">
                <a:solidFill>
                  <a:schemeClr val="tx1"/>
                </a:solidFill>
                <a:latin typeface="Arial" charset="0"/>
              </a:defRPr>
            </a:lvl5pPr>
            <a:lvl6pPr algn="ctr" eaLnBrk="0" fontAlgn="base" hangingPunct="0">
              <a:spcBef>
                <a:spcPct val="50000"/>
              </a:spcBef>
              <a:spcAft>
                <a:spcPct val="0"/>
              </a:spcAft>
              <a:defRPr sz="1400">
                <a:solidFill>
                  <a:schemeClr val="tx1"/>
                </a:solidFill>
                <a:latin typeface="Arial" charset="0"/>
              </a:defRPr>
            </a:lvl6pPr>
            <a:lvl7pPr algn="ctr" eaLnBrk="0" fontAlgn="base" hangingPunct="0">
              <a:spcBef>
                <a:spcPct val="50000"/>
              </a:spcBef>
              <a:spcAft>
                <a:spcPct val="0"/>
              </a:spcAft>
              <a:defRPr sz="1400">
                <a:solidFill>
                  <a:schemeClr val="tx1"/>
                </a:solidFill>
                <a:latin typeface="Arial" charset="0"/>
              </a:defRPr>
            </a:lvl7pPr>
            <a:lvl8pPr algn="ctr" eaLnBrk="0" fontAlgn="base" hangingPunct="0">
              <a:spcBef>
                <a:spcPct val="50000"/>
              </a:spcBef>
              <a:spcAft>
                <a:spcPct val="0"/>
              </a:spcAft>
              <a:defRPr sz="1400">
                <a:solidFill>
                  <a:schemeClr val="tx1"/>
                </a:solidFill>
                <a:latin typeface="Arial" charset="0"/>
              </a:defRPr>
            </a:lvl8pPr>
            <a:lvl9pPr algn="ctr" eaLnBrk="0" fontAlgn="base" hangingPunct="0">
              <a:spcBef>
                <a:spcPct val="50000"/>
              </a:spcBef>
              <a:spcAft>
                <a:spcPct val="0"/>
              </a:spcAft>
              <a:defRPr sz="1400">
                <a:solidFill>
                  <a:schemeClr val="tx1"/>
                </a:solidFill>
                <a:latin typeface="Arial" charset="0"/>
              </a:defRPr>
            </a:lvl9pPr>
          </a:lstStyle>
          <a:p>
            <a:pPr eaLnBrk="1" hangingPunct="1">
              <a:lnSpc>
                <a:spcPct val="110000"/>
              </a:lnSpc>
              <a:buFontTx/>
              <a:buChar char="•"/>
              <a:defRPr/>
            </a:pPr>
            <a:r>
              <a:rPr lang="en-GB" sz="1000">
                <a:solidFill>
                  <a:srgbClr val="4D4D4C"/>
                </a:solidFill>
                <a:latin typeface="Verdana" panose="020B0604030504040204" pitchFamily="34" charset="0"/>
                <a:ea typeface="Verdana" panose="020B0604030504040204" pitchFamily="34" charset="0"/>
              </a:rPr>
              <a:t>Original Message Identification</a:t>
            </a:r>
          </a:p>
          <a:p>
            <a:pPr eaLnBrk="1" hangingPunct="1">
              <a:lnSpc>
                <a:spcPct val="110000"/>
              </a:lnSpc>
              <a:buFontTx/>
              <a:buChar char="•"/>
              <a:defRPr/>
            </a:pPr>
            <a:r>
              <a:rPr lang="en-GB" sz="1000">
                <a:solidFill>
                  <a:srgbClr val="4D4D4C"/>
                </a:solidFill>
                <a:latin typeface="Verdana" panose="020B0604030504040204" pitchFamily="34" charset="0"/>
                <a:ea typeface="Verdana" panose="020B0604030504040204" pitchFamily="34" charset="0"/>
              </a:rPr>
              <a:t>Group Status</a:t>
            </a:r>
          </a:p>
          <a:p>
            <a:pPr eaLnBrk="1" hangingPunct="1">
              <a:lnSpc>
                <a:spcPct val="110000"/>
              </a:lnSpc>
              <a:buFontTx/>
              <a:buChar char="•"/>
              <a:defRPr/>
            </a:pPr>
            <a:r>
              <a:rPr lang="en-GB" sz="1000">
                <a:solidFill>
                  <a:srgbClr val="4D4D4C"/>
                </a:solidFill>
                <a:latin typeface="Verdana" panose="020B0604030504040204" pitchFamily="34" charset="0"/>
                <a:ea typeface="Verdana" panose="020B0604030504040204" pitchFamily="34" charset="0"/>
              </a:rPr>
              <a:t>Status reason Information</a:t>
            </a:r>
          </a:p>
        </p:txBody>
      </p:sp>
      <p:sp>
        <p:nvSpPr>
          <p:cNvPr id="44" name="AutoShape 17">
            <a:extLst>
              <a:ext uri="{FF2B5EF4-FFF2-40B4-BE49-F238E27FC236}">
                <a16:creationId xmlns:a16="http://schemas.microsoft.com/office/drawing/2014/main" id="{8B6860DD-1E06-41D5-A13B-FDFD420A582B}"/>
              </a:ext>
            </a:extLst>
          </p:cNvPr>
          <p:cNvSpPr>
            <a:spLocks noChangeArrowheads="1"/>
          </p:cNvSpPr>
          <p:nvPr/>
        </p:nvSpPr>
        <p:spPr bwMode="auto">
          <a:xfrm>
            <a:off x="4354637" y="2675603"/>
            <a:ext cx="2324100" cy="360362"/>
          </a:xfrm>
          <a:prstGeom prst="wedgeRoundRectCallout">
            <a:avLst>
              <a:gd name="adj1" fmla="val -76278"/>
              <a:gd name="adj2" fmla="val 37227"/>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a:solidFill>
                  <a:srgbClr val="4D4D4C"/>
                </a:solidFill>
                <a:latin typeface="Verdana" panose="020B0604030504040204" pitchFamily="34" charset="0"/>
                <a:ea typeface="Verdana" panose="020B0604030504040204" pitchFamily="34" charset="0"/>
              </a:rPr>
              <a:t>Group </a:t>
            </a:r>
            <a:r>
              <a:rPr lang="it-IT" sz="1000" dirty="0" err="1">
                <a:solidFill>
                  <a:srgbClr val="4D4D4C"/>
                </a:solidFill>
                <a:latin typeface="Verdana" panose="020B0604030504040204" pitchFamily="34" charset="0"/>
                <a:ea typeface="Verdana" panose="020B0604030504040204" pitchFamily="34" charset="0"/>
              </a:rPr>
              <a:t>identifier</a:t>
            </a:r>
            <a:r>
              <a:rPr lang="it-IT" sz="1000" dirty="0">
                <a:solidFill>
                  <a:srgbClr val="4D4D4C"/>
                </a:solidFill>
                <a:latin typeface="Verdana" panose="020B0604030504040204" pitchFamily="34" charset="0"/>
                <a:ea typeface="Verdana" panose="020B0604030504040204" pitchFamily="34" charset="0"/>
              </a:rPr>
              <a:t> </a:t>
            </a:r>
            <a:r>
              <a:rPr lang="it-IT" sz="1000" dirty="0" err="1">
                <a:solidFill>
                  <a:srgbClr val="4D4D4C"/>
                </a:solidFill>
                <a:latin typeface="Verdana" panose="020B0604030504040204" pitchFamily="34" charset="0"/>
                <a:ea typeface="Verdana" panose="020B0604030504040204" pitchFamily="34" charset="0"/>
              </a:rPr>
              <a:t>as</a:t>
            </a:r>
            <a:r>
              <a:rPr lang="it-IT" sz="1000" dirty="0">
                <a:solidFill>
                  <a:srgbClr val="4D4D4C"/>
                </a:solidFill>
                <a:latin typeface="Verdana" panose="020B0604030504040204" pitchFamily="34" charset="0"/>
                <a:ea typeface="Verdana" panose="020B0604030504040204" pitchFamily="34" charset="0"/>
              </a:rPr>
              <a:t> </a:t>
            </a:r>
            <a:r>
              <a:rPr lang="it-IT" sz="1000" dirty="0" err="1">
                <a:solidFill>
                  <a:srgbClr val="4D4D4C"/>
                </a:solidFill>
                <a:latin typeface="Verdana" panose="020B0604030504040204" pitchFamily="34" charset="0"/>
                <a:ea typeface="Verdana" panose="020B0604030504040204" pitchFamily="34" charset="0"/>
              </a:rPr>
              <a:t>reported</a:t>
            </a:r>
            <a:r>
              <a:rPr lang="it-IT" sz="1000" dirty="0">
                <a:solidFill>
                  <a:srgbClr val="4D4D4C"/>
                </a:solidFill>
                <a:latin typeface="Verdana" panose="020B0604030504040204" pitchFamily="34" charset="0"/>
                <a:ea typeface="Verdana" panose="020B0604030504040204" pitchFamily="34" charset="0"/>
              </a:rPr>
              <a:t> in the </a:t>
            </a:r>
            <a:r>
              <a:rPr lang="it-IT" sz="1000" dirty="0" err="1">
                <a:solidFill>
                  <a:srgbClr val="4D4D4C"/>
                </a:solidFill>
                <a:latin typeface="Verdana" panose="020B0604030504040204" pitchFamily="34" charset="0"/>
                <a:ea typeface="Verdana" panose="020B0604030504040204" pitchFamily="34" charset="0"/>
              </a:rPr>
              <a:t>original</a:t>
            </a:r>
            <a:r>
              <a:rPr lang="it-IT" sz="1000" dirty="0">
                <a:solidFill>
                  <a:srgbClr val="4D4D4C"/>
                </a:solidFill>
                <a:latin typeface="Verdana" panose="020B0604030504040204" pitchFamily="34" charset="0"/>
                <a:ea typeface="Verdana" panose="020B0604030504040204" pitchFamily="34" charset="0"/>
              </a:rPr>
              <a:t> </a:t>
            </a:r>
            <a:r>
              <a:rPr lang="it-IT" sz="1000" dirty="0" err="1">
                <a:solidFill>
                  <a:srgbClr val="4D4D4C"/>
                </a:solidFill>
                <a:latin typeface="Verdana" panose="020B0604030504040204" pitchFamily="34" charset="0"/>
                <a:ea typeface="Verdana" panose="020B0604030504040204" pitchFamily="34" charset="0"/>
              </a:rPr>
              <a:t>message</a:t>
            </a:r>
            <a:endParaRPr lang="it-IT" sz="1000" dirty="0">
              <a:solidFill>
                <a:srgbClr val="4D4D4C"/>
              </a:solidFill>
              <a:latin typeface="Verdana" panose="020B0604030504040204" pitchFamily="34" charset="0"/>
              <a:ea typeface="Verdana" panose="020B0604030504040204" pitchFamily="34" charset="0"/>
            </a:endParaRPr>
          </a:p>
        </p:txBody>
      </p:sp>
      <p:sp>
        <p:nvSpPr>
          <p:cNvPr id="45" name="AutoShape 18">
            <a:extLst>
              <a:ext uri="{FF2B5EF4-FFF2-40B4-BE49-F238E27FC236}">
                <a16:creationId xmlns:a16="http://schemas.microsoft.com/office/drawing/2014/main" id="{389D100D-D86C-455B-B6C2-440258B185FF}"/>
              </a:ext>
            </a:extLst>
          </p:cNvPr>
          <p:cNvSpPr>
            <a:spLocks noChangeArrowheads="1"/>
          </p:cNvSpPr>
          <p:nvPr/>
        </p:nvSpPr>
        <p:spPr bwMode="auto">
          <a:xfrm>
            <a:off x="3545012" y="3126453"/>
            <a:ext cx="2520950" cy="360362"/>
          </a:xfrm>
          <a:prstGeom prst="wedgeRoundRectCallout">
            <a:avLst>
              <a:gd name="adj1" fmla="val -86208"/>
              <a:gd name="adj2" fmla="val -25329"/>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a:solidFill>
                  <a:srgbClr val="4D4D4C"/>
                </a:solidFill>
                <a:latin typeface="Verdana" panose="020B0604030504040204" pitchFamily="34" charset="0"/>
                <a:ea typeface="Verdana" panose="020B0604030504040204" pitchFamily="34" charset="0"/>
              </a:rPr>
              <a:t>Group status (“ACTC”, “ACSC”, “RJCT”; “PNDG”; “PART”)</a:t>
            </a:r>
          </a:p>
        </p:txBody>
      </p:sp>
      <p:sp>
        <p:nvSpPr>
          <p:cNvPr id="46" name="AutoShape 19">
            <a:extLst>
              <a:ext uri="{FF2B5EF4-FFF2-40B4-BE49-F238E27FC236}">
                <a16:creationId xmlns:a16="http://schemas.microsoft.com/office/drawing/2014/main" id="{98D7F759-2C32-44C9-9FD8-945847FA1C65}"/>
              </a:ext>
            </a:extLst>
          </p:cNvPr>
          <p:cNvSpPr>
            <a:spLocks noChangeArrowheads="1"/>
          </p:cNvSpPr>
          <p:nvPr/>
        </p:nvSpPr>
        <p:spPr bwMode="auto">
          <a:xfrm>
            <a:off x="3186237" y="2135853"/>
            <a:ext cx="2625725" cy="360362"/>
          </a:xfrm>
          <a:prstGeom prst="wedgeRoundRectCallout">
            <a:avLst>
              <a:gd name="adj1" fmla="val -90602"/>
              <a:gd name="adj2" fmla="val 25773"/>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a:solidFill>
                  <a:srgbClr val="4D4D4C"/>
                </a:solidFill>
                <a:latin typeface="Verdana" panose="020B0604030504040204" pitchFamily="34" charset="0"/>
                <a:ea typeface="Verdana" panose="020B0604030504040204" pitchFamily="34" charset="0"/>
              </a:rPr>
              <a:t>CBI </a:t>
            </a:r>
            <a:r>
              <a:rPr lang="it-IT" sz="1000" dirty="0" err="1">
                <a:solidFill>
                  <a:srgbClr val="4D4D4C"/>
                </a:solidFill>
                <a:latin typeface="Verdana" panose="020B0604030504040204" pitchFamily="34" charset="0"/>
                <a:ea typeface="Verdana" panose="020B0604030504040204" pitchFamily="34" charset="0"/>
              </a:rPr>
              <a:t>identifier</a:t>
            </a:r>
            <a:r>
              <a:rPr lang="it-IT" sz="1000" dirty="0">
                <a:solidFill>
                  <a:srgbClr val="4D4D4C"/>
                </a:solidFill>
                <a:latin typeface="Verdana" panose="020B0604030504040204" pitchFamily="34" charset="0"/>
                <a:ea typeface="Verdana" panose="020B0604030504040204" pitchFamily="34" charset="0"/>
              </a:rPr>
              <a:t> of the </a:t>
            </a:r>
            <a:r>
              <a:rPr lang="it-IT" sz="1000" dirty="0" err="1">
                <a:solidFill>
                  <a:srgbClr val="4D4D4C"/>
                </a:solidFill>
                <a:latin typeface="Verdana" panose="020B0604030504040204" pitchFamily="34" charset="0"/>
                <a:ea typeface="Verdana" panose="020B0604030504040204" pitchFamily="34" charset="0"/>
              </a:rPr>
              <a:t>original</a:t>
            </a:r>
            <a:r>
              <a:rPr lang="it-IT" sz="1000" dirty="0">
                <a:solidFill>
                  <a:srgbClr val="4D4D4C"/>
                </a:solidFill>
                <a:latin typeface="Verdana" panose="020B0604030504040204" pitchFamily="34" charset="0"/>
                <a:ea typeface="Verdana" panose="020B0604030504040204" pitchFamily="34" charset="0"/>
              </a:rPr>
              <a:t> service </a:t>
            </a:r>
            <a:r>
              <a:rPr lang="it-IT" sz="1000" dirty="0" err="1">
                <a:solidFill>
                  <a:srgbClr val="4D4D4C"/>
                </a:solidFill>
                <a:latin typeface="Verdana" panose="020B0604030504040204" pitchFamily="34" charset="0"/>
                <a:ea typeface="Verdana" panose="020B0604030504040204" pitchFamily="34" charset="0"/>
              </a:rPr>
              <a:t>request</a:t>
            </a:r>
            <a:r>
              <a:rPr lang="it-IT" sz="1000" dirty="0">
                <a:solidFill>
                  <a:srgbClr val="4D4D4C"/>
                </a:solidFill>
                <a:latin typeface="Verdana" panose="020B0604030504040204" pitchFamily="34" charset="0"/>
                <a:ea typeface="Verdana" panose="020B0604030504040204" pitchFamily="34" charset="0"/>
              </a:rPr>
              <a:t> </a:t>
            </a:r>
            <a:r>
              <a:rPr lang="it-IT" sz="1000" dirty="0" err="1">
                <a:solidFill>
                  <a:srgbClr val="4D4D4C"/>
                </a:solidFill>
                <a:latin typeface="Verdana" panose="020B0604030504040204" pitchFamily="34" charset="0"/>
                <a:ea typeface="Verdana" panose="020B0604030504040204" pitchFamily="34" charset="0"/>
              </a:rPr>
              <a:t>message</a:t>
            </a:r>
            <a:endParaRPr lang="it-IT" sz="1000" dirty="0">
              <a:solidFill>
                <a:srgbClr val="4D4D4C"/>
              </a:solidFill>
              <a:latin typeface="Verdana" panose="020B0604030504040204" pitchFamily="34" charset="0"/>
              <a:ea typeface="Verdana" panose="020B0604030504040204" pitchFamily="34" charset="0"/>
            </a:endParaRPr>
          </a:p>
        </p:txBody>
      </p:sp>
      <p:sp>
        <p:nvSpPr>
          <p:cNvPr id="47" name="AutoShape 20">
            <a:extLst>
              <a:ext uri="{FF2B5EF4-FFF2-40B4-BE49-F238E27FC236}">
                <a16:creationId xmlns:a16="http://schemas.microsoft.com/office/drawing/2014/main" id="{F4B92AC3-0809-471C-8FB9-764058CCC1BE}"/>
              </a:ext>
            </a:extLst>
          </p:cNvPr>
          <p:cNvSpPr>
            <a:spLocks noChangeArrowheads="1"/>
          </p:cNvSpPr>
          <p:nvPr/>
        </p:nvSpPr>
        <p:spPr bwMode="auto">
          <a:xfrm>
            <a:off x="6317109" y="5541661"/>
            <a:ext cx="2795587" cy="1169988"/>
          </a:xfrm>
          <a:prstGeom prst="rightArrow">
            <a:avLst>
              <a:gd name="adj1" fmla="val 50000"/>
              <a:gd name="adj2" fmla="val 59735"/>
            </a:avLst>
          </a:prstGeom>
          <a:solidFill>
            <a:srgbClr val="FDBF63"/>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spcBef>
                <a:spcPct val="50000"/>
              </a:spcBef>
              <a:defRPr/>
            </a:pPr>
            <a:r>
              <a:rPr lang="en-US" sz="1000" b="1" i="1" dirty="0">
                <a:solidFill>
                  <a:srgbClr val="4D4D4C"/>
                </a:solidFill>
                <a:latin typeface="Verdana" panose="020B0604030504040204" pitchFamily="34" charset="0"/>
                <a:ea typeface="Verdana" panose="020B0604030504040204" pitchFamily="34" charset="0"/>
              </a:rPr>
              <a:t>Cf. Excel document for details on fields and standard controls</a:t>
            </a:r>
          </a:p>
        </p:txBody>
      </p:sp>
      <p:sp>
        <p:nvSpPr>
          <p:cNvPr id="48" name="Text Box 21">
            <a:extLst>
              <a:ext uri="{FF2B5EF4-FFF2-40B4-BE49-F238E27FC236}">
                <a16:creationId xmlns:a16="http://schemas.microsoft.com/office/drawing/2014/main" id="{03DEE2C1-45E2-45DC-84AB-61CEB4681039}"/>
              </a:ext>
            </a:extLst>
          </p:cNvPr>
          <p:cNvSpPr txBox="1">
            <a:spLocks noChangeArrowheads="1"/>
          </p:cNvSpPr>
          <p:nvPr/>
        </p:nvSpPr>
        <p:spPr bwMode="auto">
          <a:xfrm>
            <a:off x="3454525" y="4644103"/>
            <a:ext cx="2611437" cy="1371600"/>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lIns="0" tIns="0" rIns="0" bIns="0">
            <a:spAutoFit/>
          </a:bodyPr>
          <a:lstStyle>
            <a:lvl1pPr marL="125413" indent="-125413" eaLnBrk="0" hangingPunct="0">
              <a:defRPr sz="1400">
                <a:solidFill>
                  <a:schemeClr val="tx1"/>
                </a:solidFill>
                <a:latin typeface="Arial" charset="0"/>
              </a:defRPr>
            </a:lvl1pPr>
            <a:lvl2pPr eaLnBrk="0" hangingPunct="0">
              <a:defRPr sz="1400">
                <a:solidFill>
                  <a:schemeClr val="tx1"/>
                </a:solidFill>
                <a:latin typeface="Arial" charset="0"/>
              </a:defRPr>
            </a:lvl2pPr>
            <a:lvl3pPr eaLnBrk="0" hangingPunct="0">
              <a:defRPr sz="1400">
                <a:solidFill>
                  <a:schemeClr val="tx1"/>
                </a:solidFill>
                <a:latin typeface="Arial" charset="0"/>
              </a:defRPr>
            </a:lvl3pPr>
            <a:lvl4pPr eaLnBrk="0" hangingPunct="0">
              <a:defRPr sz="1400">
                <a:solidFill>
                  <a:schemeClr val="tx1"/>
                </a:solidFill>
                <a:latin typeface="Arial" charset="0"/>
              </a:defRPr>
            </a:lvl4pPr>
            <a:lvl5pPr eaLnBrk="0" hangingPunct="0">
              <a:defRPr sz="1400">
                <a:solidFill>
                  <a:schemeClr val="tx1"/>
                </a:solidFill>
                <a:latin typeface="Arial" charset="0"/>
              </a:defRPr>
            </a:lvl5pPr>
            <a:lvl6pPr algn="ctr" eaLnBrk="0" fontAlgn="base" hangingPunct="0">
              <a:spcBef>
                <a:spcPct val="50000"/>
              </a:spcBef>
              <a:spcAft>
                <a:spcPct val="0"/>
              </a:spcAft>
              <a:defRPr sz="1400">
                <a:solidFill>
                  <a:schemeClr val="tx1"/>
                </a:solidFill>
                <a:latin typeface="Arial" charset="0"/>
              </a:defRPr>
            </a:lvl6pPr>
            <a:lvl7pPr algn="ctr" eaLnBrk="0" fontAlgn="base" hangingPunct="0">
              <a:spcBef>
                <a:spcPct val="50000"/>
              </a:spcBef>
              <a:spcAft>
                <a:spcPct val="0"/>
              </a:spcAft>
              <a:defRPr sz="1400">
                <a:solidFill>
                  <a:schemeClr val="tx1"/>
                </a:solidFill>
                <a:latin typeface="Arial" charset="0"/>
              </a:defRPr>
            </a:lvl7pPr>
            <a:lvl8pPr algn="ctr" eaLnBrk="0" fontAlgn="base" hangingPunct="0">
              <a:spcBef>
                <a:spcPct val="50000"/>
              </a:spcBef>
              <a:spcAft>
                <a:spcPct val="0"/>
              </a:spcAft>
              <a:defRPr sz="1400">
                <a:solidFill>
                  <a:schemeClr val="tx1"/>
                </a:solidFill>
                <a:latin typeface="Arial" charset="0"/>
              </a:defRPr>
            </a:lvl8pPr>
            <a:lvl9pPr algn="ctr" eaLnBrk="0" fontAlgn="base" hangingPunct="0">
              <a:spcBef>
                <a:spcPct val="50000"/>
              </a:spcBef>
              <a:spcAft>
                <a:spcPct val="0"/>
              </a:spcAft>
              <a:defRPr sz="1400">
                <a:solidFill>
                  <a:schemeClr val="tx1"/>
                </a:solidFill>
                <a:latin typeface="Arial" charset="0"/>
              </a:defRPr>
            </a:lvl9pPr>
          </a:lstStyle>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Status Identification</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Original Instruction Identification</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Original EndToEnd Identification</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Account Servicer Reference</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Transaction Status</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Status Reason Information</a:t>
            </a:r>
          </a:p>
          <a:p>
            <a:pPr eaLnBrk="1" hangingPunct="1">
              <a:buFontTx/>
              <a:buChar char="•"/>
              <a:defRPr/>
            </a:pPr>
            <a:r>
              <a:rPr lang="en-GB" sz="1000">
                <a:solidFill>
                  <a:srgbClr val="4D4D4C"/>
                </a:solidFill>
                <a:latin typeface="Verdana" panose="020B0604030504040204" pitchFamily="34" charset="0"/>
                <a:ea typeface="Verdana" panose="020B0604030504040204" pitchFamily="34" charset="0"/>
              </a:rPr>
              <a:t>Original Transaction Reference</a:t>
            </a:r>
          </a:p>
          <a:p>
            <a:pPr eaLnBrk="1" hangingPunct="1">
              <a:defRPr/>
            </a:pPr>
            <a:r>
              <a:rPr lang="en-GB" sz="1000">
                <a:solidFill>
                  <a:srgbClr val="4D4D4C"/>
                </a:solidFill>
                <a:latin typeface="Verdana" panose="020B0604030504040204" pitchFamily="34" charset="0"/>
                <a:ea typeface="Verdana" panose="020B0604030504040204" pitchFamily="34" charset="0"/>
              </a:rPr>
              <a:t>   - Remittance information</a:t>
            </a:r>
          </a:p>
          <a:p>
            <a:pPr eaLnBrk="1" hangingPunct="1">
              <a:defRPr/>
            </a:pPr>
            <a:r>
              <a:rPr lang="en-GB" sz="1000">
                <a:solidFill>
                  <a:srgbClr val="4D4D4C"/>
                </a:solidFill>
                <a:latin typeface="Verdana" panose="020B0604030504040204" pitchFamily="34" charset="0"/>
                <a:ea typeface="Verdana" panose="020B0604030504040204" pitchFamily="34" charset="0"/>
              </a:rPr>
              <a:t>   - ……..</a:t>
            </a:r>
          </a:p>
        </p:txBody>
      </p:sp>
      <p:sp>
        <p:nvSpPr>
          <p:cNvPr id="49" name="AutoShape 22">
            <a:extLst>
              <a:ext uri="{FF2B5EF4-FFF2-40B4-BE49-F238E27FC236}">
                <a16:creationId xmlns:a16="http://schemas.microsoft.com/office/drawing/2014/main" id="{5263B0E9-53A6-4EE0-B37D-3A61A266BA9F}"/>
              </a:ext>
            </a:extLst>
          </p:cNvPr>
          <p:cNvSpPr>
            <a:spLocks noChangeArrowheads="1"/>
          </p:cNvSpPr>
          <p:nvPr/>
        </p:nvSpPr>
        <p:spPr bwMode="auto">
          <a:xfrm>
            <a:off x="5945312" y="4642515"/>
            <a:ext cx="2730500" cy="360363"/>
          </a:xfrm>
          <a:prstGeom prst="wedgeRoundRectCallout">
            <a:avLst>
              <a:gd name="adj1" fmla="val -70583"/>
              <a:gd name="adj2" fmla="val 90528"/>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a:solidFill>
                  <a:srgbClr val="4D4D4C"/>
                </a:solidFill>
                <a:latin typeface="Verdana" panose="020B0604030504040204" pitchFamily="34" charset="0"/>
                <a:ea typeface="Verdana" panose="020B0604030504040204" pitchFamily="34" charset="0"/>
              </a:rPr>
              <a:t>CRO/TRN (</a:t>
            </a:r>
            <a:r>
              <a:rPr lang="it-IT" sz="1000" dirty="0" err="1">
                <a:solidFill>
                  <a:srgbClr val="4D4D4C"/>
                </a:solidFill>
                <a:latin typeface="Verdana" panose="020B0604030504040204" pitchFamily="34" charset="0"/>
                <a:ea typeface="Verdana" panose="020B0604030504040204" pitchFamily="34" charset="0"/>
              </a:rPr>
              <a:t>contains</a:t>
            </a:r>
            <a:r>
              <a:rPr lang="it-IT" sz="1000" dirty="0">
                <a:solidFill>
                  <a:srgbClr val="4D4D4C"/>
                </a:solidFill>
                <a:latin typeface="Verdana" panose="020B0604030504040204" pitchFamily="34" charset="0"/>
                <a:ea typeface="Verdana" panose="020B0604030504040204" pitchFamily="34" charset="0"/>
              </a:rPr>
              <a:t> cheque </a:t>
            </a:r>
            <a:r>
              <a:rPr lang="it-IT" sz="1000" dirty="0" err="1">
                <a:solidFill>
                  <a:srgbClr val="4D4D4C"/>
                </a:solidFill>
                <a:latin typeface="Verdana" panose="020B0604030504040204" pitchFamily="34" charset="0"/>
                <a:ea typeface="Verdana" panose="020B0604030504040204" pitchFamily="34" charset="0"/>
              </a:rPr>
              <a:t>number</a:t>
            </a:r>
            <a:r>
              <a:rPr lang="it-IT" sz="1000" dirty="0">
                <a:solidFill>
                  <a:srgbClr val="4D4D4C"/>
                </a:solidFill>
                <a:latin typeface="Verdana" panose="020B0604030504040204" pitchFamily="34" charset="0"/>
                <a:ea typeface="Verdana" panose="020B0604030504040204" pitchFamily="34" charset="0"/>
              </a:rPr>
              <a:t> in case of cheque </a:t>
            </a:r>
            <a:r>
              <a:rPr lang="it-IT" sz="1000" dirty="0" err="1">
                <a:solidFill>
                  <a:srgbClr val="4D4D4C"/>
                </a:solidFill>
                <a:latin typeface="Verdana" panose="020B0604030504040204" pitchFamily="34" charset="0"/>
                <a:ea typeface="Verdana" panose="020B0604030504040204" pitchFamily="34" charset="0"/>
              </a:rPr>
              <a:t>drawing</a:t>
            </a:r>
            <a:r>
              <a:rPr lang="it-IT" sz="1000" dirty="0">
                <a:solidFill>
                  <a:srgbClr val="4D4D4C"/>
                </a:solidFill>
                <a:latin typeface="Verdana" panose="020B0604030504040204" pitchFamily="34" charset="0"/>
                <a:ea typeface="Verdana" panose="020B0604030504040204" pitchFamily="34" charset="0"/>
              </a:rPr>
              <a:t>)</a:t>
            </a:r>
          </a:p>
        </p:txBody>
      </p:sp>
      <p:sp>
        <p:nvSpPr>
          <p:cNvPr id="50" name="AutoShape 23">
            <a:extLst>
              <a:ext uri="{FF2B5EF4-FFF2-40B4-BE49-F238E27FC236}">
                <a16:creationId xmlns:a16="http://schemas.microsoft.com/office/drawing/2014/main" id="{0AD455C3-95C1-4775-A3E8-2277EFF1A973}"/>
              </a:ext>
            </a:extLst>
          </p:cNvPr>
          <p:cNvSpPr>
            <a:spLocks noChangeArrowheads="1"/>
          </p:cNvSpPr>
          <p:nvPr/>
        </p:nvSpPr>
        <p:spPr bwMode="auto">
          <a:xfrm>
            <a:off x="5796087" y="5183853"/>
            <a:ext cx="2160588" cy="538162"/>
          </a:xfrm>
          <a:prstGeom prst="wedgeRoundRectCallout">
            <a:avLst>
              <a:gd name="adj1" fmla="val -94306"/>
              <a:gd name="adj2" fmla="val -21681"/>
              <a:gd name="adj3" fmla="val 16667"/>
            </a:avLst>
          </a:prstGeom>
          <a:solidFill>
            <a:schemeClr val="bg1"/>
          </a:solidFill>
          <a:ln w="12700" algn="ctr">
            <a:solidFill>
              <a:schemeClr val="folHlink"/>
            </a:solidFill>
            <a:miter lim="800000"/>
            <a:headEnd/>
            <a:tailEnd/>
          </a:ln>
          <a:effectLst/>
          <a:extLst>
            <a:ext uri="{AF507438-7753-43E0-B8FC-AC1667EBCBE1}">
              <a14:hiddenEffects xmlns:a14="http://schemas.microsoft.com/office/drawing/2010/main">
                <a:effectLst>
                  <a:outerShdw dist="17961" dir="13500000" algn="ctr" rotWithShape="0">
                    <a:srgbClr val="737373"/>
                  </a:outerShdw>
                </a:effectLst>
              </a14:hiddenEffects>
            </a:ext>
          </a:extLst>
        </p:spPr>
        <p:txBody>
          <a:bodyPr lIns="0" tIns="0" rIns="0" bIns="0" anchor="ctr"/>
          <a:lstStyle/>
          <a:p>
            <a:pPr algn="ctr" eaLnBrk="1" hangingPunct="1">
              <a:defRPr/>
            </a:pPr>
            <a:r>
              <a:rPr lang="it-IT" sz="1000" dirty="0">
                <a:solidFill>
                  <a:srgbClr val="4D4D4C"/>
                </a:solidFill>
                <a:latin typeface="Verdana" panose="020B0604030504040204" pitchFamily="34" charset="0"/>
                <a:ea typeface="Verdana" panose="020B0604030504040204" pitchFamily="34" charset="0"/>
              </a:rPr>
              <a:t>Single credit </a:t>
            </a:r>
            <a:r>
              <a:rPr lang="it-IT" sz="1000" dirty="0" err="1">
                <a:solidFill>
                  <a:srgbClr val="4D4D4C"/>
                </a:solidFill>
                <a:latin typeface="Verdana" panose="020B0604030504040204" pitchFamily="34" charset="0"/>
                <a:ea typeface="Verdana" panose="020B0604030504040204" pitchFamily="34" charset="0"/>
              </a:rPr>
              <a:t>transaction</a:t>
            </a:r>
            <a:r>
              <a:rPr lang="it-IT" sz="1000" dirty="0">
                <a:solidFill>
                  <a:srgbClr val="4D4D4C"/>
                </a:solidFill>
                <a:latin typeface="Verdana" panose="020B0604030504040204" pitchFamily="34" charset="0"/>
                <a:ea typeface="Verdana" panose="020B0604030504040204" pitchFamily="34" charset="0"/>
              </a:rPr>
              <a:t> status (“ACSC”, “RJCT”)</a:t>
            </a:r>
          </a:p>
        </p:txBody>
      </p:sp>
      <p:cxnSp>
        <p:nvCxnSpPr>
          <p:cNvPr id="51" name="AutoShape 38">
            <a:extLst>
              <a:ext uri="{FF2B5EF4-FFF2-40B4-BE49-F238E27FC236}">
                <a16:creationId xmlns:a16="http://schemas.microsoft.com/office/drawing/2014/main" id="{87541149-162A-41D2-801C-C4BDA7FB71D2}"/>
              </a:ext>
            </a:extLst>
          </p:cNvPr>
          <p:cNvCxnSpPr>
            <a:cxnSpLocks noChangeShapeType="1"/>
            <a:stCxn id="40" idx="1"/>
            <a:endCxn id="33" idx="2"/>
          </p:cNvCxnSpPr>
          <p:nvPr/>
        </p:nvCxnSpPr>
        <p:spPr bwMode="auto">
          <a:xfrm rot="10800000">
            <a:off x="1208212" y="1492915"/>
            <a:ext cx="361950" cy="2303463"/>
          </a:xfrm>
          <a:prstGeom prst="bentConnector2">
            <a:avLst/>
          </a:prstGeom>
          <a:noFill/>
          <a:ln w="25400">
            <a:solidFill>
              <a:srgbClr val="4D4D4C"/>
            </a:solidFill>
            <a:miter lim="800000"/>
            <a:headEnd/>
            <a:tailEnd/>
          </a:ln>
          <a:extLst>
            <a:ext uri="{909E8E84-426E-40DD-AFC4-6F175D3DCCD1}">
              <a14:hiddenFill xmlns:a14="http://schemas.microsoft.com/office/drawing/2010/main">
                <a:noFill/>
              </a14:hiddenFill>
            </a:ext>
          </a:extLst>
        </p:spPr>
      </p:cxnSp>
      <p:grpSp>
        <p:nvGrpSpPr>
          <p:cNvPr id="52" name="Group 26">
            <a:extLst>
              <a:ext uri="{FF2B5EF4-FFF2-40B4-BE49-F238E27FC236}">
                <a16:creationId xmlns:a16="http://schemas.microsoft.com/office/drawing/2014/main" id="{663CE6CF-A631-4DC4-AFE9-473232B40719}"/>
              </a:ext>
            </a:extLst>
          </p:cNvPr>
          <p:cNvGrpSpPr>
            <a:grpSpLocks/>
          </p:cNvGrpSpPr>
          <p:nvPr/>
        </p:nvGrpSpPr>
        <p:grpSpPr bwMode="auto">
          <a:xfrm>
            <a:off x="2916362" y="4191665"/>
            <a:ext cx="1677988" cy="320675"/>
            <a:chOff x="2272" y="1892"/>
            <a:chExt cx="1237" cy="268"/>
          </a:xfrm>
          <a:solidFill>
            <a:srgbClr val="EF7918"/>
          </a:solidFill>
        </p:grpSpPr>
        <p:sp>
          <p:nvSpPr>
            <p:cNvPr id="53" name="Rectangle 8">
              <a:extLst>
                <a:ext uri="{FF2B5EF4-FFF2-40B4-BE49-F238E27FC236}">
                  <a16:creationId xmlns:a16="http://schemas.microsoft.com/office/drawing/2014/main" id="{8AA45C42-F3CA-4302-B42E-8CF90347DF9E}"/>
                </a:ext>
              </a:extLst>
            </p:cNvPr>
            <p:cNvSpPr>
              <a:spLocks noChangeArrowheads="1"/>
            </p:cNvSpPr>
            <p:nvPr/>
          </p:nvSpPr>
          <p:spPr bwMode="auto">
            <a:xfrm>
              <a:off x="2313" y="1945"/>
              <a:ext cx="1196" cy="215"/>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defRPr/>
              </a:pPr>
              <a:endParaRPr lang="it-IT" sz="1200" b="1">
                <a:solidFill>
                  <a:srgbClr val="FFFFFF"/>
                </a:solidFill>
                <a:latin typeface="Verdana" panose="020B0604030504040204" pitchFamily="34" charset="0"/>
                <a:ea typeface="Verdana" panose="020B0604030504040204" pitchFamily="34" charset="0"/>
              </a:endParaRPr>
            </a:p>
          </p:txBody>
        </p:sp>
        <p:sp>
          <p:nvSpPr>
            <p:cNvPr id="54" name="Rectangle 8">
              <a:extLst>
                <a:ext uri="{FF2B5EF4-FFF2-40B4-BE49-F238E27FC236}">
                  <a16:creationId xmlns:a16="http://schemas.microsoft.com/office/drawing/2014/main" id="{F185535C-4A4D-4CF1-83A8-9420A0A08779}"/>
                </a:ext>
              </a:extLst>
            </p:cNvPr>
            <p:cNvSpPr>
              <a:spLocks noChangeArrowheads="1"/>
            </p:cNvSpPr>
            <p:nvPr/>
          </p:nvSpPr>
          <p:spPr bwMode="auto">
            <a:xfrm>
              <a:off x="2272" y="1892"/>
              <a:ext cx="1196" cy="215"/>
            </a:xfrm>
            <a:prstGeom prst="rect">
              <a:avLst/>
            </a:prstGeom>
            <a:grpFill/>
            <a:ln w="9525"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algn="ctr" eaLnBrk="1" hangingPunct="1">
                <a:defRPr/>
              </a:pPr>
              <a:r>
                <a:rPr lang="it-IT" sz="1200" b="1">
                  <a:solidFill>
                    <a:srgbClr val="FFFFFF"/>
                  </a:solidFill>
                  <a:latin typeface="Verdana" panose="020B0604030504040204" pitchFamily="34" charset="0"/>
                  <a:ea typeface="Verdana" panose="020B0604030504040204" pitchFamily="34" charset="0"/>
                </a:rPr>
                <a:t>&lt;TRX_INF_STS&gt;</a:t>
              </a:r>
            </a:p>
          </p:txBody>
        </p:sp>
      </p:grpSp>
      <p:cxnSp>
        <p:nvCxnSpPr>
          <p:cNvPr id="55" name="AutoShape 38">
            <a:extLst>
              <a:ext uri="{FF2B5EF4-FFF2-40B4-BE49-F238E27FC236}">
                <a16:creationId xmlns:a16="http://schemas.microsoft.com/office/drawing/2014/main" id="{36495980-A112-4D06-BCE8-3B1633DD12D6}"/>
              </a:ext>
            </a:extLst>
          </p:cNvPr>
          <p:cNvCxnSpPr>
            <a:cxnSpLocks noChangeShapeType="1"/>
            <a:stCxn id="54" idx="1"/>
            <a:endCxn id="40" idx="2"/>
          </p:cNvCxnSpPr>
          <p:nvPr/>
        </p:nvCxnSpPr>
        <p:spPr bwMode="auto">
          <a:xfrm rot="10800000">
            <a:off x="2381375" y="3924965"/>
            <a:ext cx="534987" cy="395288"/>
          </a:xfrm>
          <a:prstGeom prst="bentConnector2">
            <a:avLst/>
          </a:prstGeom>
          <a:noFill/>
          <a:ln w="25400">
            <a:solidFill>
              <a:srgbClr val="4D4D4C"/>
            </a:solidFill>
            <a:miter lim="800000"/>
            <a:headEnd/>
            <a:tailEnd/>
          </a:ln>
          <a:extLst>
            <a:ext uri="{909E8E84-426E-40DD-AFC4-6F175D3DCCD1}">
              <a14:hiddenFill xmlns:a14="http://schemas.microsoft.com/office/drawing/2010/main">
                <a:noFill/>
              </a14:hiddenFill>
            </a:ext>
          </a:extLst>
        </p:spPr>
      </p:cxnSp>
      <p:sp>
        <p:nvSpPr>
          <p:cNvPr id="56" name="TextBox 19">
            <a:extLst>
              <a:ext uri="{FF2B5EF4-FFF2-40B4-BE49-F238E27FC236}">
                <a16:creationId xmlns:a16="http://schemas.microsoft.com/office/drawing/2014/main" id="{ADF4F90C-E59A-4F28-B5F8-589D9DD3DAC5}"/>
              </a:ext>
            </a:extLst>
          </p:cNvPr>
          <p:cNvSpPr txBox="1">
            <a:spLocks noChangeArrowheads="1"/>
          </p:cNvSpPr>
          <p:nvPr/>
        </p:nvSpPr>
        <p:spPr bwMode="auto">
          <a:xfrm>
            <a:off x="4715000" y="4193253"/>
            <a:ext cx="6461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it-IT" sz="1200">
                <a:solidFill>
                  <a:srgbClr val="4D4D4C"/>
                </a:solidFill>
                <a:latin typeface="Verdana" panose="020B0604030504040204" pitchFamily="34" charset="0"/>
                <a:ea typeface="Verdana" panose="020B0604030504040204" pitchFamily="34" charset="0"/>
              </a:rPr>
              <a:t>[1..N]</a:t>
            </a:r>
          </a:p>
        </p:txBody>
      </p:sp>
    </p:spTree>
    <p:extLst>
      <p:ext uri="{BB962C8B-B14F-4D97-AF65-F5344CB8AC3E}">
        <p14:creationId xmlns:p14="http://schemas.microsoft.com/office/powerpoint/2010/main" val="29349809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187EE977-09EC-4C2E-904F-DBB91A1408B0}"/>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3" name="Text Box 4">
            <a:extLst>
              <a:ext uri="{FF2B5EF4-FFF2-40B4-BE49-F238E27FC236}">
                <a16:creationId xmlns:a16="http://schemas.microsoft.com/office/drawing/2014/main" id="{9E5AF9B2-A457-4F2A-B11A-1C97C7823937}"/>
              </a:ext>
            </a:extLst>
          </p:cNvPr>
          <p:cNvSpPr txBox="1">
            <a:spLocks noChangeArrowheads="1"/>
          </p:cNvSpPr>
          <p:nvPr/>
        </p:nvSpPr>
        <p:spPr bwMode="auto">
          <a:xfrm>
            <a:off x="755576" y="7647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defPPr>
              <a:defRPr lang="it-IT"/>
            </a:defPPr>
            <a:lvl1pPr eaLnBrk="1" fontAlgn="auto" hangingPunct="1">
              <a:spcBef>
                <a:spcPct val="50000"/>
              </a:spcBef>
              <a:spcAft>
                <a:spcPts val="0"/>
              </a:spcAft>
              <a:tabLst>
                <a:tab pos="311150" algn="l"/>
              </a:tabLst>
              <a:defRPr sz="1200" b="1" i="1" kern="0">
                <a:solidFill>
                  <a:srgbClr val="EF7918"/>
                </a:solidFill>
                <a:latin typeface="Verdana" panose="020B0604030504040204" pitchFamily="34" charset="0"/>
                <a:ea typeface="Verdana" panose="020B0604030504040204" pitchFamily="34" charset="0"/>
              </a:defRPr>
            </a:lvl1pPr>
            <a:lvl2pPr marL="742950" indent="-285750">
              <a:tabLst>
                <a:tab pos="311150" algn="l"/>
              </a:tabLst>
              <a:defRPr sz="1400">
                <a:latin typeface="Arial" charset="0"/>
              </a:defRPr>
            </a:lvl2pPr>
            <a:lvl3pPr marL="1143000" indent="-228600">
              <a:tabLst>
                <a:tab pos="311150" algn="l"/>
              </a:tabLst>
              <a:defRPr sz="1400">
                <a:latin typeface="Arial" charset="0"/>
              </a:defRPr>
            </a:lvl3pPr>
            <a:lvl4pPr marL="1600200" indent="-228600">
              <a:tabLst>
                <a:tab pos="311150" algn="l"/>
              </a:tabLst>
              <a:defRPr sz="1400">
                <a:latin typeface="Arial" charset="0"/>
              </a:defRPr>
            </a:lvl4pPr>
            <a:lvl5pPr marL="2057400" indent="-228600">
              <a:tabLst>
                <a:tab pos="311150" algn="l"/>
              </a:tabLst>
              <a:defRPr sz="1400">
                <a:latin typeface="Arial" charset="0"/>
              </a:defRPr>
            </a:lvl5pPr>
            <a:lvl6pPr marL="2514600" indent="-228600" algn="ctr" eaLnBrk="0" fontAlgn="base" hangingPunct="0">
              <a:spcBef>
                <a:spcPct val="50000"/>
              </a:spcBef>
              <a:spcAft>
                <a:spcPct val="0"/>
              </a:spcAft>
              <a:tabLst>
                <a:tab pos="311150" algn="l"/>
              </a:tabLst>
              <a:defRPr sz="1400">
                <a:latin typeface="Arial" charset="0"/>
              </a:defRPr>
            </a:lvl6pPr>
            <a:lvl7pPr marL="2971800" indent="-228600" algn="ctr" eaLnBrk="0" fontAlgn="base" hangingPunct="0">
              <a:spcBef>
                <a:spcPct val="50000"/>
              </a:spcBef>
              <a:spcAft>
                <a:spcPct val="0"/>
              </a:spcAft>
              <a:tabLst>
                <a:tab pos="311150" algn="l"/>
              </a:tabLst>
              <a:defRPr sz="1400">
                <a:latin typeface="Arial" charset="0"/>
              </a:defRPr>
            </a:lvl7pPr>
            <a:lvl8pPr marL="3429000" indent="-228600" algn="ctr" eaLnBrk="0" fontAlgn="base" hangingPunct="0">
              <a:spcBef>
                <a:spcPct val="50000"/>
              </a:spcBef>
              <a:spcAft>
                <a:spcPct val="0"/>
              </a:spcAft>
              <a:tabLst>
                <a:tab pos="311150" algn="l"/>
              </a:tabLst>
              <a:defRPr sz="1400">
                <a:latin typeface="Arial" charset="0"/>
              </a:defRPr>
            </a:lvl8pPr>
            <a:lvl9pPr marL="3886200" indent="-228600" algn="ctr" eaLnBrk="0" fontAlgn="base" hangingPunct="0">
              <a:spcBef>
                <a:spcPct val="50000"/>
              </a:spcBef>
              <a:spcAft>
                <a:spcPct val="0"/>
              </a:spcAft>
              <a:tabLst>
                <a:tab pos="311150" algn="l"/>
              </a:tabLst>
              <a:defRPr sz="1400">
                <a:latin typeface="Arial" charset="0"/>
              </a:defRPr>
            </a:lvl9pPr>
          </a:lstStyle>
          <a:p>
            <a:r>
              <a:rPr lang="it-IT" dirty="0"/>
              <a:t>3	</a:t>
            </a:r>
            <a:r>
              <a:rPr lang="en-US" dirty="0"/>
              <a:t>Remittance Information rules and contents </a:t>
            </a:r>
            <a:r>
              <a:rPr lang="it-IT" dirty="0"/>
              <a:t>– </a:t>
            </a:r>
            <a:r>
              <a:rPr lang="it-IT" b="0" dirty="0" err="1"/>
              <a:t>usage</a:t>
            </a:r>
            <a:r>
              <a:rPr lang="it-IT" b="0" dirty="0"/>
              <a:t> rules</a:t>
            </a:r>
          </a:p>
        </p:txBody>
      </p:sp>
      <p:sp>
        <p:nvSpPr>
          <p:cNvPr id="29" name="Rectangle 2">
            <a:extLst>
              <a:ext uri="{FF2B5EF4-FFF2-40B4-BE49-F238E27FC236}">
                <a16:creationId xmlns:a16="http://schemas.microsoft.com/office/drawing/2014/main" id="{90B3D4A3-22B8-499E-BBE4-09801ACF37ED}"/>
              </a:ext>
            </a:extLst>
          </p:cNvPr>
          <p:cNvSpPr>
            <a:spLocks noChangeAspect="1" noChangeArrowheads="1"/>
          </p:cNvSpPr>
          <p:nvPr/>
        </p:nvSpPr>
        <p:spPr bwMode="auto">
          <a:xfrm>
            <a:off x="109091" y="2281239"/>
            <a:ext cx="8927405" cy="2875383"/>
          </a:xfrm>
          <a:prstGeom prst="rect">
            <a:avLst/>
          </a:prstGeom>
          <a:solidFill>
            <a:schemeClr val="bg1"/>
          </a:solidFill>
          <a:ln w="12700">
            <a:solidFill>
              <a:srgbClr val="FF9933"/>
            </a:solidFill>
            <a:prstDash val="dash"/>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187200" rIns="90000" bIns="2527200" anchor="ctr"/>
          <a:lstStyle>
            <a:lvl1pPr>
              <a:defRPr sz="2000">
                <a:solidFill>
                  <a:schemeClr val="tx1"/>
                </a:solidFill>
                <a:latin typeface="Verdana" panose="020B0604030504040204" pitchFamily="34" charset="0"/>
                <a:cs typeface="Arial" panose="020B0604020202020204" pitchFamily="34" charset="0"/>
              </a:defRPr>
            </a:lvl1pPr>
            <a:lvl2pPr marL="742950" indent="-285750">
              <a:defRPr sz="2000">
                <a:solidFill>
                  <a:schemeClr val="tx1"/>
                </a:solidFill>
                <a:latin typeface="Verdana" panose="020B0604030504040204" pitchFamily="34" charset="0"/>
                <a:cs typeface="Arial" panose="020B0604020202020204" pitchFamily="34" charset="0"/>
              </a:defRPr>
            </a:lvl2pPr>
            <a:lvl3pPr marL="1143000" indent="-228600">
              <a:defRPr sz="2000">
                <a:solidFill>
                  <a:schemeClr val="tx1"/>
                </a:solidFill>
                <a:latin typeface="Verdana" panose="020B0604030504040204" pitchFamily="34" charset="0"/>
                <a:cs typeface="Arial" panose="020B0604020202020204" pitchFamily="34" charset="0"/>
              </a:defRPr>
            </a:lvl3pPr>
            <a:lvl4pPr marL="1600200" indent="-228600">
              <a:defRPr sz="2000">
                <a:solidFill>
                  <a:schemeClr val="tx1"/>
                </a:solidFill>
                <a:latin typeface="Verdana" panose="020B0604030504040204" pitchFamily="34" charset="0"/>
                <a:cs typeface="Arial" panose="020B0604020202020204" pitchFamily="34" charset="0"/>
              </a:defRPr>
            </a:lvl4pPr>
            <a:lvl5pPr marL="2057400" indent="-228600">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9pPr>
          </a:lstStyle>
          <a:p>
            <a:pPr algn="ctr">
              <a:lnSpc>
                <a:spcPct val="110000"/>
              </a:lnSpc>
              <a:spcBef>
                <a:spcPct val="30000"/>
              </a:spcBef>
              <a:buClr>
                <a:srgbClr val="004785"/>
              </a:buClr>
              <a:buSzPct val="80000"/>
              <a:buFont typeface="Wingdings" panose="05000000000000000000" pitchFamily="2" charset="2"/>
              <a:buNone/>
            </a:pPr>
            <a:endParaRPr lang="it-IT" altLang="it-IT" sz="700">
              <a:solidFill>
                <a:srgbClr val="004785"/>
              </a:solidFill>
              <a:ea typeface="Verdana" panose="020B0604030504040204" pitchFamily="34" charset="0"/>
            </a:endParaRPr>
          </a:p>
        </p:txBody>
      </p:sp>
      <p:sp>
        <p:nvSpPr>
          <p:cNvPr id="30" name="Text Box 3">
            <a:extLst>
              <a:ext uri="{FF2B5EF4-FFF2-40B4-BE49-F238E27FC236}">
                <a16:creationId xmlns:a16="http://schemas.microsoft.com/office/drawing/2014/main" id="{5C84A65C-5AD7-4B62-895C-F2B115FEE6BD}"/>
              </a:ext>
            </a:extLst>
          </p:cNvPr>
          <p:cNvSpPr txBox="1">
            <a:spLocks noChangeArrowheads="1"/>
          </p:cNvSpPr>
          <p:nvPr/>
        </p:nvSpPr>
        <p:spPr bwMode="auto">
          <a:xfrm>
            <a:off x="188466" y="2281238"/>
            <a:ext cx="8790491" cy="2803946"/>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36000" rIns="0" bIns="0"/>
          <a:lstStyle>
            <a:lvl1pPr marL="457200" indent="-457200">
              <a:tabLst>
                <a:tab pos="1028700" algn="l"/>
              </a:tabLst>
              <a:defRPr sz="2000">
                <a:solidFill>
                  <a:schemeClr val="tx1"/>
                </a:solidFill>
                <a:latin typeface="Verdana" panose="020B0604030504040204" pitchFamily="34" charset="0"/>
                <a:cs typeface="Arial" panose="020B0604020202020204" pitchFamily="34" charset="0"/>
              </a:defRPr>
            </a:lvl1pPr>
            <a:lvl2pPr marL="742950" indent="-285750">
              <a:tabLst>
                <a:tab pos="1028700" algn="l"/>
              </a:tabLst>
              <a:defRPr sz="2000">
                <a:solidFill>
                  <a:schemeClr val="tx1"/>
                </a:solidFill>
                <a:latin typeface="Verdana" panose="020B0604030504040204" pitchFamily="34" charset="0"/>
                <a:cs typeface="Arial" panose="020B0604020202020204" pitchFamily="34" charset="0"/>
              </a:defRPr>
            </a:lvl2pPr>
            <a:lvl3pPr marL="1143000" indent="-228600">
              <a:tabLst>
                <a:tab pos="1028700" algn="l"/>
              </a:tabLst>
              <a:defRPr sz="2000">
                <a:solidFill>
                  <a:schemeClr val="tx1"/>
                </a:solidFill>
                <a:latin typeface="Verdana" panose="020B0604030504040204" pitchFamily="34" charset="0"/>
                <a:cs typeface="Arial" panose="020B0604020202020204" pitchFamily="34" charset="0"/>
              </a:defRPr>
            </a:lvl3pPr>
            <a:lvl4pPr marL="1600200" indent="-228600">
              <a:tabLst>
                <a:tab pos="1028700" algn="l"/>
              </a:tabLst>
              <a:defRPr sz="2000">
                <a:solidFill>
                  <a:schemeClr val="tx1"/>
                </a:solidFill>
                <a:latin typeface="Verdana" panose="020B0604030504040204" pitchFamily="34" charset="0"/>
                <a:cs typeface="Arial" panose="020B0604020202020204" pitchFamily="34" charset="0"/>
              </a:defRPr>
            </a:lvl4pPr>
            <a:lvl5pPr marL="2057400" indent="-228600">
              <a:tabLst>
                <a:tab pos="1028700" algn="l"/>
              </a:tabLst>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tabLst>
                <a:tab pos="1028700" algn="l"/>
              </a:tabLst>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tabLst>
                <a:tab pos="1028700" algn="l"/>
              </a:tabLst>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tabLst>
                <a:tab pos="1028700" algn="l"/>
              </a:tabLst>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tabLst>
                <a:tab pos="1028700" algn="l"/>
              </a:tabLst>
              <a:defRPr sz="2000">
                <a:solidFill>
                  <a:schemeClr val="tx1"/>
                </a:solidFill>
                <a:latin typeface="Verdana" panose="020B0604030504040204" pitchFamily="34" charset="0"/>
                <a:cs typeface="Arial" panose="020B0604020202020204" pitchFamily="34" charset="0"/>
              </a:defRPr>
            </a:lvl9pPr>
          </a:lstStyle>
          <a:p>
            <a:pPr>
              <a:lnSpc>
                <a:spcPct val="90000"/>
              </a:lnSpc>
              <a:spcBef>
                <a:spcPct val="70000"/>
              </a:spcBef>
              <a:buClr>
                <a:srgbClr val="FF9900"/>
              </a:buClr>
              <a:buSzPct val="100000"/>
              <a:buFont typeface="Wingdings" panose="05000000000000000000" pitchFamily="2" charset="2"/>
              <a:buAutoNum type="alphaLcParenR"/>
            </a:pPr>
            <a:r>
              <a:rPr lang="en-US" altLang="it-IT" sz="1100" dirty="0">
                <a:solidFill>
                  <a:srgbClr val="4D4D4C"/>
                </a:solidFill>
                <a:ea typeface="Verdana" panose="020B0604030504040204" pitchFamily="34" charset="0"/>
              </a:rPr>
              <a:t>If only one block (&lt;140 characters or non-structured) is present in the scheme, the Debtor Agent uses the remittance information and sends it to the </a:t>
            </a:r>
            <a:r>
              <a:rPr lang="en-US" altLang="it-IT" sz="1100" dirty="0" err="1">
                <a:solidFill>
                  <a:srgbClr val="4D4D4C"/>
                </a:solidFill>
                <a:ea typeface="Verdana" panose="020B0604030504040204" pitchFamily="34" charset="0"/>
              </a:rPr>
              <a:t>interbanking</a:t>
            </a:r>
            <a:r>
              <a:rPr lang="en-US" altLang="it-IT" sz="1100" dirty="0">
                <a:solidFill>
                  <a:srgbClr val="4D4D4C"/>
                </a:solidFill>
                <a:ea typeface="Verdana" panose="020B0604030504040204" pitchFamily="34" charset="0"/>
              </a:rPr>
              <a:t> chain along with the URI (which is mandatory according to the ISO standard);</a:t>
            </a:r>
          </a:p>
          <a:p>
            <a:pPr>
              <a:lnSpc>
                <a:spcPct val="90000"/>
              </a:lnSpc>
              <a:spcBef>
                <a:spcPct val="70000"/>
              </a:spcBef>
              <a:buClr>
                <a:srgbClr val="FF9900"/>
              </a:buClr>
              <a:buSzPct val="100000"/>
              <a:buFont typeface="Wingdings" panose="05000000000000000000" pitchFamily="2" charset="2"/>
              <a:buAutoNum type="alphaLcParenR"/>
            </a:pPr>
            <a:r>
              <a:rPr lang="en-US" altLang="it-IT" sz="1100" dirty="0">
                <a:solidFill>
                  <a:srgbClr val="4D4D4C"/>
                </a:solidFill>
                <a:ea typeface="Verdana" panose="020B0604030504040204" pitchFamily="34" charset="0"/>
              </a:rPr>
              <a:t>If one or more structured remittance information blocks, all &gt;140 characters, are present, the Debtor Agent uses the remittance information only for the CBI part, sending the URI only to the </a:t>
            </a:r>
            <a:r>
              <a:rPr lang="en-US" altLang="it-IT" sz="1100" dirty="0" err="1">
                <a:solidFill>
                  <a:srgbClr val="4D4D4C"/>
                </a:solidFill>
                <a:ea typeface="Verdana" panose="020B0604030504040204" pitchFamily="34" charset="0"/>
              </a:rPr>
              <a:t>interbanking</a:t>
            </a:r>
            <a:r>
              <a:rPr lang="en-US" altLang="it-IT" sz="1100" dirty="0">
                <a:solidFill>
                  <a:srgbClr val="4D4D4C"/>
                </a:solidFill>
                <a:ea typeface="Verdana" panose="020B0604030504040204" pitchFamily="34" charset="0"/>
              </a:rPr>
              <a:t> chain. In this case, it is clear that the client will remit to the Advice to the Initiating Party along with the URI received by the </a:t>
            </a:r>
            <a:r>
              <a:rPr lang="en-US" altLang="it-IT" sz="1100" dirty="0" err="1">
                <a:solidFill>
                  <a:srgbClr val="4D4D4C"/>
                </a:solidFill>
                <a:ea typeface="Verdana" panose="020B0604030504040204" pitchFamily="34" charset="0"/>
              </a:rPr>
              <a:t>interbanking</a:t>
            </a:r>
            <a:r>
              <a:rPr lang="en-US" altLang="it-IT" sz="1100" dirty="0">
                <a:solidFill>
                  <a:srgbClr val="4D4D4C"/>
                </a:solidFill>
                <a:ea typeface="Verdana" panose="020B0604030504040204" pitchFamily="34" charset="0"/>
              </a:rPr>
              <a:t> chain;</a:t>
            </a:r>
          </a:p>
          <a:p>
            <a:pPr>
              <a:lnSpc>
                <a:spcPct val="90000"/>
              </a:lnSpc>
              <a:spcBef>
                <a:spcPct val="70000"/>
              </a:spcBef>
              <a:buClr>
                <a:srgbClr val="FF9900"/>
              </a:buClr>
              <a:buSzPct val="100000"/>
              <a:buFont typeface="Wingdings" panose="05000000000000000000" pitchFamily="2" charset="2"/>
              <a:buAutoNum type="alphaLcParenR"/>
            </a:pPr>
            <a:r>
              <a:rPr lang="en-US" altLang="it-IT" sz="1100" dirty="0">
                <a:solidFill>
                  <a:srgbClr val="4D4D4C"/>
                </a:solidFill>
                <a:ea typeface="Verdana" panose="020B0604030504040204" pitchFamily="34" charset="0"/>
              </a:rPr>
              <a:t>If one or more structured remittance information blocks, at least one of which is &lt;140 characters, are present in the scheme, the Debtor Agent sends the first block that is &lt;140 characters to the </a:t>
            </a:r>
            <a:r>
              <a:rPr lang="en-US" altLang="it-IT" sz="1100" dirty="0" err="1">
                <a:solidFill>
                  <a:srgbClr val="4D4D4C"/>
                </a:solidFill>
                <a:ea typeface="Verdana" panose="020B0604030504040204" pitchFamily="34" charset="0"/>
              </a:rPr>
              <a:t>interbanking</a:t>
            </a:r>
            <a:r>
              <a:rPr lang="en-US" altLang="it-IT" sz="1100" dirty="0">
                <a:solidFill>
                  <a:srgbClr val="4D4D4C"/>
                </a:solidFill>
                <a:ea typeface="Verdana" panose="020B0604030504040204" pitchFamily="34" charset="0"/>
              </a:rPr>
              <a:t> chain, along with the URI;</a:t>
            </a:r>
          </a:p>
          <a:p>
            <a:pPr>
              <a:lnSpc>
                <a:spcPct val="90000"/>
              </a:lnSpc>
              <a:spcBef>
                <a:spcPct val="70000"/>
              </a:spcBef>
              <a:buClr>
                <a:srgbClr val="FF9900"/>
              </a:buClr>
              <a:buSzPct val="100000"/>
              <a:buFont typeface="Wingdings" panose="05000000000000000000" pitchFamily="2" charset="2"/>
              <a:buAutoNum type="alphaLcParenR"/>
            </a:pPr>
            <a:r>
              <a:rPr lang="en-US" altLang="it-IT" sz="1100" dirty="0">
                <a:solidFill>
                  <a:srgbClr val="4D4D4C"/>
                </a:solidFill>
                <a:ea typeface="Verdana" panose="020B0604030504040204" pitchFamily="34" charset="0"/>
              </a:rPr>
              <a:t>If a non-structured block, and from 0 to n structured blocks are present in the scheme (regardless of the latter’s size), the Debtor Agent sends the non-structured block and the URI to the </a:t>
            </a:r>
            <a:r>
              <a:rPr lang="en-US" altLang="it-IT" sz="1100" dirty="0" err="1">
                <a:solidFill>
                  <a:srgbClr val="4D4D4C"/>
                </a:solidFill>
                <a:ea typeface="Verdana" panose="020B0604030504040204" pitchFamily="34" charset="0"/>
              </a:rPr>
              <a:t>interbanking</a:t>
            </a:r>
            <a:r>
              <a:rPr lang="en-US" altLang="it-IT" sz="1100" dirty="0">
                <a:solidFill>
                  <a:srgbClr val="4D4D4C"/>
                </a:solidFill>
                <a:ea typeface="Verdana" panose="020B0604030504040204" pitchFamily="34" charset="0"/>
              </a:rPr>
              <a:t> chain;</a:t>
            </a:r>
          </a:p>
          <a:p>
            <a:pPr>
              <a:lnSpc>
                <a:spcPct val="90000"/>
              </a:lnSpc>
              <a:spcBef>
                <a:spcPct val="70000"/>
              </a:spcBef>
              <a:buClr>
                <a:srgbClr val="FF9900"/>
              </a:buClr>
              <a:buSzPct val="100000"/>
              <a:buFont typeface="Wingdings" panose="05000000000000000000" pitchFamily="2" charset="2"/>
              <a:buAutoNum type="alphaLcParenR"/>
            </a:pPr>
            <a:r>
              <a:rPr lang="en-US" altLang="it-IT" sz="1100" dirty="0">
                <a:solidFill>
                  <a:srgbClr val="4D4D4C"/>
                </a:solidFill>
                <a:ea typeface="Verdana" panose="020B0604030504040204" pitchFamily="34" charset="0"/>
              </a:rPr>
              <a:t>If one or more non-structured blocks and from 0 to n structured blocks are present in the scheme (regardless of the latter’s size), the Debtor Agent sends the first non-structured block and the URI to the </a:t>
            </a:r>
            <a:r>
              <a:rPr lang="en-US" altLang="it-IT" sz="1100" dirty="0" err="1">
                <a:solidFill>
                  <a:srgbClr val="4D4D4C"/>
                </a:solidFill>
                <a:ea typeface="Verdana" panose="020B0604030504040204" pitchFamily="34" charset="0"/>
              </a:rPr>
              <a:t>interbanking</a:t>
            </a:r>
            <a:r>
              <a:rPr lang="en-US" altLang="it-IT" sz="1100" dirty="0">
                <a:solidFill>
                  <a:srgbClr val="4D4D4C"/>
                </a:solidFill>
                <a:ea typeface="Verdana" panose="020B0604030504040204" pitchFamily="34" charset="0"/>
              </a:rPr>
              <a:t> chain;</a:t>
            </a:r>
          </a:p>
          <a:p>
            <a:pPr>
              <a:lnSpc>
                <a:spcPct val="90000"/>
              </a:lnSpc>
              <a:spcBef>
                <a:spcPct val="70000"/>
              </a:spcBef>
              <a:buClr>
                <a:srgbClr val="FF9900"/>
              </a:buClr>
              <a:buSzPct val="100000"/>
              <a:buFont typeface="Wingdings" panose="05000000000000000000" pitchFamily="2" charset="2"/>
              <a:buAutoNum type="alphaLcParenR"/>
            </a:pPr>
            <a:r>
              <a:rPr lang="en-US" altLang="it-IT" sz="1100" dirty="0">
                <a:solidFill>
                  <a:srgbClr val="4D4D4C"/>
                </a:solidFill>
                <a:ea typeface="Verdana" panose="020B0604030504040204" pitchFamily="34" charset="0"/>
              </a:rPr>
              <a:t>If no remittance block whatsoever is present in the scheme, only the URI, and no remittance information, is sent to the </a:t>
            </a:r>
            <a:r>
              <a:rPr lang="en-US" altLang="it-IT" sz="1100" dirty="0" err="1">
                <a:solidFill>
                  <a:srgbClr val="4D4D4C"/>
                </a:solidFill>
                <a:ea typeface="Verdana" panose="020B0604030504040204" pitchFamily="34" charset="0"/>
              </a:rPr>
              <a:t>interbanking</a:t>
            </a:r>
            <a:r>
              <a:rPr lang="en-US" altLang="it-IT" sz="1100" dirty="0">
                <a:solidFill>
                  <a:srgbClr val="4D4D4C"/>
                </a:solidFill>
                <a:ea typeface="Verdana" panose="020B0604030504040204" pitchFamily="34" charset="0"/>
              </a:rPr>
              <a:t> chain.</a:t>
            </a:r>
          </a:p>
          <a:p>
            <a:pPr>
              <a:lnSpc>
                <a:spcPct val="90000"/>
              </a:lnSpc>
              <a:spcBef>
                <a:spcPct val="70000"/>
              </a:spcBef>
              <a:buClr>
                <a:srgbClr val="FF9900"/>
              </a:buClr>
              <a:buSzPct val="100000"/>
              <a:buFont typeface="Wingdings" panose="05000000000000000000" pitchFamily="2" charset="2"/>
              <a:buAutoNum type="alphaLcParenR"/>
            </a:pPr>
            <a:endParaRPr lang="it-IT" altLang="it-IT" sz="1100" dirty="0">
              <a:solidFill>
                <a:srgbClr val="004785"/>
              </a:solidFill>
              <a:ea typeface="Verdana" panose="020B0604030504040204" pitchFamily="34" charset="0"/>
            </a:endParaRPr>
          </a:p>
        </p:txBody>
      </p:sp>
      <p:sp>
        <p:nvSpPr>
          <p:cNvPr id="31" name="Text Box 4">
            <a:extLst>
              <a:ext uri="{FF2B5EF4-FFF2-40B4-BE49-F238E27FC236}">
                <a16:creationId xmlns:a16="http://schemas.microsoft.com/office/drawing/2014/main" id="{00FB2C71-AA29-45A0-9728-C031F01CA229}"/>
              </a:ext>
            </a:extLst>
          </p:cNvPr>
          <p:cNvSpPr txBox="1">
            <a:spLocks noChangeArrowheads="1"/>
          </p:cNvSpPr>
          <p:nvPr/>
        </p:nvSpPr>
        <p:spPr bwMode="auto">
          <a:xfrm>
            <a:off x="119063" y="1187450"/>
            <a:ext cx="8917433" cy="457048"/>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2000">
                <a:solidFill>
                  <a:schemeClr val="tx1"/>
                </a:solidFill>
                <a:latin typeface="Verdana" panose="020B0604030504040204" pitchFamily="34" charset="0"/>
                <a:cs typeface="Arial" panose="020B0604020202020204" pitchFamily="34" charset="0"/>
              </a:defRPr>
            </a:lvl1pPr>
            <a:lvl2pPr marL="742950" indent="-285750">
              <a:defRPr sz="2000">
                <a:solidFill>
                  <a:schemeClr val="tx1"/>
                </a:solidFill>
                <a:latin typeface="Verdana" panose="020B0604030504040204" pitchFamily="34" charset="0"/>
                <a:cs typeface="Arial" panose="020B0604020202020204" pitchFamily="34" charset="0"/>
              </a:defRPr>
            </a:lvl2pPr>
            <a:lvl3pPr marL="1143000" indent="-228600">
              <a:defRPr sz="2000">
                <a:solidFill>
                  <a:schemeClr val="tx1"/>
                </a:solidFill>
                <a:latin typeface="Verdana" panose="020B0604030504040204" pitchFamily="34" charset="0"/>
                <a:cs typeface="Arial" panose="020B0604020202020204" pitchFamily="34" charset="0"/>
              </a:defRPr>
            </a:lvl3pPr>
            <a:lvl4pPr marL="1600200" indent="-228600">
              <a:defRPr sz="2000">
                <a:solidFill>
                  <a:schemeClr val="tx1"/>
                </a:solidFill>
                <a:latin typeface="Verdana" panose="020B0604030504040204" pitchFamily="34" charset="0"/>
                <a:cs typeface="Arial" panose="020B0604020202020204" pitchFamily="34" charset="0"/>
              </a:defRPr>
            </a:lvl4pPr>
            <a:lvl5pPr marL="2057400" indent="-228600">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9pPr>
          </a:lstStyle>
          <a:p>
            <a:pPr algn="just">
              <a:lnSpc>
                <a:spcPct val="90000"/>
              </a:lnSpc>
              <a:spcBef>
                <a:spcPct val="50000"/>
              </a:spcBef>
            </a:pPr>
            <a:r>
              <a:rPr lang="en-US" altLang="it-IT" sz="1100" b="1" dirty="0">
                <a:solidFill>
                  <a:srgbClr val="4D4D4C"/>
                </a:solidFill>
                <a:ea typeface="Verdana" panose="020B0604030504040204" pitchFamily="34" charset="0"/>
              </a:rPr>
              <a:t>Considering that the inter-bank message for SEPA credit transfers enables to send only one remittance information block (“structured” or “non-structured”) that cannot exceed 140 characters, the following rules have been defined to manage remittance information and the URI field:</a:t>
            </a:r>
          </a:p>
        </p:txBody>
      </p:sp>
      <p:sp>
        <p:nvSpPr>
          <p:cNvPr id="57" name="Rectangle 5">
            <a:extLst>
              <a:ext uri="{FF2B5EF4-FFF2-40B4-BE49-F238E27FC236}">
                <a16:creationId xmlns:a16="http://schemas.microsoft.com/office/drawing/2014/main" id="{73372939-7142-4BFC-AA86-93714681F767}"/>
              </a:ext>
            </a:extLst>
          </p:cNvPr>
          <p:cNvSpPr>
            <a:spLocks noChangeArrowheads="1"/>
          </p:cNvSpPr>
          <p:nvPr/>
        </p:nvSpPr>
        <p:spPr bwMode="auto">
          <a:xfrm>
            <a:off x="107504" y="1905000"/>
            <a:ext cx="8946075" cy="304800"/>
          </a:xfrm>
          <a:prstGeom prst="rect">
            <a:avLst/>
          </a:prstGeom>
          <a:solidFill>
            <a:srgbClr val="FF9900"/>
          </a:solidFill>
          <a:ln w="9525">
            <a:solidFill>
              <a:srgbClr val="C0C0C0"/>
            </a:solidFill>
            <a:miter lim="800000"/>
            <a:headEnd/>
            <a:tailEnd type="none" w="sm" len="lg"/>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defTabSz="762000">
              <a:defRPr sz="2000">
                <a:solidFill>
                  <a:schemeClr val="tx1"/>
                </a:solidFill>
                <a:latin typeface="Verdana" panose="020B0604030504040204" pitchFamily="34" charset="0"/>
                <a:cs typeface="Arial" panose="020B0604020202020204" pitchFamily="34" charset="0"/>
              </a:defRPr>
            </a:lvl1pPr>
            <a:lvl2pPr marL="742950" indent="-285750" defTabSz="762000">
              <a:defRPr sz="2000">
                <a:solidFill>
                  <a:schemeClr val="tx1"/>
                </a:solidFill>
                <a:latin typeface="Verdana" panose="020B0604030504040204" pitchFamily="34" charset="0"/>
                <a:cs typeface="Arial" panose="020B0604020202020204" pitchFamily="34" charset="0"/>
              </a:defRPr>
            </a:lvl2pPr>
            <a:lvl3pPr marL="1143000" indent="-228600" defTabSz="762000">
              <a:defRPr sz="2000">
                <a:solidFill>
                  <a:schemeClr val="tx1"/>
                </a:solidFill>
                <a:latin typeface="Verdana" panose="020B0604030504040204" pitchFamily="34" charset="0"/>
                <a:cs typeface="Arial" panose="020B0604020202020204" pitchFamily="34" charset="0"/>
              </a:defRPr>
            </a:lvl3pPr>
            <a:lvl4pPr marL="1600200" indent="-228600" defTabSz="762000">
              <a:defRPr sz="2000">
                <a:solidFill>
                  <a:schemeClr val="tx1"/>
                </a:solidFill>
                <a:latin typeface="Verdana" panose="020B0604030504040204" pitchFamily="34" charset="0"/>
                <a:cs typeface="Arial" panose="020B0604020202020204" pitchFamily="34" charset="0"/>
              </a:defRPr>
            </a:lvl4pPr>
            <a:lvl5pPr marL="2057400" indent="-228600" defTabSz="762000">
              <a:defRPr sz="2000">
                <a:solidFill>
                  <a:schemeClr val="tx1"/>
                </a:solidFill>
                <a:latin typeface="Verdana" panose="020B0604030504040204" pitchFamily="34" charset="0"/>
                <a:cs typeface="Arial" panose="020B0604020202020204" pitchFamily="34" charset="0"/>
              </a:defRPr>
            </a:lvl5pPr>
            <a:lvl6pPr marL="2514600" indent="-228600" defTabSz="7620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6pPr>
            <a:lvl7pPr marL="2971800" indent="-228600" defTabSz="7620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7pPr>
            <a:lvl8pPr marL="3429000" indent="-228600" defTabSz="7620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8pPr>
            <a:lvl9pPr marL="3886200" indent="-228600" defTabSz="7620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9pPr>
          </a:lstStyle>
          <a:p>
            <a:pPr algn="ctr">
              <a:lnSpc>
                <a:spcPct val="90000"/>
              </a:lnSpc>
            </a:pPr>
            <a:r>
              <a:rPr lang="en-US" altLang="it-IT" sz="1200" b="1" dirty="0">
                <a:solidFill>
                  <a:srgbClr val="4D4D4C"/>
                </a:solidFill>
                <a:ea typeface="Verdana" panose="020B0604030504040204" pitchFamily="34" charset="0"/>
              </a:rPr>
              <a:t>Cases of Remittance Information management</a:t>
            </a:r>
          </a:p>
        </p:txBody>
      </p:sp>
      <p:sp>
        <p:nvSpPr>
          <p:cNvPr id="58" name="Rectangle 8">
            <a:extLst>
              <a:ext uri="{FF2B5EF4-FFF2-40B4-BE49-F238E27FC236}">
                <a16:creationId xmlns:a16="http://schemas.microsoft.com/office/drawing/2014/main" id="{50359763-E956-4AE0-A9E2-6317BEE90CB1}"/>
              </a:ext>
            </a:extLst>
          </p:cNvPr>
          <p:cNvSpPr>
            <a:spLocks noChangeArrowheads="1"/>
          </p:cNvSpPr>
          <p:nvPr/>
        </p:nvSpPr>
        <p:spPr bwMode="auto">
          <a:xfrm>
            <a:off x="107504" y="5267126"/>
            <a:ext cx="8927405" cy="826171"/>
          </a:xfrm>
          <a:prstGeom prst="rect">
            <a:avLst/>
          </a:prstGeom>
          <a:solidFill>
            <a:srgbClr val="EF7918"/>
          </a:solidFill>
          <a:ln>
            <a:noFill/>
          </a:ln>
          <a:effectLst/>
        </p:spPr>
        <p:txBody>
          <a:bodyPr lIns="180000" tIns="0" rIns="180000" bIns="180000" anchor="ctr"/>
          <a:lstStyle>
            <a:lvl1pPr>
              <a:defRPr sz="2000">
                <a:solidFill>
                  <a:schemeClr val="tx1"/>
                </a:solidFill>
                <a:latin typeface="Verdana" panose="020B0604030504040204" pitchFamily="34" charset="0"/>
                <a:cs typeface="Arial" panose="020B0604020202020204" pitchFamily="34" charset="0"/>
              </a:defRPr>
            </a:lvl1pPr>
            <a:lvl2pPr marL="742950" indent="-285750">
              <a:defRPr sz="2000">
                <a:solidFill>
                  <a:schemeClr val="tx1"/>
                </a:solidFill>
                <a:latin typeface="Verdana" panose="020B0604030504040204" pitchFamily="34" charset="0"/>
                <a:cs typeface="Arial" panose="020B0604020202020204" pitchFamily="34" charset="0"/>
              </a:defRPr>
            </a:lvl2pPr>
            <a:lvl3pPr marL="1143000" indent="-228600">
              <a:defRPr sz="2000">
                <a:solidFill>
                  <a:schemeClr val="tx1"/>
                </a:solidFill>
                <a:latin typeface="Verdana" panose="020B0604030504040204" pitchFamily="34" charset="0"/>
                <a:cs typeface="Arial" panose="020B0604020202020204" pitchFamily="34" charset="0"/>
              </a:defRPr>
            </a:lvl3pPr>
            <a:lvl4pPr marL="1600200" indent="-228600">
              <a:defRPr sz="2000">
                <a:solidFill>
                  <a:schemeClr val="tx1"/>
                </a:solidFill>
                <a:latin typeface="Verdana" panose="020B0604030504040204" pitchFamily="34" charset="0"/>
                <a:cs typeface="Arial" panose="020B0604020202020204" pitchFamily="34" charset="0"/>
              </a:defRPr>
            </a:lvl4pPr>
            <a:lvl5pPr marL="2057400" indent="-228600">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9pPr>
          </a:lstStyle>
          <a:p>
            <a:pPr algn="just">
              <a:lnSpc>
                <a:spcPct val="90000"/>
              </a:lnSpc>
            </a:pPr>
            <a:r>
              <a:rPr lang="it-IT" altLang="it-IT" sz="1600" b="1" baseline="-25000" dirty="0">
                <a:solidFill>
                  <a:srgbClr val="4D4D4C"/>
                </a:solidFill>
                <a:ea typeface="Verdana" panose="020B0604030504040204" pitchFamily="34" charset="0"/>
              </a:rPr>
              <a:t>Sintesi:</a:t>
            </a:r>
          </a:p>
          <a:p>
            <a:pPr algn="just">
              <a:lnSpc>
                <a:spcPct val="90000"/>
              </a:lnSpc>
            </a:pPr>
            <a:r>
              <a:rPr lang="en-US" altLang="it-IT" sz="1600" b="1" baseline="-25000" dirty="0">
                <a:solidFill>
                  <a:srgbClr val="FFFFFF"/>
                </a:solidFill>
                <a:ea typeface="Verdana" panose="020B0604030504040204" pitchFamily="34" charset="0"/>
              </a:rPr>
              <a:t>As a natural consequence of the aforesaid cases if at least one non-structured block is present, the first is sent to the </a:t>
            </a:r>
            <a:r>
              <a:rPr lang="en-US" altLang="it-IT" sz="1600" b="1" baseline="-25000" dirty="0" err="1">
                <a:solidFill>
                  <a:srgbClr val="FFFFFF"/>
                </a:solidFill>
                <a:ea typeface="Verdana" panose="020B0604030504040204" pitchFamily="34" charset="0"/>
              </a:rPr>
              <a:t>internbanking</a:t>
            </a:r>
            <a:r>
              <a:rPr lang="en-US" altLang="it-IT" sz="1600" b="1" baseline="-25000" dirty="0">
                <a:solidFill>
                  <a:srgbClr val="FFFFFF"/>
                </a:solidFill>
                <a:ea typeface="Verdana" panose="020B0604030504040204" pitchFamily="34" charset="0"/>
              </a:rPr>
              <a:t> chain. If, on the other hand, no non-structured remittance information blocks are present, only the first structured remittance information block (&lt;140 </a:t>
            </a:r>
            <a:r>
              <a:rPr lang="en-US" altLang="it-IT" sz="1600" b="1" baseline="-25000" dirty="0" err="1">
                <a:solidFill>
                  <a:srgbClr val="FFFFFF"/>
                </a:solidFill>
                <a:ea typeface="Verdana" panose="020B0604030504040204" pitchFamily="34" charset="0"/>
              </a:rPr>
              <a:t>chrcts</a:t>
            </a:r>
            <a:r>
              <a:rPr lang="en-US" altLang="it-IT" sz="1600" b="1" baseline="-25000" dirty="0">
                <a:solidFill>
                  <a:srgbClr val="FFFFFF"/>
                </a:solidFill>
                <a:ea typeface="Verdana" panose="020B0604030504040204" pitchFamily="34" charset="0"/>
              </a:rPr>
              <a:t>) is sent to the </a:t>
            </a:r>
            <a:r>
              <a:rPr lang="en-US" altLang="it-IT" sz="1600" b="1" baseline="-25000" dirty="0" err="1">
                <a:solidFill>
                  <a:srgbClr val="FFFFFF"/>
                </a:solidFill>
                <a:ea typeface="Verdana" panose="020B0604030504040204" pitchFamily="34" charset="0"/>
              </a:rPr>
              <a:t>interbanking</a:t>
            </a:r>
            <a:r>
              <a:rPr lang="en-US" altLang="it-IT" sz="1600" b="1" baseline="-25000" dirty="0">
                <a:solidFill>
                  <a:srgbClr val="FFFFFF"/>
                </a:solidFill>
                <a:ea typeface="Verdana" panose="020B0604030504040204" pitchFamily="34" charset="0"/>
              </a:rPr>
              <a:t> chain.</a:t>
            </a:r>
          </a:p>
        </p:txBody>
      </p:sp>
    </p:spTree>
    <p:extLst>
      <p:ext uri="{BB962C8B-B14F-4D97-AF65-F5344CB8AC3E}">
        <p14:creationId xmlns:p14="http://schemas.microsoft.com/office/powerpoint/2010/main" val="22714050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a:extLst>
              <a:ext uri="{FF2B5EF4-FFF2-40B4-BE49-F238E27FC236}">
                <a16:creationId xmlns:a16="http://schemas.microsoft.com/office/drawing/2014/main" id="{187EE977-09EC-4C2E-904F-DBB91A1408B0}"/>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pic>
        <p:nvPicPr>
          <p:cNvPr id="9" name="Picture 20">
            <a:extLst>
              <a:ext uri="{FF2B5EF4-FFF2-40B4-BE49-F238E27FC236}">
                <a16:creationId xmlns:a16="http://schemas.microsoft.com/office/drawing/2014/main" id="{EAAC280C-84F6-42E0-8258-7FDB53B86D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5521" t="27686" r="30560" b="26172"/>
          <a:stretch>
            <a:fillRect/>
          </a:stretch>
        </p:blipFill>
        <p:spPr bwMode="auto">
          <a:xfrm>
            <a:off x="136525" y="1358898"/>
            <a:ext cx="6573838" cy="4500563"/>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9050" algn="ctr">
                <a:solidFill>
                  <a:schemeClr val="tx1"/>
                </a:solidFill>
                <a:miter lim="800000"/>
                <a:headEnd/>
                <a:tailEnd/>
              </a14:hiddenLine>
            </a:ext>
            <a:ext uri="{AF507438-7753-43E0-B8FC-AC1667EBCBE1}">
              <a14:hiddenEffects xmlns:a14="http://schemas.microsoft.com/office/drawing/2010/main">
                <a:effectLst>
                  <a:outerShdw dist="17961" dir="13500000" algn="ctr" rotWithShape="0">
                    <a:srgbClr val="999999"/>
                  </a:outerShdw>
                </a:effectLst>
              </a14:hiddenEffects>
            </a:ext>
          </a:extLst>
        </p:spPr>
      </p:pic>
      <p:sp>
        <p:nvSpPr>
          <p:cNvPr id="10" name="Rectangle 5">
            <a:extLst>
              <a:ext uri="{FF2B5EF4-FFF2-40B4-BE49-F238E27FC236}">
                <a16:creationId xmlns:a16="http://schemas.microsoft.com/office/drawing/2014/main" id="{12EAE6D1-D369-4B5C-B506-5214236B57DE}"/>
              </a:ext>
            </a:extLst>
          </p:cNvPr>
          <p:cNvSpPr>
            <a:spLocks noChangeArrowheads="1"/>
          </p:cNvSpPr>
          <p:nvPr/>
        </p:nvSpPr>
        <p:spPr bwMode="auto">
          <a:xfrm>
            <a:off x="128588" y="1266825"/>
            <a:ext cx="6675660" cy="4537075"/>
          </a:xfrm>
          <a:prstGeom prst="rect">
            <a:avLst/>
          </a:prstGeom>
          <a:noFill/>
          <a:ln w="9525" algn="ctr">
            <a:solidFill>
              <a:schemeClr val="accent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36000" tIns="36000" rIns="36000" bIns="36000" anchor="ctr"/>
          <a:lstStyle/>
          <a:p>
            <a:pPr algn="ctr" eaLnBrk="1" hangingPunct="1">
              <a:spcBef>
                <a:spcPct val="50000"/>
              </a:spcBef>
              <a:defRPr/>
            </a:pPr>
            <a:endParaRPr lang="it-IT" sz="1400">
              <a:solidFill>
                <a:srgbClr val="004785"/>
              </a:solidFill>
              <a:latin typeface="Arial" charset="0"/>
              <a:cs typeface="+mn-cs"/>
            </a:endParaRPr>
          </a:p>
        </p:txBody>
      </p:sp>
      <p:sp>
        <p:nvSpPr>
          <p:cNvPr id="11" name="AutoShape 6">
            <a:extLst>
              <a:ext uri="{FF2B5EF4-FFF2-40B4-BE49-F238E27FC236}">
                <a16:creationId xmlns:a16="http://schemas.microsoft.com/office/drawing/2014/main" id="{0D6F2ADA-406E-49BD-9D20-C6AA84613F3A}"/>
              </a:ext>
            </a:extLst>
          </p:cNvPr>
          <p:cNvSpPr>
            <a:spLocks noChangeArrowheads="1"/>
          </p:cNvSpPr>
          <p:nvPr/>
        </p:nvSpPr>
        <p:spPr bwMode="auto">
          <a:xfrm>
            <a:off x="7169150" y="1134289"/>
            <a:ext cx="1851595" cy="919089"/>
          </a:xfrm>
          <a:prstGeom prst="wedgeRectCallout">
            <a:avLst>
              <a:gd name="adj1" fmla="val -96875"/>
              <a:gd name="adj2" fmla="val 88065"/>
            </a:avLst>
          </a:prstGeom>
          <a:solidFill>
            <a:schemeClr val="bg1"/>
          </a:solidFill>
          <a:ln w="9525" algn="ctr">
            <a:solidFill>
              <a:srgbClr val="EF7918"/>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36000" tIns="36000" rIns="36000" bIns="36000">
            <a:spAutoFit/>
          </a:bodyPr>
          <a:lstStyle/>
          <a:p>
            <a:pPr algn="ctr">
              <a:spcBef>
                <a:spcPct val="50000"/>
              </a:spcBef>
              <a:defRPr/>
            </a:pPr>
            <a:r>
              <a:rPr lang="it-IT" sz="1100" b="1" dirty="0">
                <a:solidFill>
                  <a:srgbClr val="4D4D4C"/>
                </a:solidFill>
                <a:latin typeface="Verdana" panose="020B0604030504040204" pitchFamily="34" charset="0"/>
                <a:ea typeface="Verdana" panose="020B0604030504040204" pitchFamily="34" charset="0"/>
              </a:rPr>
              <a:t>Information </a:t>
            </a:r>
            <a:r>
              <a:rPr lang="it-IT" sz="1100" b="1" dirty="0" err="1">
                <a:solidFill>
                  <a:srgbClr val="4D4D4C"/>
                </a:solidFill>
                <a:latin typeface="Verdana" panose="020B0604030504040204" pitchFamily="34" charset="0"/>
                <a:ea typeface="Verdana" panose="020B0604030504040204" pitchFamily="34" charset="0"/>
              </a:rPr>
              <a:t>about</a:t>
            </a:r>
            <a:r>
              <a:rPr lang="it-IT" sz="1100" b="1" dirty="0">
                <a:solidFill>
                  <a:srgbClr val="4D4D4C"/>
                </a:solidFill>
                <a:latin typeface="Verdana" panose="020B0604030504040204" pitchFamily="34" charset="0"/>
                <a:ea typeface="Verdana" panose="020B0604030504040204" pitchFamily="34" charset="0"/>
              </a:rPr>
              <a:t> the </a:t>
            </a:r>
            <a:r>
              <a:rPr lang="it-IT" sz="1100" b="1" dirty="0" err="1">
                <a:solidFill>
                  <a:srgbClr val="4D4D4C"/>
                </a:solidFill>
                <a:latin typeface="Verdana" panose="020B0604030504040204" pitchFamily="34" charset="0"/>
                <a:ea typeface="Verdana" panose="020B0604030504040204" pitchFamily="34" charset="0"/>
              </a:rPr>
              <a:t>reference</a:t>
            </a:r>
            <a:r>
              <a:rPr lang="it-IT" sz="1100" b="1" dirty="0">
                <a:solidFill>
                  <a:srgbClr val="4D4D4C"/>
                </a:solidFill>
                <a:latin typeface="Verdana" panose="020B0604030504040204" pitchFamily="34" charset="0"/>
                <a:ea typeface="Verdana" panose="020B0604030504040204" pitchFamily="34" charset="0"/>
              </a:rPr>
              <a:t> </a:t>
            </a:r>
            <a:r>
              <a:rPr lang="it-IT" sz="1100" b="1" dirty="0" err="1">
                <a:solidFill>
                  <a:srgbClr val="4D4D4C"/>
                </a:solidFill>
                <a:latin typeface="Verdana" panose="020B0604030504040204" pitchFamily="34" charset="0"/>
                <a:ea typeface="Verdana" panose="020B0604030504040204" pitchFamily="34" charset="0"/>
              </a:rPr>
              <a:t>document</a:t>
            </a:r>
            <a:r>
              <a:rPr lang="it-IT" sz="1100" b="1" dirty="0">
                <a:solidFill>
                  <a:srgbClr val="4D4D4C"/>
                </a:solidFill>
                <a:latin typeface="Verdana" panose="020B0604030504040204" pitchFamily="34" charset="0"/>
                <a:ea typeface="Verdana" panose="020B0604030504040204" pitchFamily="34" charset="0"/>
              </a:rPr>
              <a:t>: </a:t>
            </a:r>
          </a:p>
          <a:p>
            <a:pPr marL="273050" lvl="1" indent="-93663">
              <a:buFontTx/>
              <a:buChar char="•"/>
              <a:defRPr/>
            </a:pPr>
            <a:r>
              <a:rPr lang="it-IT" sz="1100" dirty="0" err="1">
                <a:solidFill>
                  <a:srgbClr val="4D4D4C"/>
                </a:solidFill>
                <a:latin typeface="Verdana" panose="020B0604030504040204" pitchFamily="34" charset="0"/>
                <a:ea typeface="Verdana" panose="020B0604030504040204" pitchFamily="34" charset="0"/>
              </a:rPr>
              <a:t>Document</a:t>
            </a:r>
            <a:r>
              <a:rPr lang="it-IT" sz="1100" dirty="0">
                <a:solidFill>
                  <a:srgbClr val="4D4D4C"/>
                </a:solidFill>
                <a:latin typeface="Verdana" panose="020B0604030504040204" pitchFamily="34" charset="0"/>
                <a:ea typeface="Verdana" panose="020B0604030504040204" pitchFamily="34" charset="0"/>
              </a:rPr>
              <a:t> </a:t>
            </a:r>
            <a:r>
              <a:rPr lang="it-IT" sz="1100" dirty="0" err="1">
                <a:solidFill>
                  <a:srgbClr val="4D4D4C"/>
                </a:solidFill>
                <a:latin typeface="Verdana" panose="020B0604030504040204" pitchFamily="34" charset="0"/>
                <a:ea typeface="Verdana" panose="020B0604030504040204" pitchFamily="34" charset="0"/>
              </a:rPr>
              <a:t>type</a:t>
            </a:r>
            <a:endParaRPr lang="it-IT" sz="1100" dirty="0">
              <a:solidFill>
                <a:srgbClr val="4D4D4C"/>
              </a:solidFill>
              <a:latin typeface="Verdana" panose="020B0604030504040204" pitchFamily="34" charset="0"/>
              <a:ea typeface="Verdana" panose="020B0604030504040204" pitchFamily="34" charset="0"/>
            </a:endParaRPr>
          </a:p>
          <a:p>
            <a:pPr marL="273050" lvl="1" indent="-93663">
              <a:buFontTx/>
              <a:buChar char="•"/>
              <a:defRPr/>
            </a:pPr>
            <a:r>
              <a:rPr lang="it-IT" sz="1100" dirty="0" err="1">
                <a:solidFill>
                  <a:srgbClr val="4D4D4C"/>
                </a:solidFill>
                <a:latin typeface="Verdana" panose="020B0604030504040204" pitchFamily="34" charset="0"/>
                <a:ea typeface="Verdana" panose="020B0604030504040204" pitchFamily="34" charset="0"/>
              </a:rPr>
              <a:t>Unique</a:t>
            </a:r>
            <a:r>
              <a:rPr lang="it-IT" sz="1100" dirty="0">
                <a:solidFill>
                  <a:srgbClr val="4D4D4C"/>
                </a:solidFill>
                <a:latin typeface="Verdana" panose="020B0604030504040204" pitchFamily="34" charset="0"/>
                <a:ea typeface="Verdana" panose="020B0604030504040204" pitchFamily="34" charset="0"/>
              </a:rPr>
              <a:t> </a:t>
            </a:r>
            <a:r>
              <a:rPr lang="it-IT" sz="1100" dirty="0" err="1">
                <a:solidFill>
                  <a:srgbClr val="4D4D4C"/>
                </a:solidFill>
                <a:latin typeface="Verdana" panose="020B0604030504040204" pitchFamily="34" charset="0"/>
                <a:ea typeface="Verdana" panose="020B0604030504040204" pitchFamily="34" charset="0"/>
              </a:rPr>
              <a:t>identifier</a:t>
            </a:r>
            <a:r>
              <a:rPr lang="it-IT" sz="1100" dirty="0">
                <a:solidFill>
                  <a:srgbClr val="4D4D4C"/>
                </a:solidFill>
                <a:latin typeface="Verdana" panose="020B0604030504040204" pitchFamily="34" charset="0"/>
                <a:ea typeface="Verdana" panose="020B0604030504040204" pitchFamily="34" charset="0"/>
              </a:rPr>
              <a:t> of the </a:t>
            </a:r>
            <a:r>
              <a:rPr lang="it-IT" sz="1100" dirty="0" err="1">
                <a:solidFill>
                  <a:srgbClr val="4D4D4C"/>
                </a:solidFill>
                <a:latin typeface="Verdana" panose="020B0604030504040204" pitchFamily="34" charset="0"/>
                <a:ea typeface="Verdana" panose="020B0604030504040204" pitchFamily="34" charset="0"/>
              </a:rPr>
              <a:t>document</a:t>
            </a:r>
            <a:endParaRPr lang="it-IT" sz="1100" dirty="0">
              <a:solidFill>
                <a:srgbClr val="4D4D4C"/>
              </a:solidFill>
              <a:latin typeface="Verdana" panose="020B0604030504040204" pitchFamily="34" charset="0"/>
              <a:ea typeface="Verdana" panose="020B0604030504040204" pitchFamily="34" charset="0"/>
            </a:endParaRPr>
          </a:p>
        </p:txBody>
      </p:sp>
      <p:sp>
        <p:nvSpPr>
          <p:cNvPr id="12" name="AutoShape 8">
            <a:extLst>
              <a:ext uri="{FF2B5EF4-FFF2-40B4-BE49-F238E27FC236}">
                <a16:creationId xmlns:a16="http://schemas.microsoft.com/office/drawing/2014/main" id="{07DB4D93-0807-4486-8B47-B04865B97FCA}"/>
              </a:ext>
            </a:extLst>
          </p:cNvPr>
          <p:cNvSpPr>
            <a:spLocks noChangeArrowheads="1"/>
          </p:cNvSpPr>
          <p:nvPr/>
        </p:nvSpPr>
        <p:spPr bwMode="auto">
          <a:xfrm>
            <a:off x="7051165" y="3020218"/>
            <a:ext cx="2087563" cy="1088366"/>
          </a:xfrm>
          <a:prstGeom prst="wedgeRectCallout">
            <a:avLst>
              <a:gd name="adj1" fmla="val -81181"/>
              <a:gd name="adj2" fmla="val -18330"/>
            </a:avLst>
          </a:prstGeom>
          <a:solidFill>
            <a:schemeClr val="bg1"/>
          </a:solidFill>
          <a:ln w="9525" algn="ctr">
            <a:solidFill>
              <a:srgbClr val="EF7918"/>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36000" rIns="36000" bIns="36000">
            <a:spAutoFit/>
          </a:bodyPr>
          <a:lstStyle/>
          <a:p>
            <a:pPr algn="ctr">
              <a:spcBef>
                <a:spcPct val="50000"/>
              </a:spcBef>
              <a:defRPr/>
            </a:pPr>
            <a:r>
              <a:rPr lang="it-IT" sz="1100" b="1" dirty="0">
                <a:solidFill>
                  <a:srgbClr val="4D4D4C"/>
                </a:solidFill>
                <a:latin typeface="Verdana" panose="020B0604030504040204" pitchFamily="34" charset="0"/>
                <a:ea typeface="Verdana" panose="020B0604030504040204" pitchFamily="34" charset="0"/>
              </a:rPr>
              <a:t>Reference </a:t>
            </a:r>
            <a:r>
              <a:rPr lang="it-IT" sz="1100" b="1" dirty="0" err="1">
                <a:solidFill>
                  <a:srgbClr val="4D4D4C"/>
                </a:solidFill>
                <a:latin typeface="Verdana" panose="020B0604030504040204" pitchFamily="34" charset="0"/>
                <a:ea typeface="Verdana" panose="020B0604030504040204" pitchFamily="34" charset="0"/>
              </a:rPr>
              <a:t>Amount</a:t>
            </a:r>
            <a:r>
              <a:rPr lang="it-IT" sz="1100" b="1" dirty="0">
                <a:solidFill>
                  <a:srgbClr val="4D4D4C"/>
                </a:solidFill>
                <a:latin typeface="Verdana" panose="020B0604030504040204" pitchFamily="34" charset="0"/>
                <a:ea typeface="Verdana" panose="020B0604030504040204" pitchFamily="34" charset="0"/>
              </a:rPr>
              <a:t>:</a:t>
            </a:r>
          </a:p>
          <a:p>
            <a:pPr marL="273050" lvl="1" indent="-93663">
              <a:buFontTx/>
              <a:buChar char="•"/>
              <a:defRPr/>
            </a:pPr>
            <a:r>
              <a:rPr lang="it-IT" sz="1100" dirty="0">
                <a:solidFill>
                  <a:srgbClr val="4D4D4C"/>
                </a:solidFill>
                <a:latin typeface="Verdana" panose="020B0604030504040204" pitchFamily="34" charset="0"/>
                <a:ea typeface="Verdana" panose="020B0604030504040204" pitchFamily="34" charset="0"/>
              </a:rPr>
              <a:t>Total </a:t>
            </a:r>
            <a:r>
              <a:rPr lang="it-IT" sz="1100" dirty="0" err="1">
                <a:solidFill>
                  <a:srgbClr val="4D4D4C"/>
                </a:solidFill>
                <a:latin typeface="Verdana" panose="020B0604030504040204" pitchFamily="34" charset="0"/>
                <a:ea typeface="Verdana" panose="020B0604030504040204" pitchFamily="34" charset="0"/>
              </a:rPr>
              <a:t>amount</a:t>
            </a:r>
            <a:endParaRPr lang="it-IT" sz="1100" dirty="0">
              <a:solidFill>
                <a:srgbClr val="4D4D4C"/>
              </a:solidFill>
              <a:latin typeface="Verdana" panose="020B0604030504040204" pitchFamily="34" charset="0"/>
              <a:ea typeface="Verdana" panose="020B0604030504040204" pitchFamily="34" charset="0"/>
            </a:endParaRPr>
          </a:p>
          <a:p>
            <a:pPr marL="273050" lvl="1" indent="-93663">
              <a:buFontTx/>
              <a:buChar char="•"/>
              <a:defRPr/>
            </a:pPr>
            <a:r>
              <a:rPr lang="it-IT" sz="1100" dirty="0">
                <a:solidFill>
                  <a:srgbClr val="4D4D4C"/>
                </a:solidFill>
                <a:latin typeface="Verdana" panose="020B0604030504040204" pitchFamily="34" charset="0"/>
                <a:ea typeface="Verdana" panose="020B0604030504040204" pitchFamily="34" charset="0"/>
              </a:rPr>
              <a:t>Discount</a:t>
            </a:r>
          </a:p>
          <a:p>
            <a:pPr marL="273050" lvl="1" indent="-93663">
              <a:buFontTx/>
              <a:buChar char="•"/>
              <a:defRPr/>
            </a:pPr>
            <a:r>
              <a:rPr lang="it-IT" sz="1100" dirty="0" err="1">
                <a:solidFill>
                  <a:srgbClr val="4D4D4C"/>
                </a:solidFill>
                <a:latin typeface="Verdana" panose="020B0604030504040204" pitchFamily="34" charset="0"/>
                <a:ea typeface="Verdana" panose="020B0604030504040204" pitchFamily="34" charset="0"/>
              </a:rPr>
              <a:t>Payed</a:t>
            </a:r>
            <a:r>
              <a:rPr lang="it-IT" sz="1100" dirty="0">
                <a:solidFill>
                  <a:srgbClr val="4D4D4C"/>
                </a:solidFill>
                <a:latin typeface="Verdana" panose="020B0604030504040204" pitchFamily="34" charset="0"/>
                <a:ea typeface="Verdana" panose="020B0604030504040204" pitchFamily="34" charset="0"/>
              </a:rPr>
              <a:t> </a:t>
            </a:r>
            <a:r>
              <a:rPr lang="it-IT" sz="1100" dirty="0" err="1">
                <a:solidFill>
                  <a:srgbClr val="4D4D4C"/>
                </a:solidFill>
                <a:latin typeface="Verdana" panose="020B0604030504040204" pitchFamily="34" charset="0"/>
                <a:ea typeface="Verdana" panose="020B0604030504040204" pitchFamily="34" charset="0"/>
              </a:rPr>
              <a:t>amount</a:t>
            </a:r>
            <a:endParaRPr lang="it-IT" sz="1100" dirty="0">
              <a:solidFill>
                <a:srgbClr val="4D4D4C"/>
              </a:solidFill>
              <a:latin typeface="Verdana" panose="020B0604030504040204" pitchFamily="34" charset="0"/>
              <a:ea typeface="Verdana" panose="020B0604030504040204" pitchFamily="34" charset="0"/>
            </a:endParaRPr>
          </a:p>
          <a:p>
            <a:pPr marL="273050" lvl="1" indent="-93663">
              <a:buFontTx/>
              <a:buChar char="•"/>
              <a:defRPr/>
            </a:pPr>
            <a:r>
              <a:rPr lang="it-IT" sz="1100" dirty="0">
                <a:solidFill>
                  <a:srgbClr val="4D4D4C"/>
                </a:solidFill>
                <a:latin typeface="Verdana" panose="020B0604030504040204" pitchFamily="34" charset="0"/>
                <a:ea typeface="Verdana" panose="020B0604030504040204" pitchFamily="34" charset="0"/>
              </a:rPr>
              <a:t>Credit note </a:t>
            </a:r>
            <a:r>
              <a:rPr lang="it-IT" sz="1100" dirty="0" err="1">
                <a:solidFill>
                  <a:srgbClr val="4D4D4C"/>
                </a:solidFill>
                <a:latin typeface="Verdana" panose="020B0604030504040204" pitchFamily="34" charset="0"/>
                <a:ea typeface="Verdana" panose="020B0604030504040204" pitchFamily="34" charset="0"/>
              </a:rPr>
              <a:t>amount</a:t>
            </a:r>
            <a:endParaRPr lang="it-IT" sz="1100" dirty="0">
              <a:solidFill>
                <a:srgbClr val="4D4D4C"/>
              </a:solidFill>
              <a:latin typeface="Verdana" panose="020B0604030504040204" pitchFamily="34" charset="0"/>
              <a:ea typeface="Verdana" panose="020B0604030504040204" pitchFamily="34" charset="0"/>
            </a:endParaRPr>
          </a:p>
          <a:p>
            <a:pPr marL="273050" lvl="1" indent="-93663">
              <a:buFontTx/>
              <a:buChar char="•"/>
              <a:defRPr/>
            </a:pPr>
            <a:r>
              <a:rPr lang="it-IT" sz="1100" dirty="0">
                <a:solidFill>
                  <a:srgbClr val="4D4D4C"/>
                </a:solidFill>
                <a:latin typeface="Verdana" panose="020B0604030504040204" pitchFamily="34" charset="0"/>
                <a:ea typeface="Verdana" panose="020B0604030504040204" pitchFamily="34" charset="0"/>
              </a:rPr>
              <a:t>Tax </a:t>
            </a:r>
            <a:r>
              <a:rPr lang="it-IT" sz="1100" dirty="0" err="1">
                <a:solidFill>
                  <a:srgbClr val="4D4D4C"/>
                </a:solidFill>
                <a:latin typeface="Verdana" panose="020B0604030504040204" pitchFamily="34" charset="0"/>
                <a:ea typeface="Verdana" panose="020B0604030504040204" pitchFamily="34" charset="0"/>
              </a:rPr>
              <a:t>ampunt</a:t>
            </a:r>
            <a:r>
              <a:rPr lang="it-IT" sz="1100" dirty="0">
                <a:solidFill>
                  <a:srgbClr val="4D4D4C"/>
                </a:solidFill>
                <a:latin typeface="Verdana" panose="020B0604030504040204" pitchFamily="34" charset="0"/>
                <a:ea typeface="Verdana" panose="020B0604030504040204" pitchFamily="34" charset="0"/>
              </a:rPr>
              <a:t> (VAT)</a:t>
            </a:r>
            <a:r>
              <a:rPr lang="it-IT" sz="1100" b="1" dirty="0">
                <a:solidFill>
                  <a:srgbClr val="4D4D4C"/>
                </a:solidFill>
                <a:latin typeface="Verdana" panose="020B0604030504040204" pitchFamily="34" charset="0"/>
                <a:ea typeface="Verdana" panose="020B0604030504040204" pitchFamily="34" charset="0"/>
              </a:rPr>
              <a:t> </a:t>
            </a:r>
          </a:p>
        </p:txBody>
      </p:sp>
      <p:sp>
        <p:nvSpPr>
          <p:cNvPr id="13" name="AutoShape 9">
            <a:extLst>
              <a:ext uri="{FF2B5EF4-FFF2-40B4-BE49-F238E27FC236}">
                <a16:creationId xmlns:a16="http://schemas.microsoft.com/office/drawing/2014/main" id="{DE67C352-2FE5-43F1-970D-05523C1C6C54}"/>
              </a:ext>
            </a:extLst>
          </p:cNvPr>
          <p:cNvSpPr>
            <a:spLocks noChangeArrowheads="1"/>
          </p:cNvSpPr>
          <p:nvPr/>
        </p:nvSpPr>
        <p:spPr bwMode="auto">
          <a:xfrm>
            <a:off x="539552" y="3948113"/>
            <a:ext cx="1871663" cy="1088366"/>
          </a:xfrm>
          <a:prstGeom prst="wedgeRectCallout">
            <a:avLst>
              <a:gd name="adj1" fmla="val 83333"/>
              <a:gd name="adj2" fmla="val -44472"/>
            </a:avLst>
          </a:prstGeom>
          <a:solidFill>
            <a:schemeClr val="bg1"/>
          </a:solidFill>
          <a:ln w="9525" algn="ctr">
            <a:solidFill>
              <a:srgbClr val="EF7918"/>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36000" rIns="36000" bIns="36000">
            <a:spAutoFit/>
          </a:bodyPr>
          <a:lstStyle/>
          <a:p>
            <a:pPr marL="93663" indent="-93663" algn="ctr">
              <a:spcBef>
                <a:spcPct val="50000"/>
              </a:spcBef>
              <a:defRPr/>
            </a:pPr>
            <a:r>
              <a:rPr lang="en-US" sz="1100" b="1" dirty="0">
                <a:solidFill>
                  <a:srgbClr val="4D4D4C"/>
                </a:solidFill>
                <a:latin typeface="Verdana" panose="020B0604030504040204" pitchFamily="34" charset="0"/>
                <a:ea typeface="Verdana" panose="020B0604030504040204" pitchFamily="34" charset="0"/>
              </a:rPr>
              <a:t>All information details are duplicated for each single document (invoice) the original payment refers to.</a:t>
            </a:r>
          </a:p>
        </p:txBody>
      </p:sp>
      <p:sp>
        <p:nvSpPr>
          <p:cNvPr id="14" name="AutoShape 10">
            <a:extLst>
              <a:ext uri="{FF2B5EF4-FFF2-40B4-BE49-F238E27FC236}">
                <a16:creationId xmlns:a16="http://schemas.microsoft.com/office/drawing/2014/main" id="{DAE22E6E-400E-472B-962F-EF0BAB953A9F}"/>
              </a:ext>
            </a:extLst>
          </p:cNvPr>
          <p:cNvSpPr>
            <a:spLocks noChangeArrowheads="1"/>
          </p:cNvSpPr>
          <p:nvPr/>
        </p:nvSpPr>
        <p:spPr bwMode="auto">
          <a:xfrm>
            <a:off x="6562215" y="4605332"/>
            <a:ext cx="2576513" cy="1342281"/>
          </a:xfrm>
          <a:prstGeom prst="wedgeRectCallout">
            <a:avLst>
              <a:gd name="adj1" fmla="val -71505"/>
              <a:gd name="adj2" fmla="val -103750"/>
            </a:avLst>
          </a:prstGeom>
          <a:solidFill>
            <a:schemeClr val="bg1"/>
          </a:solidFill>
          <a:ln w="9525" algn="ctr">
            <a:solidFill>
              <a:srgbClr val="EF7918"/>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36000" tIns="36000" rIns="36000" bIns="36000">
            <a:spAutoFit/>
          </a:bodyPr>
          <a:lstStyle/>
          <a:p>
            <a:pPr algn="ctr">
              <a:spcBef>
                <a:spcPct val="50000"/>
              </a:spcBef>
              <a:defRPr/>
            </a:pPr>
            <a:r>
              <a:rPr lang="it-IT" sz="1100" b="1" u="sng" dirty="0">
                <a:solidFill>
                  <a:srgbClr val="4D4D4C"/>
                </a:solidFill>
                <a:latin typeface="Verdana" panose="020B0604030504040204" pitchFamily="34" charset="0"/>
                <a:ea typeface="Verdana" panose="020B0604030504040204" pitchFamily="34" charset="0"/>
              </a:rPr>
              <a:t>Creditor </a:t>
            </a:r>
            <a:r>
              <a:rPr lang="it-IT" sz="1100" b="1" u="sng" dirty="0" err="1">
                <a:solidFill>
                  <a:srgbClr val="4D4D4C"/>
                </a:solidFill>
                <a:latin typeface="Verdana" panose="020B0604030504040204" pitchFamily="34" charset="0"/>
                <a:ea typeface="Verdana" panose="020B0604030504040204" pitchFamily="34" charset="0"/>
              </a:rPr>
              <a:t>reference</a:t>
            </a:r>
            <a:endParaRPr lang="it-IT" sz="1100" b="1" u="sng" dirty="0">
              <a:solidFill>
                <a:srgbClr val="4D4D4C"/>
              </a:solidFill>
              <a:latin typeface="Verdana" panose="020B0604030504040204" pitchFamily="34" charset="0"/>
              <a:ea typeface="Verdana" panose="020B0604030504040204" pitchFamily="34" charset="0"/>
            </a:endParaRPr>
          </a:p>
          <a:p>
            <a:pPr algn="ctr">
              <a:spcBef>
                <a:spcPct val="50000"/>
              </a:spcBef>
              <a:defRPr/>
            </a:pPr>
            <a:r>
              <a:rPr lang="it-IT" sz="1100" b="1" dirty="0" err="1">
                <a:solidFill>
                  <a:srgbClr val="4D4D4C"/>
                </a:solidFill>
                <a:latin typeface="Verdana" panose="020B0604030504040204" pitchFamily="34" charset="0"/>
                <a:ea typeface="Verdana" panose="020B0604030504040204" pitchFamily="34" charset="0"/>
              </a:rPr>
              <a:t>Identifying</a:t>
            </a:r>
            <a:r>
              <a:rPr lang="it-IT" sz="1100" b="1" dirty="0">
                <a:solidFill>
                  <a:srgbClr val="4D4D4C"/>
                </a:solidFill>
                <a:latin typeface="Verdana" panose="020B0604030504040204" pitchFamily="34" charset="0"/>
                <a:ea typeface="Verdana" panose="020B0604030504040204" pitchFamily="34" charset="0"/>
              </a:rPr>
              <a:t> information </a:t>
            </a:r>
            <a:r>
              <a:rPr lang="it-IT" sz="1100" dirty="0" err="1">
                <a:solidFill>
                  <a:srgbClr val="4D4D4C"/>
                </a:solidFill>
                <a:latin typeface="Verdana" panose="020B0604030504040204" pitchFamily="34" charset="0"/>
                <a:ea typeface="Verdana" panose="020B0604030504040204" pitchFamily="34" charset="0"/>
              </a:rPr>
              <a:t>about</a:t>
            </a:r>
            <a:r>
              <a:rPr lang="it-IT" sz="1100" dirty="0">
                <a:solidFill>
                  <a:srgbClr val="4D4D4C"/>
                </a:solidFill>
                <a:latin typeface="Verdana" panose="020B0604030504040204" pitchFamily="34" charset="0"/>
                <a:ea typeface="Verdana" panose="020B0604030504040204" pitchFamily="34" charset="0"/>
              </a:rPr>
              <a:t> </a:t>
            </a:r>
            <a:r>
              <a:rPr lang="it-IT" sz="1100" b="1" dirty="0">
                <a:solidFill>
                  <a:srgbClr val="4D4D4C"/>
                </a:solidFill>
                <a:latin typeface="Verdana" panose="020B0604030504040204" pitchFamily="34" charset="0"/>
                <a:ea typeface="Verdana" panose="020B0604030504040204" pitchFamily="34" charset="0"/>
              </a:rPr>
              <a:t>the </a:t>
            </a:r>
            <a:r>
              <a:rPr lang="it-IT" sz="1100" b="1" dirty="0" err="1">
                <a:solidFill>
                  <a:srgbClr val="4D4D4C"/>
                </a:solidFill>
                <a:latin typeface="Verdana" panose="020B0604030504040204" pitchFamily="34" charset="0"/>
                <a:ea typeface="Verdana" panose="020B0604030504040204" pitchFamily="34" charset="0"/>
              </a:rPr>
              <a:t>document</a:t>
            </a:r>
            <a:r>
              <a:rPr lang="it-IT" sz="1100" dirty="0">
                <a:solidFill>
                  <a:srgbClr val="4D4D4C"/>
                </a:solidFill>
                <a:latin typeface="Verdana" panose="020B0604030504040204" pitchFamily="34" charset="0"/>
                <a:ea typeface="Verdana" panose="020B0604030504040204" pitchFamily="34" charset="0"/>
              </a:rPr>
              <a:t> </a:t>
            </a:r>
            <a:r>
              <a:rPr lang="it-IT" sz="1100" b="1" u="sng" dirty="0" err="1">
                <a:solidFill>
                  <a:srgbClr val="4D4D4C"/>
                </a:solidFill>
                <a:latin typeface="Verdana" panose="020B0604030504040204" pitchFamily="34" charset="0"/>
                <a:ea typeface="Verdana" panose="020B0604030504040204" pitchFamily="34" charset="0"/>
              </a:rPr>
              <a:t>provided</a:t>
            </a:r>
            <a:r>
              <a:rPr lang="it-IT" sz="1100" b="1" u="sng" dirty="0">
                <a:solidFill>
                  <a:srgbClr val="4D4D4C"/>
                </a:solidFill>
                <a:latin typeface="Verdana" panose="020B0604030504040204" pitchFamily="34" charset="0"/>
                <a:ea typeface="Verdana" panose="020B0604030504040204" pitchFamily="34" charset="0"/>
              </a:rPr>
              <a:t> by the creditor</a:t>
            </a:r>
            <a:r>
              <a:rPr lang="it-IT" sz="1100" dirty="0">
                <a:solidFill>
                  <a:srgbClr val="4D4D4C"/>
                </a:solidFill>
                <a:latin typeface="Verdana" panose="020B0604030504040204" pitchFamily="34" charset="0"/>
                <a:ea typeface="Verdana" panose="020B0604030504040204" pitchFamily="34" charset="0"/>
              </a:rPr>
              <a:t>:</a:t>
            </a:r>
          </a:p>
          <a:p>
            <a:pPr marL="273050" lvl="1" indent="-93663">
              <a:buFontTx/>
              <a:buChar char="•"/>
              <a:defRPr/>
            </a:pPr>
            <a:r>
              <a:rPr lang="it-IT" sz="1100" dirty="0" err="1">
                <a:solidFill>
                  <a:srgbClr val="4D4D4C"/>
                </a:solidFill>
                <a:latin typeface="Verdana" panose="020B0604030504040204" pitchFamily="34" charset="0"/>
                <a:ea typeface="Verdana" panose="020B0604030504040204" pitchFamily="34" charset="0"/>
              </a:rPr>
              <a:t>Identifier</a:t>
            </a:r>
            <a:r>
              <a:rPr lang="it-IT" sz="1100" dirty="0">
                <a:solidFill>
                  <a:srgbClr val="4D4D4C"/>
                </a:solidFill>
                <a:latin typeface="Verdana" panose="020B0604030504040204" pitchFamily="34" charset="0"/>
                <a:ea typeface="Verdana" panose="020B0604030504040204" pitchFamily="34" charset="0"/>
              </a:rPr>
              <a:t> (e.g. </a:t>
            </a:r>
            <a:r>
              <a:rPr lang="it-IT" sz="1100" dirty="0" err="1">
                <a:solidFill>
                  <a:srgbClr val="4D4D4C"/>
                </a:solidFill>
                <a:latin typeface="Verdana" panose="020B0604030504040204" pitchFamily="34" charset="0"/>
                <a:ea typeface="Verdana" panose="020B0604030504040204" pitchFamily="34" charset="0"/>
              </a:rPr>
              <a:t>invoice</a:t>
            </a:r>
            <a:r>
              <a:rPr lang="it-IT" sz="1100" dirty="0">
                <a:solidFill>
                  <a:srgbClr val="4D4D4C"/>
                </a:solidFill>
                <a:latin typeface="Verdana" panose="020B0604030504040204" pitchFamily="34" charset="0"/>
                <a:ea typeface="Verdana" panose="020B0604030504040204" pitchFamily="34" charset="0"/>
              </a:rPr>
              <a:t> </a:t>
            </a:r>
            <a:r>
              <a:rPr lang="it-IT" sz="1100" dirty="0" err="1">
                <a:solidFill>
                  <a:srgbClr val="4D4D4C"/>
                </a:solidFill>
                <a:latin typeface="Verdana" panose="020B0604030504040204" pitchFamily="34" charset="0"/>
                <a:ea typeface="Verdana" panose="020B0604030504040204" pitchFamily="34" charset="0"/>
              </a:rPr>
              <a:t>number</a:t>
            </a:r>
            <a:r>
              <a:rPr lang="it-IT" sz="1100" dirty="0">
                <a:solidFill>
                  <a:srgbClr val="4D4D4C"/>
                </a:solidFill>
                <a:latin typeface="Verdana" panose="020B0604030504040204" pitchFamily="34" charset="0"/>
                <a:ea typeface="Verdana" panose="020B0604030504040204" pitchFamily="34" charset="0"/>
              </a:rPr>
              <a:t>)</a:t>
            </a:r>
          </a:p>
          <a:p>
            <a:pPr marL="273050" lvl="1" indent="-93663">
              <a:buFontTx/>
              <a:buChar char="•"/>
              <a:defRPr/>
            </a:pPr>
            <a:r>
              <a:rPr lang="it-IT" sz="1100" dirty="0">
                <a:solidFill>
                  <a:srgbClr val="4D4D4C"/>
                </a:solidFill>
                <a:latin typeface="Verdana" panose="020B0604030504040204" pitchFamily="34" charset="0"/>
                <a:ea typeface="Verdana" panose="020B0604030504040204" pitchFamily="34" charset="0"/>
              </a:rPr>
              <a:t>Credit transfer </a:t>
            </a:r>
            <a:r>
              <a:rPr lang="it-IT" sz="1100" dirty="0" err="1">
                <a:solidFill>
                  <a:srgbClr val="4D4D4C"/>
                </a:solidFill>
                <a:latin typeface="Verdana" panose="020B0604030504040204" pitchFamily="34" charset="0"/>
                <a:ea typeface="Verdana" panose="020B0604030504040204" pitchFamily="34" charset="0"/>
              </a:rPr>
              <a:t>instruction</a:t>
            </a:r>
            <a:r>
              <a:rPr lang="it-IT" sz="1100" dirty="0">
                <a:solidFill>
                  <a:srgbClr val="4D4D4C"/>
                </a:solidFill>
                <a:latin typeface="Verdana" panose="020B0604030504040204" pitchFamily="34" charset="0"/>
                <a:ea typeface="Verdana" panose="020B0604030504040204" pitchFamily="34" charset="0"/>
              </a:rPr>
              <a:t> </a:t>
            </a:r>
            <a:r>
              <a:rPr lang="it-IT" sz="1100" dirty="0" err="1">
                <a:solidFill>
                  <a:srgbClr val="4D4D4C"/>
                </a:solidFill>
                <a:latin typeface="Verdana" panose="020B0604030504040204" pitchFamily="34" charset="0"/>
                <a:ea typeface="Verdana" panose="020B0604030504040204" pitchFamily="34" charset="0"/>
              </a:rPr>
              <a:t>identifier</a:t>
            </a:r>
            <a:endParaRPr lang="it-IT" sz="1100" dirty="0">
              <a:solidFill>
                <a:srgbClr val="4D4D4C"/>
              </a:solidFill>
              <a:latin typeface="Verdana" panose="020B0604030504040204" pitchFamily="34" charset="0"/>
              <a:ea typeface="Verdana" panose="020B0604030504040204" pitchFamily="34" charset="0"/>
            </a:endParaRPr>
          </a:p>
        </p:txBody>
      </p:sp>
      <p:sp>
        <p:nvSpPr>
          <p:cNvPr id="15" name="Text Box 4">
            <a:extLst>
              <a:ext uri="{FF2B5EF4-FFF2-40B4-BE49-F238E27FC236}">
                <a16:creationId xmlns:a16="http://schemas.microsoft.com/office/drawing/2014/main" id="{9E42F09F-6F0A-43FF-89D7-58ED7C8DCEC0}"/>
              </a:ext>
            </a:extLst>
          </p:cNvPr>
          <p:cNvSpPr txBox="1">
            <a:spLocks noChangeArrowheads="1"/>
          </p:cNvSpPr>
          <p:nvPr/>
        </p:nvSpPr>
        <p:spPr bwMode="auto">
          <a:xfrm>
            <a:off x="755576" y="7647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defPPr>
              <a:defRPr lang="it-IT"/>
            </a:defPPr>
            <a:lvl1pPr eaLnBrk="1" fontAlgn="auto" hangingPunct="1">
              <a:spcBef>
                <a:spcPct val="50000"/>
              </a:spcBef>
              <a:spcAft>
                <a:spcPts val="0"/>
              </a:spcAft>
              <a:tabLst>
                <a:tab pos="311150" algn="l"/>
              </a:tabLst>
              <a:defRPr sz="1200" b="1" i="1" kern="0">
                <a:solidFill>
                  <a:srgbClr val="EF7918"/>
                </a:solidFill>
                <a:latin typeface="Verdana" panose="020B0604030504040204" pitchFamily="34" charset="0"/>
                <a:ea typeface="Verdana" panose="020B0604030504040204" pitchFamily="34" charset="0"/>
              </a:defRPr>
            </a:lvl1pPr>
            <a:lvl2pPr marL="742950" indent="-285750">
              <a:tabLst>
                <a:tab pos="311150" algn="l"/>
              </a:tabLst>
              <a:defRPr sz="1400">
                <a:latin typeface="Arial" charset="0"/>
              </a:defRPr>
            </a:lvl2pPr>
            <a:lvl3pPr marL="1143000" indent="-228600">
              <a:tabLst>
                <a:tab pos="311150" algn="l"/>
              </a:tabLst>
              <a:defRPr sz="1400">
                <a:latin typeface="Arial" charset="0"/>
              </a:defRPr>
            </a:lvl3pPr>
            <a:lvl4pPr marL="1600200" indent="-228600">
              <a:tabLst>
                <a:tab pos="311150" algn="l"/>
              </a:tabLst>
              <a:defRPr sz="1400">
                <a:latin typeface="Arial" charset="0"/>
              </a:defRPr>
            </a:lvl4pPr>
            <a:lvl5pPr marL="2057400" indent="-228600">
              <a:tabLst>
                <a:tab pos="311150" algn="l"/>
              </a:tabLst>
              <a:defRPr sz="1400">
                <a:latin typeface="Arial" charset="0"/>
              </a:defRPr>
            </a:lvl5pPr>
            <a:lvl6pPr marL="2514600" indent="-228600" algn="ctr" eaLnBrk="0" fontAlgn="base" hangingPunct="0">
              <a:spcBef>
                <a:spcPct val="50000"/>
              </a:spcBef>
              <a:spcAft>
                <a:spcPct val="0"/>
              </a:spcAft>
              <a:tabLst>
                <a:tab pos="311150" algn="l"/>
              </a:tabLst>
              <a:defRPr sz="1400">
                <a:latin typeface="Arial" charset="0"/>
              </a:defRPr>
            </a:lvl6pPr>
            <a:lvl7pPr marL="2971800" indent="-228600" algn="ctr" eaLnBrk="0" fontAlgn="base" hangingPunct="0">
              <a:spcBef>
                <a:spcPct val="50000"/>
              </a:spcBef>
              <a:spcAft>
                <a:spcPct val="0"/>
              </a:spcAft>
              <a:tabLst>
                <a:tab pos="311150" algn="l"/>
              </a:tabLst>
              <a:defRPr sz="1400">
                <a:latin typeface="Arial" charset="0"/>
              </a:defRPr>
            </a:lvl7pPr>
            <a:lvl8pPr marL="3429000" indent="-228600" algn="ctr" eaLnBrk="0" fontAlgn="base" hangingPunct="0">
              <a:spcBef>
                <a:spcPct val="50000"/>
              </a:spcBef>
              <a:spcAft>
                <a:spcPct val="0"/>
              </a:spcAft>
              <a:tabLst>
                <a:tab pos="311150" algn="l"/>
              </a:tabLst>
              <a:defRPr sz="1400">
                <a:latin typeface="Arial" charset="0"/>
              </a:defRPr>
            </a:lvl8pPr>
            <a:lvl9pPr marL="3886200" indent="-228600" algn="ctr" eaLnBrk="0" fontAlgn="base" hangingPunct="0">
              <a:spcBef>
                <a:spcPct val="50000"/>
              </a:spcBef>
              <a:spcAft>
                <a:spcPct val="0"/>
              </a:spcAft>
              <a:tabLst>
                <a:tab pos="311150" algn="l"/>
              </a:tabLst>
              <a:defRPr sz="1400">
                <a:latin typeface="Arial" charset="0"/>
              </a:defRPr>
            </a:lvl9pPr>
          </a:lstStyle>
          <a:p>
            <a:r>
              <a:rPr lang="it-IT" dirty="0"/>
              <a:t>3	</a:t>
            </a:r>
            <a:r>
              <a:rPr lang="en-US" dirty="0"/>
              <a:t>Remittance Information rules and contents </a:t>
            </a:r>
            <a:r>
              <a:rPr lang="it-IT" dirty="0"/>
              <a:t>– </a:t>
            </a:r>
            <a:r>
              <a:rPr lang="it-IT" b="0" dirty="0" err="1"/>
              <a:t>structured</a:t>
            </a:r>
            <a:r>
              <a:rPr lang="it-IT" b="0" dirty="0"/>
              <a:t> info </a:t>
            </a:r>
            <a:r>
              <a:rPr lang="it-IT" b="0" dirty="0" err="1"/>
              <a:t>content</a:t>
            </a:r>
            <a:endParaRPr lang="it-IT" b="0" dirty="0"/>
          </a:p>
        </p:txBody>
      </p:sp>
    </p:spTree>
    <p:extLst>
      <p:ext uri="{BB962C8B-B14F-4D97-AF65-F5344CB8AC3E}">
        <p14:creationId xmlns:p14="http://schemas.microsoft.com/office/powerpoint/2010/main" val="1501881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54">
            <a:extLst>
              <a:ext uri="{FF2B5EF4-FFF2-40B4-BE49-F238E27FC236}">
                <a16:creationId xmlns:a16="http://schemas.microsoft.com/office/drawing/2014/main" id="{13DC1802-C63D-4275-9449-EB0DDA95C44D}"/>
              </a:ext>
            </a:extLst>
          </p:cNvPr>
          <p:cNvSpPr>
            <a:spLocks noChangeArrowheads="1"/>
          </p:cNvSpPr>
          <p:nvPr/>
        </p:nvSpPr>
        <p:spPr bwMode="auto">
          <a:xfrm>
            <a:off x="107504" y="1235376"/>
            <a:ext cx="8688709" cy="4394398"/>
          </a:xfrm>
          <a:prstGeom prst="rect">
            <a:avLst/>
          </a:prstGeom>
          <a:solidFill>
            <a:srgbClr val="FFFFFF">
              <a:lumMod val="95000"/>
            </a:srgbClr>
          </a:solidFill>
          <a:ln w="25400" algn="ctr">
            <a:solidFill>
              <a:srgbClr val="808080"/>
            </a:solidFill>
            <a:miter lim="800000"/>
            <a:headEnd/>
            <a:tailEnd/>
          </a:ln>
        </p:spPr>
        <p:txBody>
          <a:bodyPr wrap="none" lIns="0" tIns="0" rIns="0" bIns="0" anchor="ctr"/>
          <a:lstStyle/>
          <a:p>
            <a:pPr eaLnBrk="1" fontAlgn="auto" hangingPunct="1">
              <a:spcBef>
                <a:spcPct val="50000"/>
              </a:spcBef>
              <a:spcAft>
                <a:spcPts val="0"/>
              </a:spcAft>
              <a:defRPr/>
            </a:pPr>
            <a:endParaRPr lang="it-IT" sz="1400" kern="0">
              <a:solidFill>
                <a:srgbClr val="004785"/>
              </a:solidFill>
              <a:latin typeface="Arial" pitchFamily="34" charset="0"/>
            </a:endParaRPr>
          </a:p>
        </p:txBody>
      </p:sp>
      <p:sp>
        <p:nvSpPr>
          <p:cNvPr id="20" name="Rectangle 3">
            <a:extLst>
              <a:ext uri="{FF2B5EF4-FFF2-40B4-BE49-F238E27FC236}">
                <a16:creationId xmlns:a16="http://schemas.microsoft.com/office/drawing/2014/main" id="{D5D72432-E798-4C49-966F-A4B3A33CE70D}"/>
              </a:ext>
            </a:extLst>
          </p:cNvPr>
          <p:cNvSpPr>
            <a:spLocks noChangeArrowheads="1"/>
          </p:cNvSpPr>
          <p:nvPr/>
        </p:nvSpPr>
        <p:spPr bwMode="auto">
          <a:xfrm>
            <a:off x="107504" y="1050826"/>
            <a:ext cx="5761038"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defRPr/>
            </a:pPr>
            <a:r>
              <a:rPr lang="it-IT" sz="1400" b="1" i="1" kern="0" dirty="0" err="1">
                <a:solidFill>
                  <a:srgbClr val="FFFFFF"/>
                </a:solidFill>
                <a:latin typeface="Verdana" panose="020B0604030504040204" pitchFamily="34" charset="0"/>
                <a:ea typeface="Verdana" panose="020B0604030504040204" pitchFamily="34" charset="0"/>
              </a:rPr>
              <a:t>Main</a:t>
            </a:r>
            <a:r>
              <a:rPr lang="it-IT" sz="1400" b="1" i="1" kern="0" dirty="0">
                <a:solidFill>
                  <a:srgbClr val="FFFFFF"/>
                </a:solidFill>
                <a:latin typeface="Verdana" panose="020B0604030504040204" pitchFamily="34" charset="0"/>
                <a:ea typeface="Verdana" panose="020B0604030504040204" pitchFamily="34" charset="0"/>
              </a:rPr>
              <a:t> </a:t>
            </a:r>
            <a:r>
              <a:rPr lang="it-IT" sz="1400" b="1" i="1" kern="0" dirty="0" err="1">
                <a:solidFill>
                  <a:srgbClr val="FFFFFF"/>
                </a:solidFill>
                <a:latin typeface="Verdana" panose="020B0604030504040204" pitchFamily="34" charset="0"/>
                <a:ea typeface="Verdana" panose="020B0604030504040204" pitchFamily="34" charset="0"/>
              </a:rPr>
              <a:t>functional</a:t>
            </a:r>
            <a:r>
              <a:rPr lang="it-IT" sz="1400" b="1" i="1" kern="0" dirty="0">
                <a:solidFill>
                  <a:srgbClr val="FFFFFF"/>
                </a:solidFill>
                <a:latin typeface="Verdana" panose="020B0604030504040204" pitchFamily="34" charset="0"/>
                <a:ea typeface="Verdana" panose="020B0604030504040204" pitchFamily="34" charset="0"/>
              </a:rPr>
              <a:t> features</a:t>
            </a:r>
          </a:p>
        </p:txBody>
      </p:sp>
      <p:sp>
        <p:nvSpPr>
          <p:cNvPr id="21" name="Text Box 4">
            <a:extLst>
              <a:ext uri="{FF2B5EF4-FFF2-40B4-BE49-F238E27FC236}">
                <a16:creationId xmlns:a16="http://schemas.microsoft.com/office/drawing/2014/main" id="{439001E6-C4A0-46AF-9508-F96DD916D8AF}"/>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22" name="Text Box 4">
            <a:extLst>
              <a:ext uri="{FF2B5EF4-FFF2-40B4-BE49-F238E27FC236}">
                <a16:creationId xmlns:a16="http://schemas.microsoft.com/office/drawing/2014/main" id="{BD5B59B1-C55D-4EB0-8D71-9FA9A3CDEF53}"/>
              </a:ext>
            </a:extLst>
          </p:cNvPr>
          <p:cNvSpPr txBox="1">
            <a:spLocks noChangeArrowheads="1"/>
          </p:cNvSpPr>
          <p:nvPr/>
        </p:nvSpPr>
        <p:spPr bwMode="auto">
          <a:xfrm>
            <a:off x="957262"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it-IT" sz="1200" i="1" kern="0" dirty="0" err="1">
                <a:solidFill>
                  <a:srgbClr val="EF7918"/>
                </a:solidFill>
                <a:latin typeface="Verdana" panose="020B0604030504040204" pitchFamily="34" charset="0"/>
                <a:ea typeface="Verdana" panose="020B0604030504040204" pitchFamily="34" charset="0"/>
              </a:rPr>
              <a:t>Overview</a:t>
            </a:r>
            <a:endParaRPr lang="it-IT" sz="1200" i="1" kern="0" dirty="0">
              <a:solidFill>
                <a:srgbClr val="EF7918"/>
              </a:solidFill>
              <a:latin typeface="Verdana" panose="020B0604030504040204" pitchFamily="34" charset="0"/>
              <a:ea typeface="Verdana" panose="020B0604030504040204" pitchFamily="34" charset="0"/>
            </a:endParaRPr>
          </a:p>
        </p:txBody>
      </p:sp>
      <p:grpSp>
        <p:nvGrpSpPr>
          <p:cNvPr id="4" name="Gruppo 3">
            <a:extLst>
              <a:ext uri="{FF2B5EF4-FFF2-40B4-BE49-F238E27FC236}">
                <a16:creationId xmlns:a16="http://schemas.microsoft.com/office/drawing/2014/main" id="{3AD51012-48FD-4FA0-A21A-A5825143F3AE}"/>
              </a:ext>
            </a:extLst>
          </p:cNvPr>
          <p:cNvGrpSpPr/>
          <p:nvPr/>
        </p:nvGrpSpPr>
        <p:grpSpPr>
          <a:xfrm>
            <a:off x="35496" y="1464953"/>
            <a:ext cx="8712968" cy="4007251"/>
            <a:chOff x="35496" y="1830629"/>
            <a:chExt cx="8712968" cy="4007251"/>
          </a:xfrm>
        </p:grpSpPr>
        <p:sp>
          <p:nvSpPr>
            <p:cNvPr id="19" name="Rectangle 5">
              <a:extLst>
                <a:ext uri="{FF2B5EF4-FFF2-40B4-BE49-F238E27FC236}">
                  <a16:creationId xmlns:a16="http://schemas.microsoft.com/office/drawing/2014/main" id="{911F3C23-3074-4FD5-B5F0-56D8759355A1}"/>
                </a:ext>
              </a:extLst>
            </p:cNvPr>
            <p:cNvSpPr>
              <a:spLocks noChangeArrowheads="1"/>
            </p:cNvSpPr>
            <p:nvPr/>
          </p:nvSpPr>
          <p:spPr bwMode="auto">
            <a:xfrm>
              <a:off x="131763" y="1830629"/>
              <a:ext cx="8616701" cy="4007251"/>
            </a:xfrm>
            <a:prstGeom prst="rect">
              <a:avLst/>
            </a:prstGeom>
            <a:noFill/>
            <a:ln w="12700" algn="ctr">
              <a:noFill/>
              <a:miter lim="800000"/>
              <a:headEnd/>
              <a:tailEnd/>
            </a:ln>
            <a:effectLst>
              <a:prstShdw prst="shdw18" dist="17961" dir="13500000">
                <a:srgbClr val="FFFFFF">
                  <a:gamma/>
                  <a:shade val="60000"/>
                  <a:invGamma/>
                </a:srgbClr>
              </a:prstShdw>
            </a:effectLst>
          </p:spPr>
          <p:txBody>
            <a:bodyPr wrap="square" lIns="0" tIns="0" rIns="0" bIns="0" anchor="ctr">
              <a:spAutoFit/>
            </a:bodyPr>
            <a:lstStyle/>
            <a:p>
              <a:pPr marL="357188" indent="-357188" eaLnBrk="1" fontAlgn="auto" hangingPunct="1">
                <a:lnSpc>
                  <a:spcPct val="90000"/>
                </a:lnSpc>
                <a:spcBef>
                  <a:spcPct val="50000"/>
                </a:spcBef>
                <a:spcAft>
                  <a:spcPts val="0"/>
                </a:spcAft>
                <a:buFont typeface="Wingdings" pitchFamily="2" charset="2"/>
                <a:buChar char="q"/>
                <a:tabLst>
                  <a:tab pos="257175" algn="l"/>
                </a:tabLst>
                <a:defRPr/>
              </a:pPr>
              <a:r>
                <a:rPr lang="en-US" sz="1200" kern="0" dirty="0">
                  <a:solidFill>
                    <a:srgbClr val="4D4D4C"/>
                  </a:solidFill>
                  <a:latin typeface="Verdana" panose="020B0604030504040204" pitchFamily="34" charset="0"/>
                  <a:ea typeface="Verdana" panose="020B0604030504040204" pitchFamily="34" charset="0"/>
                </a:rPr>
                <a:t>Single XSD standard with different applicative management rules (controls) according to </a:t>
              </a:r>
              <a:r>
                <a:rPr lang="it-IT" sz="1200" kern="0" dirty="0" err="1">
                  <a:solidFill>
                    <a:srgbClr val="4D4D4C"/>
                  </a:solidFill>
                  <a:latin typeface="Verdana" panose="020B0604030504040204" pitchFamily="34" charset="0"/>
                  <a:ea typeface="Verdana" panose="020B0604030504040204" pitchFamily="34" charset="0"/>
                </a:rPr>
                <a:t>five</a:t>
              </a:r>
              <a:r>
                <a:rPr lang="it-IT" sz="1200" kern="0" dirty="0">
                  <a:solidFill>
                    <a:srgbClr val="4D4D4C"/>
                  </a:solidFill>
                  <a:latin typeface="Verdana" panose="020B0604030504040204" pitchFamily="34" charset="0"/>
                  <a:ea typeface="Verdana" panose="020B0604030504040204" pitchFamily="34" charset="0"/>
                </a:rPr>
                <a:t> </a:t>
              </a:r>
              <a:r>
                <a:rPr lang="it-IT" sz="1200" kern="0" dirty="0" err="1">
                  <a:solidFill>
                    <a:srgbClr val="4D4D4C"/>
                  </a:solidFill>
                  <a:latin typeface="Verdana" panose="020B0604030504040204" pitchFamily="34" charset="0"/>
                  <a:ea typeface="Verdana" panose="020B0604030504040204" pitchFamily="34" charset="0"/>
                </a:rPr>
                <a:t>types</a:t>
              </a:r>
              <a:r>
                <a:rPr lang="it-IT" sz="1200" kern="0" dirty="0">
                  <a:solidFill>
                    <a:srgbClr val="4D4D4C"/>
                  </a:solidFill>
                  <a:latin typeface="Verdana" panose="020B0604030504040204" pitchFamily="34" charset="0"/>
                  <a:ea typeface="Verdana" panose="020B0604030504040204" pitchFamily="34" charset="0"/>
                </a:rPr>
                <a:t> of groups:</a:t>
              </a:r>
            </a:p>
            <a:p>
              <a:pPr marL="357188" indent="-357188" eaLnBrk="1" fontAlgn="auto" hangingPunct="1">
                <a:lnSpc>
                  <a:spcPct val="90000"/>
                </a:lnSpc>
                <a:spcBef>
                  <a:spcPct val="50000"/>
                </a:spcBef>
                <a:spcAft>
                  <a:spcPts val="0"/>
                </a:spcAft>
                <a:buFont typeface="Wingdings" pitchFamily="2" charset="2"/>
                <a:buChar char="q"/>
                <a:tabLst>
                  <a:tab pos="257175" algn="l"/>
                </a:tabLst>
                <a:defRPr/>
              </a:pPr>
              <a:endParaRPr lang="it-IT" sz="1200" kern="0" dirty="0">
                <a:solidFill>
                  <a:srgbClr val="4D4D4C"/>
                </a:solidFill>
                <a:latin typeface="Verdana" panose="020B0604030504040204" pitchFamily="34" charset="0"/>
                <a:ea typeface="Verdana" panose="020B0604030504040204" pitchFamily="34" charset="0"/>
              </a:endParaRPr>
            </a:p>
            <a:p>
              <a:pPr marL="357188" indent="-357188" eaLnBrk="1" fontAlgn="auto" hangingPunct="1">
                <a:lnSpc>
                  <a:spcPct val="90000"/>
                </a:lnSpc>
                <a:spcBef>
                  <a:spcPct val="50000"/>
                </a:spcBef>
                <a:spcAft>
                  <a:spcPts val="0"/>
                </a:spcAft>
                <a:buFont typeface="Wingdings" pitchFamily="2" charset="2"/>
                <a:buChar char="q"/>
                <a:tabLst>
                  <a:tab pos="257175" algn="l"/>
                </a:tabLst>
                <a:defRPr/>
              </a:pPr>
              <a:endParaRPr lang="it-IT" sz="1200" kern="0" dirty="0">
                <a:solidFill>
                  <a:srgbClr val="4D4D4C"/>
                </a:solidFill>
                <a:latin typeface="Verdana" panose="020B0604030504040204" pitchFamily="34" charset="0"/>
                <a:ea typeface="Verdana" panose="020B0604030504040204" pitchFamily="34" charset="0"/>
              </a:endParaRPr>
            </a:p>
            <a:p>
              <a:pPr marL="357188" indent="-357188" eaLnBrk="1" fontAlgn="auto" hangingPunct="1">
                <a:lnSpc>
                  <a:spcPct val="90000"/>
                </a:lnSpc>
                <a:spcBef>
                  <a:spcPct val="50000"/>
                </a:spcBef>
                <a:spcAft>
                  <a:spcPts val="0"/>
                </a:spcAft>
                <a:buFont typeface="Wingdings" pitchFamily="2" charset="2"/>
                <a:buChar char="q"/>
                <a:tabLst>
                  <a:tab pos="257175" algn="l"/>
                </a:tabLst>
                <a:defRPr/>
              </a:pPr>
              <a:endParaRPr lang="it-IT" sz="1200" kern="0" dirty="0">
                <a:solidFill>
                  <a:srgbClr val="4D4D4C"/>
                </a:solidFill>
                <a:latin typeface="Verdana" panose="020B0604030504040204" pitchFamily="34" charset="0"/>
                <a:ea typeface="Verdana" panose="020B0604030504040204" pitchFamily="34" charset="0"/>
              </a:endParaRPr>
            </a:p>
            <a:p>
              <a:pPr marL="357188" indent="-357188" eaLnBrk="1" fontAlgn="auto" hangingPunct="1">
                <a:lnSpc>
                  <a:spcPct val="90000"/>
                </a:lnSpc>
                <a:spcBef>
                  <a:spcPct val="50000"/>
                </a:spcBef>
                <a:spcAft>
                  <a:spcPts val="0"/>
                </a:spcAft>
                <a:buFont typeface="Wingdings" pitchFamily="2" charset="2"/>
                <a:buChar char="q"/>
                <a:tabLst>
                  <a:tab pos="257175" algn="l"/>
                </a:tabLst>
                <a:defRPr/>
              </a:pPr>
              <a:endParaRPr lang="it-IT" sz="1200" kern="0" dirty="0">
                <a:solidFill>
                  <a:srgbClr val="4D4D4C"/>
                </a:solidFill>
                <a:latin typeface="Verdana" panose="020B0604030504040204" pitchFamily="34" charset="0"/>
                <a:ea typeface="Verdana" panose="020B0604030504040204" pitchFamily="34" charset="0"/>
              </a:endParaRPr>
            </a:p>
            <a:p>
              <a:pPr marL="357188" indent="-357188" eaLnBrk="1" fontAlgn="auto" hangingPunct="1">
                <a:lnSpc>
                  <a:spcPct val="90000"/>
                </a:lnSpc>
                <a:spcBef>
                  <a:spcPct val="50000"/>
                </a:spcBef>
                <a:spcAft>
                  <a:spcPts val="0"/>
                </a:spcAft>
                <a:buFont typeface="Wingdings" pitchFamily="2" charset="2"/>
                <a:buChar char="q"/>
                <a:tabLst>
                  <a:tab pos="257175" algn="l"/>
                </a:tabLst>
                <a:defRPr/>
              </a:pPr>
              <a:r>
                <a:rPr lang="en-US" sz="1200" kern="0" dirty="0">
                  <a:solidFill>
                    <a:srgbClr val="4D4D4C"/>
                  </a:solidFill>
                  <a:latin typeface="Verdana" panose="020B0604030504040204" pitchFamily="34" charset="0"/>
                  <a:ea typeface="Verdana" panose="020B0604030504040204" pitchFamily="34" charset="0"/>
                </a:rPr>
                <a:t>In order to carry out controls and to deliver immediate Advice to the client, six different services will be published on the CBI directory</a:t>
              </a:r>
              <a:r>
                <a:rPr lang="it-IT" sz="1200" kern="0" dirty="0">
                  <a:solidFill>
                    <a:srgbClr val="4D4D4C"/>
                  </a:solidFill>
                  <a:latin typeface="Verdana" panose="020B0604030504040204" pitchFamily="34" charset="0"/>
                  <a:ea typeface="Verdana" panose="020B0604030504040204" pitchFamily="34" charset="0"/>
                </a:rPr>
                <a:t>:</a:t>
              </a:r>
            </a:p>
            <a:p>
              <a:pPr marL="357188" indent="-357188" eaLnBrk="1" fontAlgn="auto" hangingPunct="1">
                <a:lnSpc>
                  <a:spcPct val="90000"/>
                </a:lnSpc>
                <a:spcBef>
                  <a:spcPct val="50000"/>
                </a:spcBef>
                <a:spcAft>
                  <a:spcPts val="0"/>
                </a:spcAft>
                <a:buFont typeface="Wingdings" pitchFamily="2" charset="2"/>
                <a:buChar char="q"/>
                <a:tabLst>
                  <a:tab pos="257175" algn="l"/>
                </a:tabLst>
                <a:defRPr/>
              </a:pPr>
              <a:endParaRPr lang="it-IT" sz="1200" kern="0" dirty="0">
                <a:solidFill>
                  <a:srgbClr val="4D4D4C"/>
                </a:solidFill>
                <a:latin typeface="Verdana" panose="020B0604030504040204" pitchFamily="34" charset="0"/>
                <a:ea typeface="Verdana" panose="020B0604030504040204" pitchFamily="34" charset="0"/>
              </a:endParaRPr>
            </a:p>
            <a:p>
              <a:pPr marL="357188" indent="-357188" eaLnBrk="1" fontAlgn="auto" hangingPunct="1">
                <a:lnSpc>
                  <a:spcPct val="90000"/>
                </a:lnSpc>
                <a:spcBef>
                  <a:spcPct val="50000"/>
                </a:spcBef>
                <a:spcAft>
                  <a:spcPts val="0"/>
                </a:spcAft>
                <a:buFont typeface="Wingdings" pitchFamily="2" charset="2"/>
                <a:buChar char="q"/>
                <a:tabLst>
                  <a:tab pos="257175" algn="l"/>
                </a:tabLst>
                <a:defRPr/>
              </a:pPr>
              <a:endParaRPr lang="it-IT" sz="1200" kern="0" dirty="0">
                <a:solidFill>
                  <a:srgbClr val="4D4D4C"/>
                </a:solidFill>
                <a:latin typeface="Verdana" panose="020B0604030504040204" pitchFamily="34" charset="0"/>
                <a:ea typeface="Verdana" panose="020B0604030504040204" pitchFamily="34" charset="0"/>
              </a:endParaRPr>
            </a:p>
            <a:p>
              <a:pPr marL="357188" indent="-357188" eaLnBrk="1" fontAlgn="auto" hangingPunct="1">
                <a:lnSpc>
                  <a:spcPct val="90000"/>
                </a:lnSpc>
                <a:spcBef>
                  <a:spcPct val="50000"/>
                </a:spcBef>
                <a:spcAft>
                  <a:spcPts val="0"/>
                </a:spcAft>
                <a:buFont typeface="Wingdings" pitchFamily="2" charset="2"/>
                <a:buChar char="q"/>
                <a:tabLst>
                  <a:tab pos="257175" algn="l"/>
                </a:tabLst>
                <a:defRPr/>
              </a:pPr>
              <a:endParaRPr lang="it-IT" sz="1200" kern="0" dirty="0">
                <a:solidFill>
                  <a:srgbClr val="4D4D4C"/>
                </a:solidFill>
                <a:latin typeface="Verdana" panose="020B0604030504040204" pitchFamily="34" charset="0"/>
                <a:ea typeface="Verdana" panose="020B0604030504040204" pitchFamily="34" charset="0"/>
              </a:endParaRPr>
            </a:p>
            <a:p>
              <a:pPr marL="357188" indent="-357188" eaLnBrk="1" fontAlgn="auto" hangingPunct="1">
                <a:lnSpc>
                  <a:spcPct val="90000"/>
                </a:lnSpc>
                <a:spcBef>
                  <a:spcPct val="50000"/>
                </a:spcBef>
                <a:spcAft>
                  <a:spcPts val="0"/>
                </a:spcAft>
                <a:buFont typeface="Wingdings" pitchFamily="2" charset="2"/>
                <a:buChar char="q"/>
                <a:tabLst>
                  <a:tab pos="257175" algn="l"/>
                </a:tabLst>
                <a:defRPr/>
              </a:pPr>
              <a:endParaRPr lang="it-IT" sz="1200" kern="0" dirty="0">
                <a:solidFill>
                  <a:srgbClr val="4D4D4C"/>
                </a:solidFill>
                <a:latin typeface="Verdana" panose="020B0604030504040204" pitchFamily="34" charset="0"/>
                <a:ea typeface="Verdana" panose="020B0604030504040204" pitchFamily="34" charset="0"/>
              </a:endParaRPr>
            </a:p>
            <a:p>
              <a:pPr marL="357188" indent="-357188" eaLnBrk="1" fontAlgn="auto" hangingPunct="1">
                <a:lnSpc>
                  <a:spcPct val="90000"/>
                </a:lnSpc>
                <a:spcBef>
                  <a:spcPct val="50000"/>
                </a:spcBef>
                <a:spcAft>
                  <a:spcPts val="0"/>
                </a:spcAft>
                <a:buFont typeface="Wingdings" pitchFamily="2" charset="2"/>
                <a:buChar char="q"/>
                <a:tabLst>
                  <a:tab pos="257175" algn="l"/>
                </a:tabLst>
                <a:defRPr/>
              </a:pPr>
              <a:r>
                <a:rPr lang="en-US" sz="1200" kern="0" dirty="0">
                  <a:solidFill>
                    <a:srgbClr val="4D4D4C"/>
                  </a:solidFill>
                  <a:latin typeface="Verdana" panose="020B0604030504040204" pitchFamily="34" charset="0"/>
                  <a:ea typeface="Verdana" panose="020B0604030504040204" pitchFamily="34" charset="0"/>
                </a:rPr>
                <a:t>The progress status messages sent to the Initiating Party following the substantial controls have a selective nature (only upon request of the Sender/Initiating Party) for SEPA credit transfers, Urgent credit transfers, FAST credit </a:t>
              </a:r>
              <a:r>
                <a:rPr lang="en-US" sz="1200" kern="0" dirty="0" err="1">
                  <a:solidFill>
                    <a:srgbClr val="4D4D4C"/>
                  </a:solidFill>
                  <a:latin typeface="Verdana" panose="020B0604030504040204" pitchFamily="34" charset="0"/>
                  <a:ea typeface="Verdana" panose="020B0604030504040204" pitchFamily="34" charset="0"/>
                </a:rPr>
                <a:t>tranfers</a:t>
              </a:r>
              <a:r>
                <a:rPr lang="en-US" sz="1200" kern="0" dirty="0">
                  <a:solidFill>
                    <a:srgbClr val="4D4D4C"/>
                  </a:solidFill>
                  <a:latin typeface="Verdana" panose="020B0604030504040204" pitchFamily="34" charset="0"/>
                  <a:ea typeface="Verdana" panose="020B0604030504040204" pitchFamily="34" charset="0"/>
                </a:rPr>
                <a:t> and </a:t>
              </a:r>
              <a:r>
                <a:rPr lang="en-US" sz="1200" kern="0" dirty="0" err="1">
                  <a:solidFill>
                    <a:srgbClr val="4D4D4C"/>
                  </a:solidFill>
                  <a:latin typeface="Verdana" panose="020B0604030504040204" pitchFamily="34" charset="0"/>
                  <a:ea typeface="Verdana" panose="020B0604030504040204" pitchFamily="34" charset="0"/>
                </a:rPr>
                <a:t>pagoPA</a:t>
              </a:r>
              <a:r>
                <a:rPr lang="en-US" sz="1200" kern="0" dirty="0">
                  <a:solidFill>
                    <a:srgbClr val="4D4D4C"/>
                  </a:solidFill>
                  <a:latin typeface="Verdana" panose="020B0604030504040204" pitchFamily="34" charset="0"/>
                  <a:ea typeface="Verdana" panose="020B0604030504040204" pitchFamily="34" charset="0"/>
                </a:rPr>
                <a:t> payment request (both spontaneous and not), while they are automatic for the requests of cheque drawing</a:t>
              </a:r>
            </a:p>
            <a:p>
              <a:pPr marL="357188" indent="-357188" eaLnBrk="1" fontAlgn="auto" hangingPunct="1">
                <a:lnSpc>
                  <a:spcPct val="90000"/>
                </a:lnSpc>
                <a:spcBef>
                  <a:spcPct val="50000"/>
                </a:spcBef>
                <a:spcAft>
                  <a:spcPts val="0"/>
                </a:spcAft>
                <a:buFont typeface="Wingdings" pitchFamily="2" charset="2"/>
                <a:buChar char="q"/>
                <a:tabLst>
                  <a:tab pos="257175" algn="l"/>
                </a:tabLst>
                <a:defRPr/>
              </a:pPr>
              <a:r>
                <a:rPr lang="en-US" sz="1200" kern="0" dirty="0">
                  <a:solidFill>
                    <a:srgbClr val="4D4D4C"/>
                  </a:solidFill>
                  <a:latin typeface="Verdana" panose="020B0604030504040204" pitchFamily="34" charset="0"/>
                  <a:ea typeface="Verdana" panose="020B0604030504040204" pitchFamily="34" charset="0"/>
                </a:rPr>
                <a:t>Service request messages comply with the homogeneity criterion with reference to the type of slip/group contained therein, consistently with the published services.</a:t>
              </a:r>
              <a:endParaRPr lang="it-IT" sz="1200" kern="0" dirty="0">
                <a:solidFill>
                  <a:srgbClr val="4D4D4C"/>
                </a:solidFill>
                <a:latin typeface="Verdana" panose="020B0604030504040204" pitchFamily="34" charset="0"/>
                <a:ea typeface="Verdana" panose="020B0604030504040204" pitchFamily="34" charset="0"/>
              </a:endParaRPr>
            </a:p>
          </p:txBody>
        </p:sp>
        <p:sp>
          <p:nvSpPr>
            <p:cNvPr id="3" name="Rettangolo 2">
              <a:extLst>
                <a:ext uri="{FF2B5EF4-FFF2-40B4-BE49-F238E27FC236}">
                  <a16:creationId xmlns:a16="http://schemas.microsoft.com/office/drawing/2014/main" id="{17537F22-FA2E-4FBF-B3A7-B10F190CA471}"/>
                </a:ext>
              </a:extLst>
            </p:cNvPr>
            <p:cNvSpPr/>
            <p:nvPr/>
          </p:nvSpPr>
          <p:spPr>
            <a:xfrm>
              <a:off x="35496" y="3797915"/>
              <a:ext cx="8688709" cy="792088"/>
            </a:xfrm>
            <a:prstGeom prst="rect">
              <a:avLst/>
            </a:prstGeom>
          </p:spPr>
          <p:txBody>
            <a:bodyPr wrap="square" numCol="2">
              <a:noAutofit/>
            </a:bodyPr>
            <a:lstStyle/>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DISP-PAG-SEPA</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DISP-PAG-ITA</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DISP-PAG-URGP</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DISP-PAG-FAST</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DISP-PAG-PA</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DISP-PAG-SPN</a:t>
              </a:r>
            </a:p>
          </p:txBody>
        </p:sp>
        <p:sp>
          <p:nvSpPr>
            <p:cNvPr id="9" name="Rettangolo 8">
              <a:extLst>
                <a:ext uri="{FF2B5EF4-FFF2-40B4-BE49-F238E27FC236}">
                  <a16:creationId xmlns:a16="http://schemas.microsoft.com/office/drawing/2014/main" id="{226CB05A-E5B9-4856-9706-D12D4A2BE3C8}"/>
                </a:ext>
              </a:extLst>
            </p:cNvPr>
            <p:cNvSpPr/>
            <p:nvPr/>
          </p:nvSpPr>
          <p:spPr>
            <a:xfrm>
              <a:off x="35496" y="2276872"/>
              <a:ext cx="8688709" cy="792088"/>
            </a:xfrm>
            <a:prstGeom prst="rect">
              <a:avLst/>
            </a:prstGeom>
          </p:spPr>
          <p:txBody>
            <a:bodyPr wrap="square" numCol="2">
              <a:noAutofit/>
            </a:bodyPr>
            <a:lstStyle/>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SEPA credit transfers</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Cheque </a:t>
              </a:r>
              <a:r>
                <a:rPr lang="it-IT" sz="1200" kern="0" dirty="0" err="1">
                  <a:solidFill>
                    <a:srgbClr val="4D4D4C"/>
                  </a:solidFill>
                  <a:latin typeface="Verdana" panose="020B0604030504040204" pitchFamily="34" charset="0"/>
                  <a:ea typeface="Verdana" panose="020B0604030504040204" pitchFamily="34" charset="0"/>
                </a:rPr>
                <a:t>drawing</a:t>
              </a:r>
              <a:endParaRPr lang="it-IT" sz="1200" kern="0" dirty="0">
                <a:solidFill>
                  <a:srgbClr val="4D4D4C"/>
                </a:solidFill>
                <a:latin typeface="Verdana" panose="020B0604030504040204" pitchFamily="34" charset="0"/>
                <a:ea typeface="Verdana" panose="020B0604030504040204" pitchFamily="34" charset="0"/>
              </a:endParaRP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err="1">
                  <a:solidFill>
                    <a:srgbClr val="4D4D4C"/>
                  </a:solidFill>
                  <a:latin typeface="Verdana" panose="020B0604030504040204" pitchFamily="34" charset="0"/>
                  <a:ea typeface="Verdana" panose="020B0604030504040204" pitchFamily="34" charset="0"/>
                </a:rPr>
                <a:t>Urgent</a:t>
              </a:r>
              <a:r>
                <a:rPr lang="it-IT" sz="1200" kern="0" dirty="0">
                  <a:solidFill>
                    <a:srgbClr val="4D4D4C"/>
                  </a:solidFill>
                  <a:latin typeface="Verdana" panose="020B0604030504040204" pitchFamily="34" charset="0"/>
                  <a:ea typeface="Verdana" panose="020B0604030504040204" pitchFamily="34" charset="0"/>
                </a:rPr>
                <a:t> Credit Transfers</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a:solidFill>
                    <a:srgbClr val="4D4D4C"/>
                  </a:solidFill>
                  <a:latin typeface="Verdana" panose="020B0604030504040204" pitchFamily="34" charset="0"/>
                  <a:ea typeface="Verdana" panose="020B0604030504040204" pitchFamily="34" charset="0"/>
                </a:rPr>
                <a:t>FAST Credit Transfers</a:t>
              </a: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err="1">
                  <a:solidFill>
                    <a:srgbClr val="4D4D4C"/>
                  </a:solidFill>
                  <a:latin typeface="Verdana" panose="020B0604030504040204" pitchFamily="34" charset="0"/>
                  <a:ea typeface="Verdana" panose="020B0604030504040204" pitchFamily="34" charset="0"/>
                </a:rPr>
                <a:t>pagoPA</a:t>
              </a:r>
              <a:r>
                <a:rPr lang="it-IT" sz="1200" kern="0" dirty="0">
                  <a:solidFill>
                    <a:srgbClr val="4D4D4C"/>
                  </a:solidFill>
                  <a:latin typeface="Verdana" panose="020B0604030504040204" pitchFamily="34" charset="0"/>
                  <a:ea typeface="Verdana" panose="020B0604030504040204" pitchFamily="34" charset="0"/>
                </a:rPr>
                <a:t> payment </a:t>
              </a:r>
              <a:r>
                <a:rPr lang="it-IT" sz="1200" kern="0" dirty="0" err="1">
                  <a:solidFill>
                    <a:srgbClr val="4D4D4C"/>
                  </a:solidFill>
                  <a:latin typeface="Verdana" panose="020B0604030504040204" pitchFamily="34" charset="0"/>
                  <a:ea typeface="Verdana" panose="020B0604030504040204" pitchFamily="34" charset="0"/>
                </a:rPr>
                <a:t>requests</a:t>
              </a:r>
              <a:endParaRPr lang="it-IT" sz="1200" kern="0" dirty="0">
                <a:solidFill>
                  <a:srgbClr val="4D4D4C"/>
                </a:solidFill>
                <a:latin typeface="Verdana" panose="020B0604030504040204" pitchFamily="34" charset="0"/>
                <a:ea typeface="Verdana" panose="020B0604030504040204" pitchFamily="34" charset="0"/>
              </a:endParaRPr>
            </a:p>
            <a:p>
              <a:pPr marL="814388" lvl="1" indent="-277813" eaLnBrk="1" fontAlgn="auto" hangingPunct="1">
                <a:lnSpc>
                  <a:spcPct val="90000"/>
                </a:lnSpc>
                <a:spcBef>
                  <a:spcPct val="50000"/>
                </a:spcBef>
                <a:spcAft>
                  <a:spcPts val="0"/>
                </a:spcAft>
                <a:buFont typeface="Wingdings" pitchFamily="2" charset="2"/>
                <a:buChar char="§"/>
                <a:tabLst>
                  <a:tab pos="257175" algn="l"/>
                </a:tabLst>
                <a:defRPr/>
              </a:pPr>
              <a:r>
                <a:rPr lang="it-IT" sz="1200" kern="0" dirty="0" err="1">
                  <a:solidFill>
                    <a:srgbClr val="4D4D4C"/>
                  </a:solidFill>
                  <a:latin typeface="Verdana" panose="020B0604030504040204" pitchFamily="34" charset="0"/>
                  <a:ea typeface="Verdana" panose="020B0604030504040204" pitchFamily="34" charset="0"/>
                </a:rPr>
                <a:t>pagoPA</a:t>
              </a:r>
              <a:r>
                <a:rPr lang="it-IT" sz="1200" kern="0" dirty="0">
                  <a:solidFill>
                    <a:srgbClr val="4D4D4C"/>
                  </a:solidFill>
                  <a:latin typeface="Verdana" panose="020B0604030504040204" pitchFamily="34" charset="0"/>
                  <a:ea typeface="Verdana" panose="020B0604030504040204" pitchFamily="34" charset="0"/>
                </a:rPr>
                <a:t> </a:t>
              </a:r>
              <a:r>
                <a:rPr lang="it-IT" sz="1200" kern="0" dirty="0" err="1">
                  <a:solidFill>
                    <a:srgbClr val="4D4D4C"/>
                  </a:solidFill>
                  <a:latin typeface="Verdana" panose="020B0604030504040204" pitchFamily="34" charset="0"/>
                  <a:ea typeface="Verdana" panose="020B0604030504040204" pitchFamily="34" charset="0"/>
                </a:rPr>
                <a:t>voluntary</a:t>
              </a:r>
              <a:r>
                <a:rPr lang="it-IT" sz="1200" kern="0" dirty="0">
                  <a:solidFill>
                    <a:srgbClr val="4D4D4C"/>
                  </a:solidFill>
                  <a:latin typeface="Verdana" panose="020B0604030504040204" pitchFamily="34" charset="0"/>
                  <a:ea typeface="Verdana" panose="020B0604030504040204" pitchFamily="34" charset="0"/>
                </a:rPr>
                <a:t> payment </a:t>
              </a:r>
              <a:r>
                <a:rPr lang="it-IT" sz="1200" kern="0" dirty="0" err="1">
                  <a:solidFill>
                    <a:srgbClr val="4D4D4C"/>
                  </a:solidFill>
                  <a:latin typeface="Verdana" panose="020B0604030504040204" pitchFamily="34" charset="0"/>
                  <a:ea typeface="Verdana" panose="020B0604030504040204" pitchFamily="34" charset="0"/>
                </a:rPr>
                <a:t>request</a:t>
              </a:r>
              <a:endParaRPr lang="it-IT" sz="1200" kern="0" dirty="0">
                <a:solidFill>
                  <a:srgbClr val="4D4D4C"/>
                </a:solidFill>
                <a:latin typeface="Verdana" panose="020B0604030504040204" pitchFamily="34" charset="0"/>
                <a:ea typeface="Verdana" panose="020B0604030504040204" pitchFamily="34" charset="0"/>
              </a:endParaRPr>
            </a:p>
          </p:txBody>
        </p:sp>
      </p:grpSp>
    </p:spTree>
    <p:extLst>
      <p:ext uri="{BB962C8B-B14F-4D97-AF65-F5344CB8AC3E}">
        <p14:creationId xmlns:p14="http://schemas.microsoft.com/office/powerpoint/2010/main" val="11879295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4">
            <a:extLst>
              <a:ext uri="{FF2B5EF4-FFF2-40B4-BE49-F238E27FC236}">
                <a16:creationId xmlns:a16="http://schemas.microsoft.com/office/drawing/2014/main" id="{439001E6-C4A0-46AF-9508-F96DD916D8AF}"/>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22" name="Text Box 4">
            <a:extLst>
              <a:ext uri="{FF2B5EF4-FFF2-40B4-BE49-F238E27FC236}">
                <a16:creationId xmlns:a16="http://schemas.microsoft.com/office/drawing/2014/main" id="{BD5B59B1-C55D-4EB0-8D71-9FA9A3CDEF53}"/>
              </a:ext>
            </a:extLst>
          </p:cNvPr>
          <p:cNvSpPr txBox="1">
            <a:spLocks noChangeArrowheads="1"/>
          </p:cNvSpPr>
          <p:nvPr/>
        </p:nvSpPr>
        <p:spPr bwMode="auto">
          <a:xfrm>
            <a:off x="957262"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Service Workflow – </a:t>
            </a:r>
            <a:r>
              <a:rPr lang="it-IT" sz="1200" i="1" kern="0" dirty="0">
                <a:solidFill>
                  <a:srgbClr val="EF7918"/>
                </a:solidFill>
                <a:latin typeface="Verdana" panose="020B0604030504040204" pitchFamily="34" charset="0"/>
                <a:ea typeface="Verdana" panose="020B0604030504040204" pitchFamily="34" charset="0"/>
              </a:rPr>
              <a:t>Preliminary </a:t>
            </a:r>
            <a:r>
              <a:rPr lang="it-IT" sz="1200" i="1" kern="0" dirty="0" err="1">
                <a:solidFill>
                  <a:srgbClr val="EF7918"/>
                </a:solidFill>
                <a:latin typeface="Verdana" panose="020B0604030504040204" pitchFamily="34" charset="0"/>
                <a:ea typeface="Verdana" panose="020B0604030504040204" pitchFamily="34" charset="0"/>
              </a:rPr>
              <a:t>definitions</a:t>
            </a:r>
            <a:endParaRPr lang="it-IT" sz="1200" i="1" kern="0" dirty="0">
              <a:solidFill>
                <a:srgbClr val="EF7918"/>
              </a:solidFill>
              <a:latin typeface="Verdana" panose="020B0604030504040204" pitchFamily="34" charset="0"/>
              <a:ea typeface="Verdana" panose="020B0604030504040204" pitchFamily="34" charset="0"/>
            </a:endParaRPr>
          </a:p>
        </p:txBody>
      </p:sp>
      <p:sp>
        <p:nvSpPr>
          <p:cNvPr id="7" name="Rectangle 54">
            <a:extLst>
              <a:ext uri="{FF2B5EF4-FFF2-40B4-BE49-F238E27FC236}">
                <a16:creationId xmlns:a16="http://schemas.microsoft.com/office/drawing/2014/main" id="{4A130CE3-6E84-4D95-8F3D-B1A230F43361}"/>
              </a:ext>
            </a:extLst>
          </p:cNvPr>
          <p:cNvSpPr>
            <a:spLocks noChangeArrowheads="1"/>
          </p:cNvSpPr>
          <p:nvPr/>
        </p:nvSpPr>
        <p:spPr bwMode="auto">
          <a:xfrm>
            <a:off x="131763" y="5484813"/>
            <a:ext cx="8739186" cy="958850"/>
          </a:xfrm>
          <a:prstGeom prst="rect">
            <a:avLst/>
          </a:prstGeom>
          <a:solidFill>
            <a:srgbClr val="FFFFFF">
              <a:lumMod val="95000"/>
            </a:srgbClr>
          </a:solidFill>
          <a:ln w="25400" algn="ctr">
            <a:solidFill>
              <a:srgbClr val="808080"/>
            </a:solidFill>
            <a:miter lim="800000"/>
            <a:headEnd/>
            <a:tailEnd/>
          </a:ln>
        </p:spPr>
        <p:txBody>
          <a:bodyPr wrap="none" lIns="0" tIns="0" rIns="0" bIns="0" anchor="ctr"/>
          <a:lstStyle/>
          <a:p>
            <a:pPr eaLnBrk="1" fontAlgn="auto" hangingPunct="1">
              <a:spcBef>
                <a:spcPct val="50000"/>
              </a:spcBef>
              <a:spcAft>
                <a:spcPts val="0"/>
              </a:spcAft>
              <a:defRPr/>
            </a:pPr>
            <a:endParaRPr lang="it-IT" sz="1200" kern="0">
              <a:solidFill>
                <a:srgbClr val="004785"/>
              </a:solidFill>
              <a:latin typeface="Verdana" panose="020B0604030504040204" pitchFamily="34" charset="0"/>
              <a:ea typeface="Verdana" panose="020B0604030504040204" pitchFamily="34" charset="0"/>
            </a:endParaRPr>
          </a:p>
        </p:txBody>
      </p:sp>
      <p:sp>
        <p:nvSpPr>
          <p:cNvPr id="8" name="Rectangle 54">
            <a:extLst>
              <a:ext uri="{FF2B5EF4-FFF2-40B4-BE49-F238E27FC236}">
                <a16:creationId xmlns:a16="http://schemas.microsoft.com/office/drawing/2014/main" id="{2C2F6FBE-80AA-49B5-95EC-0B2A299568F0}"/>
              </a:ext>
            </a:extLst>
          </p:cNvPr>
          <p:cNvSpPr>
            <a:spLocks noChangeArrowheads="1"/>
          </p:cNvSpPr>
          <p:nvPr/>
        </p:nvSpPr>
        <p:spPr bwMode="auto">
          <a:xfrm>
            <a:off x="131763" y="4156075"/>
            <a:ext cx="8739186" cy="958850"/>
          </a:xfrm>
          <a:prstGeom prst="rect">
            <a:avLst/>
          </a:prstGeom>
          <a:solidFill>
            <a:srgbClr val="FFFFFF">
              <a:lumMod val="95000"/>
            </a:srgbClr>
          </a:solidFill>
          <a:ln w="25400" algn="ctr">
            <a:solidFill>
              <a:srgbClr val="808080"/>
            </a:solidFill>
            <a:miter lim="800000"/>
            <a:headEnd/>
            <a:tailEnd/>
          </a:ln>
        </p:spPr>
        <p:txBody>
          <a:bodyPr wrap="none" lIns="0" tIns="0" rIns="0" bIns="0" anchor="ctr"/>
          <a:lstStyle/>
          <a:p>
            <a:pPr eaLnBrk="1" fontAlgn="auto" hangingPunct="1">
              <a:spcBef>
                <a:spcPct val="50000"/>
              </a:spcBef>
              <a:spcAft>
                <a:spcPts val="0"/>
              </a:spcAft>
              <a:defRPr/>
            </a:pPr>
            <a:endParaRPr lang="it-IT" sz="1200" kern="0">
              <a:solidFill>
                <a:srgbClr val="004785"/>
              </a:solidFill>
              <a:latin typeface="Verdana" panose="020B0604030504040204" pitchFamily="34" charset="0"/>
              <a:ea typeface="Verdana" panose="020B0604030504040204" pitchFamily="34" charset="0"/>
            </a:endParaRPr>
          </a:p>
        </p:txBody>
      </p:sp>
      <p:sp>
        <p:nvSpPr>
          <p:cNvPr id="9" name="Rectangle 54">
            <a:extLst>
              <a:ext uri="{FF2B5EF4-FFF2-40B4-BE49-F238E27FC236}">
                <a16:creationId xmlns:a16="http://schemas.microsoft.com/office/drawing/2014/main" id="{043B1CF3-9B0C-4A95-A875-B9DB81365B8A}"/>
              </a:ext>
            </a:extLst>
          </p:cNvPr>
          <p:cNvSpPr>
            <a:spLocks noChangeArrowheads="1"/>
          </p:cNvSpPr>
          <p:nvPr/>
        </p:nvSpPr>
        <p:spPr bwMode="auto">
          <a:xfrm>
            <a:off x="131763" y="1313657"/>
            <a:ext cx="8739186" cy="2439193"/>
          </a:xfrm>
          <a:prstGeom prst="rect">
            <a:avLst/>
          </a:prstGeom>
          <a:solidFill>
            <a:srgbClr val="FFFFFF">
              <a:lumMod val="95000"/>
            </a:srgbClr>
          </a:solidFill>
          <a:ln w="25400" algn="ctr">
            <a:solidFill>
              <a:srgbClr val="808080"/>
            </a:solidFill>
            <a:miter lim="800000"/>
            <a:headEnd/>
            <a:tailEnd/>
          </a:ln>
        </p:spPr>
        <p:txBody>
          <a:bodyPr wrap="none" lIns="0" tIns="0" rIns="0" bIns="0" anchor="ctr"/>
          <a:lstStyle/>
          <a:p>
            <a:pPr eaLnBrk="1" fontAlgn="auto" hangingPunct="1">
              <a:spcBef>
                <a:spcPct val="50000"/>
              </a:spcBef>
              <a:spcAft>
                <a:spcPts val="0"/>
              </a:spcAft>
              <a:defRPr/>
            </a:pPr>
            <a:endParaRPr lang="it-IT" sz="1200" kern="0">
              <a:solidFill>
                <a:srgbClr val="4D4D4C"/>
              </a:solidFill>
              <a:latin typeface="Verdana" panose="020B0604030504040204" pitchFamily="34" charset="0"/>
              <a:ea typeface="Verdana" panose="020B0604030504040204" pitchFamily="34" charset="0"/>
            </a:endParaRPr>
          </a:p>
        </p:txBody>
      </p:sp>
      <p:sp>
        <p:nvSpPr>
          <p:cNvPr id="10" name="Rectangle 4">
            <a:extLst>
              <a:ext uri="{FF2B5EF4-FFF2-40B4-BE49-F238E27FC236}">
                <a16:creationId xmlns:a16="http://schemas.microsoft.com/office/drawing/2014/main" id="{C047D101-9FEB-4F4E-B5CD-84A45AAA49A6}"/>
              </a:ext>
            </a:extLst>
          </p:cNvPr>
          <p:cNvSpPr>
            <a:spLocks noChangeArrowheads="1"/>
          </p:cNvSpPr>
          <p:nvPr/>
        </p:nvSpPr>
        <p:spPr bwMode="auto">
          <a:xfrm>
            <a:off x="273050" y="1637663"/>
            <a:ext cx="8331398" cy="2015936"/>
          </a:xfrm>
          <a:prstGeom prst="rect">
            <a:avLst/>
          </a:prstGeom>
          <a:noFill/>
          <a:ln w="12700" algn="ctr">
            <a:noFill/>
            <a:miter lim="800000"/>
            <a:headEnd/>
            <a:tailEnd/>
          </a:ln>
          <a:effectLst>
            <a:prstShdw prst="shdw18" dist="17961" dir="13500000">
              <a:srgbClr val="FFFFFF">
                <a:gamma/>
                <a:shade val="60000"/>
                <a:invGamma/>
              </a:srgbClr>
            </a:prstShdw>
          </a:effectLst>
        </p:spPr>
        <p:txBody>
          <a:bodyPr wrap="square" lIns="0" tIns="0" rIns="0" bIns="0" anchor="ctr">
            <a:spAutoFit/>
          </a:bodyPr>
          <a:lstStyle/>
          <a:p>
            <a:pPr lvl="0" eaLnBrk="1" fontAlgn="auto" hangingPunct="1">
              <a:spcBef>
                <a:spcPts val="600"/>
              </a:spcBef>
              <a:spcAft>
                <a:spcPts val="0"/>
              </a:spcAft>
            </a:pPr>
            <a:r>
              <a:rPr lang="en-GB" sz="1200" kern="0" dirty="0">
                <a:solidFill>
                  <a:srgbClr val="4D4D4C"/>
                </a:solidFill>
                <a:latin typeface="Verdana" panose="020B0604030504040204" pitchFamily="34" charset="0"/>
                <a:ea typeface="Verdana" panose="020B0604030504040204" pitchFamily="34" charset="0"/>
              </a:rPr>
              <a:t>This is the XML message sent on the CBI network</a:t>
            </a:r>
          </a:p>
          <a:p>
            <a:pPr lvl="0" eaLnBrk="1" fontAlgn="auto" hangingPunct="1">
              <a:spcBef>
                <a:spcPts val="600"/>
              </a:spcBef>
              <a:spcAft>
                <a:spcPts val="0"/>
              </a:spcAft>
            </a:pPr>
            <a:r>
              <a:rPr lang="en-GB" sz="1200" kern="0" dirty="0">
                <a:solidFill>
                  <a:srgbClr val="4D4D4C"/>
                </a:solidFill>
                <a:latin typeface="Verdana" panose="020B0604030504040204" pitchFamily="34" charset="0"/>
                <a:ea typeface="Verdana" panose="020B0604030504040204" pitchFamily="34" charset="0"/>
              </a:rPr>
              <a:t>Every service request message is homogeneous in terms of:</a:t>
            </a:r>
          </a:p>
          <a:p>
            <a:pPr marL="628650" lvl="1" indent="-288000" eaLnBrk="1" fontAlgn="auto" hangingPunct="1">
              <a:spcBef>
                <a:spcPts val="600"/>
              </a:spcBef>
              <a:spcAft>
                <a:spcPts val="0"/>
              </a:spcAft>
              <a:buFont typeface="Wingdings" panose="05000000000000000000" pitchFamily="2" charset="2"/>
              <a:buChar char="§"/>
            </a:pPr>
            <a:r>
              <a:rPr lang="en-GB" sz="1200" kern="0" dirty="0">
                <a:solidFill>
                  <a:srgbClr val="4D4D4C"/>
                </a:solidFill>
                <a:latin typeface="Verdana" panose="020B0604030504040204" pitchFamily="34" charset="0"/>
                <a:ea typeface="Verdana" panose="020B0604030504040204" pitchFamily="34" charset="0"/>
              </a:rPr>
              <a:t>logical sender (Initiating Agent);</a:t>
            </a:r>
          </a:p>
          <a:p>
            <a:pPr marL="628650" lvl="1" indent="-288000" eaLnBrk="1" fontAlgn="auto" hangingPunct="1">
              <a:spcBef>
                <a:spcPts val="600"/>
              </a:spcBef>
              <a:spcAft>
                <a:spcPts val="0"/>
              </a:spcAft>
              <a:buFont typeface="Wingdings" panose="05000000000000000000" pitchFamily="2" charset="2"/>
              <a:buChar char="§"/>
            </a:pPr>
            <a:r>
              <a:rPr lang="en-GB" sz="1200" kern="0" dirty="0">
                <a:solidFill>
                  <a:srgbClr val="4D4D4C"/>
                </a:solidFill>
                <a:latin typeface="Verdana" panose="020B0604030504040204" pitchFamily="34" charset="0"/>
                <a:ea typeface="Verdana" panose="020B0604030504040204" pitchFamily="34" charset="0"/>
              </a:rPr>
              <a:t>logical recipient (Recipient Agent);</a:t>
            </a:r>
          </a:p>
          <a:p>
            <a:pPr marL="628650" lvl="1" indent="-288000" eaLnBrk="1" fontAlgn="auto" hangingPunct="1">
              <a:spcBef>
                <a:spcPts val="600"/>
              </a:spcBef>
              <a:spcAft>
                <a:spcPts val="0"/>
              </a:spcAft>
              <a:buFont typeface="Wingdings" panose="05000000000000000000" pitchFamily="2" charset="2"/>
              <a:buChar char="§"/>
            </a:pPr>
            <a:r>
              <a:rPr lang="en-GB" sz="1200" kern="0" dirty="0">
                <a:solidFill>
                  <a:srgbClr val="4D4D4C"/>
                </a:solidFill>
                <a:latin typeface="Verdana" panose="020B0604030504040204" pitchFamily="34" charset="0"/>
                <a:ea typeface="Verdana" panose="020B0604030504040204" pitchFamily="34" charset="0"/>
              </a:rPr>
              <a:t>logical recipient’s reference party (e.g. STD, GPA);</a:t>
            </a:r>
          </a:p>
          <a:p>
            <a:pPr marL="628650" lvl="1" indent="-288000" eaLnBrk="1" fontAlgn="auto" hangingPunct="1">
              <a:spcBef>
                <a:spcPts val="600"/>
              </a:spcBef>
              <a:spcAft>
                <a:spcPts val="0"/>
              </a:spcAft>
              <a:buFont typeface="Wingdings" panose="05000000000000000000" pitchFamily="2" charset="2"/>
              <a:buChar char="§"/>
            </a:pPr>
            <a:r>
              <a:rPr lang="en-GB" sz="1200" kern="0" dirty="0">
                <a:solidFill>
                  <a:srgbClr val="4D4D4C"/>
                </a:solidFill>
                <a:latin typeface="Verdana" panose="020B0604030504040204" pitchFamily="34" charset="0"/>
                <a:ea typeface="Verdana" panose="020B0604030504040204" pitchFamily="34" charset="0"/>
              </a:rPr>
              <a:t>Logical Network address of the reference party;</a:t>
            </a:r>
          </a:p>
          <a:p>
            <a:pPr marL="628650" lvl="1" indent="-288000" eaLnBrk="1" fontAlgn="auto" hangingPunct="1">
              <a:spcBef>
                <a:spcPts val="600"/>
              </a:spcBef>
              <a:spcAft>
                <a:spcPts val="0"/>
              </a:spcAft>
              <a:buFont typeface="Wingdings" panose="05000000000000000000" pitchFamily="2" charset="2"/>
              <a:buChar char="§"/>
            </a:pPr>
            <a:r>
              <a:rPr lang="en-GB" sz="1200" kern="0" dirty="0">
                <a:solidFill>
                  <a:srgbClr val="4D4D4C"/>
                </a:solidFill>
                <a:latin typeface="Verdana" panose="020B0604030504040204" pitchFamily="34" charset="0"/>
                <a:ea typeface="Verdana" panose="020B0604030504040204" pitchFamily="34" charset="0"/>
              </a:rPr>
              <a:t>type of logical entity sent (cf. following definitions)</a:t>
            </a:r>
          </a:p>
          <a:p>
            <a:pPr lvl="0" eaLnBrk="1" fontAlgn="auto" hangingPunct="1">
              <a:spcBef>
                <a:spcPts val="600"/>
              </a:spcBef>
              <a:spcAft>
                <a:spcPts val="0"/>
              </a:spcAft>
            </a:pPr>
            <a:r>
              <a:rPr lang="en-GB" sz="1200" kern="0" dirty="0">
                <a:solidFill>
                  <a:srgbClr val="4D4D4C"/>
                </a:solidFill>
                <a:latin typeface="Verdana" panose="020B0604030504040204" pitchFamily="34" charset="0"/>
                <a:ea typeface="Verdana" panose="020B0604030504040204" pitchFamily="34" charset="0"/>
              </a:rPr>
              <a:t>All service requests will be sent as file + message should the size exceed 1MB</a:t>
            </a:r>
          </a:p>
        </p:txBody>
      </p:sp>
      <p:sp>
        <p:nvSpPr>
          <p:cNvPr id="11" name="Text Box 5">
            <a:extLst>
              <a:ext uri="{FF2B5EF4-FFF2-40B4-BE49-F238E27FC236}">
                <a16:creationId xmlns:a16="http://schemas.microsoft.com/office/drawing/2014/main" id="{E61A37A2-45CF-4EC6-A941-6122EB070077}"/>
              </a:ext>
            </a:extLst>
          </p:cNvPr>
          <p:cNvSpPr txBox="1">
            <a:spLocks noChangeArrowheads="1"/>
          </p:cNvSpPr>
          <p:nvPr/>
        </p:nvSpPr>
        <p:spPr bwMode="auto">
          <a:xfrm>
            <a:off x="309564" y="4419600"/>
            <a:ext cx="8561386" cy="553998"/>
          </a:xfrm>
          <a:prstGeom prst="rect">
            <a:avLst/>
          </a:prstGeom>
          <a:noFill/>
          <a:ln w="12700" algn="ctr">
            <a:noFill/>
            <a:miter lim="800000"/>
            <a:headEnd/>
            <a:tailEnd/>
          </a:ln>
          <a:effectLst>
            <a:prstShdw prst="shdw18" dist="17961" dir="13500000">
              <a:srgbClr val="FFFFFF">
                <a:gamma/>
                <a:shade val="60000"/>
                <a:invGamma/>
              </a:srgbClr>
            </a:prstShdw>
          </a:effectLst>
        </p:spPr>
        <p:txBody>
          <a:bodyPr wrap="square" lIns="0" tIns="0" rIns="0" bIns="0">
            <a:spAutoFit/>
          </a:bodyPr>
          <a:lstStyle/>
          <a:p>
            <a:pPr eaLnBrk="1" fontAlgn="auto" hangingPunct="1">
              <a:spcBef>
                <a:spcPct val="50000"/>
              </a:spcBef>
              <a:spcAft>
                <a:spcPts val="0"/>
              </a:spcAft>
              <a:defRPr/>
            </a:pPr>
            <a:r>
              <a:rPr lang="en-US" sz="1200" kern="0" dirty="0">
                <a:solidFill>
                  <a:srgbClr val="4D4D4C"/>
                </a:solidFill>
                <a:latin typeface="Verdana" panose="020B0604030504040204" pitchFamily="34" charset="0"/>
                <a:ea typeface="Verdana" panose="020B0604030504040204" pitchFamily="34" charset="0"/>
              </a:rPr>
              <a:t>This is the basic logical entity through which the Initiating Party requests the payment of a slip/group to the Debtor Agent, through its Forwarding Agent. Each payment request contains only one slip/group, which consists of several credit transactions</a:t>
            </a:r>
          </a:p>
        </p:txBody>
      </p:sp>
      <p:sp>
        <p:nvSpPr>
          <p:cNvPr id="12" name="Text Box 6">
            <a:extLst>
              <a:ext uri="{FF2B5EF4-FFF2-40B4-BE49-F238E27FC236}">
                <a16:creationId xmlns:a16="http://schemas.microsoft.com/office/drawing/2014/main" id="{F4C37E8C-5292-45DC-AE39-B81178C86CEA}"/>
              </a:ext>
            </a:extLst>
          </p:cNvPr>
          <p:cNvSpPr txBox="1">
            <a:spLocks noChangeArrowheads="1"/>
          </p:cNvSpPr>
          <p:nvPr/>
        </p:nvSpPr>
        <p:spPr bwMode="auto">
          <a:xfrm>
            <a:off x="273050" y="5799138"/>
            <a:ext cx="8597899" cy="369332"/>
          </a:xfrm>
          <a:prstGeom prst="rect">
            <a:avLst/>
          </a:prstGeom>
          <a:noFill/>
          <a:ln w="12700" algn="ctr">
            <a:noFill/>
            <a:miter lim="800000"/>
            <a:headEnd/>
            <a:tailEnd/>
          </a:ln>
          <a:effectLst>
            <a:prstShdw prst="shdw18" dist="17961" dir="13500000">
              <a:srgbClr val="FFFFFF">
                <a:gamma/>
                <a:shade val="60000"/>
                <a:invGamma/>
              </a:srgbClr>
            </a:prstShdw>
          </a:effectLst>
        </p:spPr>
        <p:txBody>
          <a:bodyPr wrap="square" lIns="0" tIns="0" rIns="0" bIns="0">
            <a:spAutoFit/>
          </a:bodyPr>
          <a:lstStyle/>
          <a:p>
            <a:pPr eaLnBrk="1" fontAlgn="auto" hangingPunct="1">
              <a:spcBef>
                <a:spcPct val="50000"/>
              </a:spcBef>
              <a:spcAft>
                <a:spcPts val="0"/>
              </a:spcAft>
              <a:defRPr/>
            </a:pPr>
            <a:r>
              <a:rPr lang="en-US" sz="1200" kern="0" dirty="0">
                <a:solidFill>
                  <a:srgbClr val="4D4D4C"/>
                </a:solidFill>
                <a:latin typeface="Verdana" panose="020B0604030504040204" pitchFamily="34" charset="0"/>
                <a:ea typeface="Verdana" panose="020B0604030504040204" pitchFamily="34" charset="0"/>
              </a:rPr>
              <a:t>This is the basic logical request through which the Debtor Agent provides the Forwarding Agent with the result of the controls carried out on the payment requests it received (each request contains one single slip/group)</a:t>
            </a:r>
          </a:p>
        </p:txBody>
      </p:sp>
      <p:sp>
        <p:nvSpPr>
          <p:cNvPr id="13" name="Rectangle 3">
            <a:extLst>
              <a:ext uri="{FF2B5EF4-FFF2-40B4-BE49-F238E27FC236}">
                <a16:creationId xmlns:a16="http://schemas.microsoft.com/office/drawing/2014/main" id="{99848710-4763-4B01-8CE8-C97179B04973}"/>
              </a:ext>
            </a:extLst>
          </p:cNvPr>
          <p:cNvSpPr>
            <a:spLocks noChangeArrowheads="1"/>
          </p:cNvSpPr>
          <p:nvPr/>
        </p:nvSpPr>
        <p:spPr bwMode="auto">
          <a:xfrm>
            <a:off x="273050" y="1194842"/>
            <a:ext cx="5761038"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fr-FR" sz="1400" b="1" i="1" kern="0" dirty="0">
                <a:solidFill>
                  <a:srgbClr val="FFFFFF"/>
                </a:solidFill>
                <a:latin typeface="Verdana" panose="020B0604030504040204" pitchFamily="34" charset="0"/>
                <a:ea typeface="Verdana" panose="020B0604030504040204" pitchFamily="34" charset="0"/>
              </a:rPr>
              <a:t>Service </a:t>
            </a:r>
            <a:r>
              <a:rPr lang="fr-FR" sz="1400" b="1" i="1" kern="0" dirty="0" err="1">
                <a:solidFill>
                  <a:srgbClr val="FFFFFF"/>
                </a:solidFill>
                <a:latin typeface="Verdana" panose="020B0604030504040204" pitchFamily="34" charset="0"/>
                <a:ea typeface="Verdana" panose="020B0604030504040204" pitchFamily="34" charset="0"/>
              </a:rPr>
              <a:t>Request</a:t>
            </a:r>
            <a:r>
              <a:rPr lang="fr-FR" sz="1400" b="1" i="1" kern="0" dirty="0">
                <a:solidFill>
                  <a:srgbClr val="FFFFFF"/>
                </a:solidFill>
                <a:latin typeface="Verdana" panose="020B0604030504040204" pitchFamily="34" charset="0"/>
                <a:ea typeface="Verdana" panose="020B0604030504040204" pitchFamily="34" charset="0"/>
              </a:rPr>
              <a:t> Message (service </a:t>
            </a:r>
            <a:r>
              <a:rPr lang="fr-FR" sz="1400" b="1" i="1" kern="0" dirty="0" err="1">
                <a:solidFill>
                  <a:srgbClr val="FFFFFF"/>
                </a:solidFill>
                <a:latin typeface="Verdana" panose="020B0604030504040204" pitchFamily="34" charset="0"/>
                <a:ea typeface="Verdana" panose="020B0604030504040204" pitchFamily="34" charset="0"/>
              </a:rPr>
              <a:t>request</a:t>
            </a:r>
            <a:r>
              <a:rPr lang="fr-FR" sz="1400" b="1" i="1" kern="0" dirty="0">
                <a:solidFill>
                  <a:srgbClr val="FFFFFF"/>
                </a:solidFill>
                <a:latin typeface="Verdana" panose="020B0604030504040204" pitchFamily="34" charset="0"/>
                <a:ea typeface="Verdana" panose="020B0604030504040204" pitchFamily="34" charset="0"/>
              </a:rPr>
              <a:t>)</a:t>
            </a:r>
          </a:p>
        </p:txBody>
      </p:sp>
      <p:sp>
        <p:nvSpPr>
          <p:cNvPr id="14" name="Rectangle 3">
            <a:extLst>
              <a:ext uri="{FF2B5EF4-FFF2-40B4-BE49-F238E27FC236}">
                <a16:creationId xmlns:a16="http://schemas.microsoft.com/office/drawing/2014/main" id="{A870D9F3-D85B-43F7-8BF6-C83E7F159DA9}"/>
              </a:ext>
            </a:extLst>
          </p:cNvPr>
          <p:cNvSpPr>
            <a:spLocks noChangeArrowheads="1"/>
          </p:cNvSpPr>
          <p:nvPr/>
        </p:nvSpPr>
        <p:spPr bwMode="auto">
          <a:xfrm>
            <a:off x="273050" y="3968750"/>
            <a:ext cx="6659563"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400" b="1" i="1" kern="0" dirty="0">
                <a:solidFill>
                  <a:srgbClr val="FFFFFF"/>
                </a:solidFill>
                <a:latin typeface="Verdana" panose="020B0604030504040204" pitchFamily="34" charset="0"/>
                <a:ea typeface="Verdana" panose="020B0604030504040204" pitchFamily="34" charset="0"/>
              </a:rPr>
              <a:t>Payment </a:t>
            </a:r>
            <a:r>
              <a:rPr lang="it-IT" sz="1400" b="1" i="1" kern="0" dirty="0" err="1">
                <a:solidFill>
                  <a:srgbClr val="FFFFFF"/>
                </a:solidFill>
                <a:latin typeface="Verdana" panose="020B0604030504040204" pitchFamily="34" charset="0"/>
                <a:ea typeface="Verdana" panose="020B0604030504040204" pitchFamily="34" charset="0"/>
              </a:rPr>
              <a:t>request</a:t>
            </a:r>
            <a:r>
              <a:rPr lang="it-IT" sz="1400" b="1" i="1" kern="0" dirty="0">
                <a:solidFill>
                  <a:srgbClr val="FFFFFF"/>
                </a:solidFill>
                <a:latin typeface="Verdana" panose="020B0604030504040204" pitchFamily="34" charset="0"/>
                <a:ea typeface="Verdana" panose="020B0604030504040204" pitchFamily="34" charset="0"/>
              </a:rPr>
              <a:t> </a:t>
            </a:r>
            <a:r>
              <a:rPr lang="it-IT" sz="1400" b="1" i="1" kern="0" dirty="0" err="1">
                <a:solidFill>
                  <a:srgbClr val="FFFFFF"/>
                </a:solidFill>
                <a:latin typeface="Verdana" panose="020B0604030504040204" pitchFamily="34" charset="0"/>
                <a:ea typeface="Verdana" panose="020B0604030504040204" pitchFamily="34" charset="0"/>
              </a:rPr>
              <a:t>logical</a:t>
            </a:r>
            <a:r>
              <a:rPr lang="it-IT" sz="1400" b="1" i="1" kern="0" dirty="0">
                <a:solidFill>
                  <a:srgbClr val="FFFFFF"/>
                </a:solidFill>
                <a:latin typeface="Verdana" panose="020B0604030504040204" pitchFamily="34" charset="0"/>
                <a:ea typeface="Verdana" panose="020B0604030504040204" pitchFamily="34" charset="0"/>
              </a:rPr>
              <a:t> </a:t>
            </a:r>
            <a:r>
              <a:rPr lang="it-IT" sz="1400" b="1" i="1" kern="0" dirty="0" err="1">
                <a:solidFill>
                  <a:srgbClr val="FFFFFF"/>
                </a:solidFill>
                <a:latin typeface="Verdana" panose="020B0604030504040204" pitchFamily="34" charset="0"/>
                <a:ea typeface="Verdana" panose="020B0604030504040204" pitchFamily="34" charset="0"/>
              </a:rPr>
              <a:t>message</a:t>
            </a:r>
            <a:r>
              <a:rPr lang="it-IT" sz="1400" b="1" i="1" kern="0" dirty="0">
                <a:solidFill>
                  <a:srgbClr val="FFFFFF"/>
                </a:solidFill>
                <a:latin typeface="Verdana" panose="020B0604030504040204" pitchFamily="34" charset="0"/>
                <a:ea typeface="Verdana" panose="020B0604030504040204" pitchFamily="34" charset="0"/>
              </a:rPr>
              <a:t> (payment </a:t>
            </a:r>
            <a:r>
              <a:rPr lang="it-IT" sz="1400" b="1" i="1" kern="0" dirty="0" err="1">
                <a:solidFill>
                  <a:srgbClr val="FFFFFF"/>
                </a:solidFill>
                <a:latin typeface="Verdana" panose="020B0604030504040204" pitchFamily="34" charset="0"/>
                <a:ea typeface="Verdana" panose="020B0604030504040204" pitchFamily="34" charset="0"/>
              </a:rPr>
              <a:t>request</a:t>
            </a:r>
            <a:r>
              <a:rPr lang="it-IT" sz="1400" b="1" i="1" kern="0" dirty="0">
                <a:solidFill>
                  <a:srgbClr val="FFFFFF"/>
                </a:solidFill>
                <a:latin typeface="Verdana" panose="020B0604030504040204" pitchFamily="34" charset="0"/>
                <a:ea typeface="Verdana" panose="020B0604030504040204" pitchFamily="34" charset="0"/>
              </a:rPr>
              <a:t>)</a:t>
            </a:r>
          </a:p>
        </p:txBody>
      </p:sp>
      <p:sp>
        <p:nvSpPr>
          <p:cNvPr id="15" name="Rectangle 3">
            <a:extLst>
              <a:ext uri="{FF2B5EF4-FFF2-40B4-BE49-F238E27FC236}">
                <a16:creationId xmlns:a16="http://schemas.microsoft.com/office/drawing/2014/main" id="{2DB0F213-A7E6-4D07-B75B-C477EF3765FC}"/>
              </a:ext>
            </a:extLst>
          </p:cNvPr>
          <p:cNvSpPr>
            <a:spLocks noChangeArrowheads="1"/>
          </p:cNvSpPr>
          <p:nvPr/>
        </p:nvSpPr>
        <p:spPr bwMode="auto">
          <a:xfrm>
            <a:off x="266700" y="5303838"/>
            <a:ext cx="6665913"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400" b="1" i="1" kern="0" dirty="0">
                <a:solidFill>
                  <a:srgbClr val="FFFFFF"/>
                </a:solidFill>
                <a:latin typeface="Verdana" panose="020B0604030504040204" pitchFamily="34" charset="0"/>
                <a:ea typeface="Verdana" panose="020B0604030504040204" pitchFamily="34" charset="0"/>
              </a:rPr>
              <a:t>Progress status </a:t>
            </a:r>
            <a:r>
              <a:rPr lang="it-IT" sz="1400" b="1" i="1" kern="0" dirty="0" err="1">
                <a:solidFill>
                  <a:srgbClr val="FFFFFF"/>
                </a:solidFill>
                <a:latin typeface="Verdana" panose="020B0604030504040204" pitchFamily="34" charset="0"/>
                <a:ea typeface="Verdana" panose="020B0604030504040204" pitchFamily="34" charset="0"/>
              </a:rPr>
              <a:t>logical</a:t>
            </a:r>
            <a:r>
              <a:rPr lang="it-IT" sz="1400" b="1" i="1" kern="0" dirty="0">
                <a:solidFill>
                  <a:srgbClr val="FFFFFF"/>
                </a:solidFill>
                <a:latin typeface="Verdana" panose="020B0604030504040204" pitchFamily="34" charset="0"/>
                <a:ea typeface="Verdana" panose="020B0604030504040204" pitchFamily="34" charset="0"/>
              </a:rPr>
              <a:t> </a:t>
            </a:r>
            <a:r>
              <a:rPr lang="it-IT" sz="1400" b="1" i="1" kern="0" dirty="0" err="1">
                <a:solidFill>
                  <a:srgbClr val="FFFFFF"/>
                </a:solidFill>
                <a:latin typeface="Verdana" panose="020B0604030504040204" pitchFamily="34" charset="0"/>
                <a:ea typeface="Verdana" panose="020B0604030504040204" pitchFamily="34" charset="0"/>
              </a:rPr>
              <a:t>message</a:t>
            </a:r>
            <a:r>
              <a:rPr lang="it-IT" sz="1400" b="1" i="1" kern="0" dirty="0">
                <a:solidFill>
                  <a:srgbClr val="FFFFFF"/>
                </a:solidFill>
                <a:latin typeface="Verdana" panose="020B0604030504040204" pitchFamily="34" charset="0"/>
                <a:ea typeface="Verdana" panose="020B0604030504040204" pitchFamily="34" charset="0"/>
              </a:rPr>
              <a:t> (progress status)</a:t>
            </a:r>
          </a:p>
        </p:txBody>
      </p:sp>
    </p:spTree>
    <p:extLst>
      <p:ext uri="{BB962C8B-B14F-4D97-AF65-F5344CB8AC3E}">
        <p14:creationId xmlns:p14="http://schemas.microsoft.com/office/powerpoint/2010/main" val="4170649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4">
            <a:extLst>
              <a:ext uri="{FF2B5EF4-FFF2-40B4-BE49-F238E27FC236}">
                <a16:creationId xmlns:a16="http://schemas.microsoft.com/office/drawing/2014/main" id="{439001E6-C4A0-46AF-9508-F96DD916D8AF}"/>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22" name="Text Box 4">
            <a:extLst>
              <a:ext uri="{FF2B5EF4-FFF2-40B4-BE49-F238E27FC236}">
                <a16:creationId xmlns:a16="http://schemas.microsoft.com/office/drawing/2014/main" id="{BD5B59B1-C55D-4EB0-8D71-9FA9A3CDEF53}"/>
              </a:ext>
            </a:extLst>
          </p:cNvPr>
          <p:cNvSpPr txBox="1">
            <a:spLocks noChangeArrowheads="1"/>
          </p:cNvSpPr>
          <p:nvPr/>
        </p:nvSpPr>
        <p:spPr bwMode="auto">
          <a:xfrm>
            <a:off x="957262"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Definition of control </a:t>
            </a:r>
            <a:r>
              <a:rPr lang="it-IT" sz="1200" b="1" i="1" kern="0" dirty="0" err="1">
                <a:solidFill>
                  <a:srgbClr val="EF7918"/>
                </a:solidFill>
                <a:latin typeface="Verdana" panose="020B0604030504040204" pitchFamily="34" charset="0"/>
                <a:ea typeface="Verdana" panose="020B0604030504040204" pitchFamily="34" charset="0"/>
              </a:rPr>
              <a:t>levels</a:t>
            </a:r>
            <a:r>
              <a:rPr lang="it-IT" sz="1200" b="1" i="1" kern="0" dirty="0">
                <a:solidFill>
                  <a:srgbClr val="EF7918"/>
                </a:solidFill>
                <a:latin typeface="Verdana" panose="020B0604030504040204" pitchFamily="34" charset="0"/>
                <a:ea typeface="Verdana" panose="020B0604030504040204" pitchFamily="34" charset="0"/>
              </a:rPr>
              <a:t> – </a:t>
            </a:r>
            <a:r>
              <a:rPr lang="it-IT" sz="1200" i="1" kern="0" dirty="0" err="1">
                <a:solidFill>
                  <a:srgbClr val="EF7918"/>
                </a:solidFill>
                <a:latin typeface="Verdana" panose="020B0604030504040204" pitchFamily="34" charset="0"/>
                <a:ea typeface="Verdana" panose="020B0604030504040204" pitchFamily="34" charset="0"/>
              </a:rPr>
              <a:t>Overview</a:t>
            </a:r>
            <a:endParaRPr lang="it-IT" sz="1200" i="1" kern="0" dirty="0">
              <a:solidFill>
                <a:srgbClr val="EF7918"/>
              </a:solidFill>
              <a:latin typeface="Verdana" panose="020B0604030504040204" pitchFamily="34" charset="0"/>
              <a:ea typeface="Verdana" panose="020B0604030504040204" pitchFamily="34" charset="0"/>
            </a:endParaRPr>
          </a:p>
        </p:txBody>
      </p:sp>
      <p:sp>
        <p:nvSpPr>
          <p:cNvPr id="16" name="Rectangle 84">
            <a:extLst>
              <a:ext uri="{FF2B5EF4-FFF2-40B4-BE49-F238E27FC236}">
                <a16:creationId xmlns:a16="http://schemas.microsoft.com/office/drawing/2014/main" id="{196349CC-93CA-49D3-9E39-5D76EE95DD0C}"/>
              </a:ext>
            </a:extLst>
          </p:cNvPr>
          <p:cNvSpPr>
            <a:spLocks noChangeArrowheads="1"/>
          </p:cNvSpPr>
          <p:nvPr/>
        </p:nvSpPr>
        <p:spPr bwMode="auto">
          <a:xfrm>
            <a:off x="2387600" y="1918530"/>
            <a:ext cx="5130800" cy="3784600"/>
          </a:xfrm>
          <a:prstGeom prst="rect">
            <a:avLst/>
          </a:prstGeom>
          <a:solidFill>
            <a:srgbClr val="D9D9D9"/>
          </a:solidFill>
          <a:ln w="12700" algn="ctr">
            <a:solidFill>
              <a:srgbClr val="004785"/>
            </a:solidFill>
            <a:round/>
            <a:headEnd/>
            <a:tailEnd/>
          </a:ln>
        </p:spPr>
        <p:txBody>
          <a:bodyPr lIns="0" tIns="0" rIns="0" bIns="0" anchor="ctr"/>
          <a:lstStyle/>
          <a:p>
            <a:pPr eaLnBrk="1" fontAlgn="auto" hangingPunct="1">
              <a:spcBef>
                <a:spcPct val="50000"/>
              </a:spcBef>
              <a:spcAft>
                <a:spcPts val="0"/>
              </a:spcAft>
              <a:defRPr/>
            </a:pPr>
            <a:endParaRPr lang="it-IT" sz="1400" kern="0">
              <a:solidFill>
                <a:srgbClr val="004785"/>
              </a:solidFill>
              <a:latin typeface="Arial" charset="0"/>
              <a:cs typeface="+mn-cs"/>
            </a:endParaRPr>
          </a:p>
        </p:txBody>
      </p:sp>
      <p:sp>
        <p:nvSpPr>
          <p:cNvPr id="17" name="Rectangle 3">
            <a:extLst>
              <a:ext uri="{FF2B5EF4-FFF2-40B4-BE49-F238E27FC236}">
                <a16:creationId xmlns:a16="http://schemas.microsoft.com/office/drawing/2014/main" id="{DCEA9796-FD98-4C71-8C64-16063B06D43E}"/>
              </a:ext>
            </a:extLst>
          </p:cNvPr>
          <p:cNvSpPr>
            <a:spLocks noChangeArrowheads="1"/>
          </p:cNvSpPr>
          <p:nvPr/>
        </p:nvSpPr>
        <p:spPr bwMode="auto">
          <a:xfrm>
            <a:off x="611560" y="998538"/>
            <a:ext cx="7992888" cy="674687"/>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en-US" sz="1400" b="1" kern="0" dirty="0">
                <a:solidFill>
                  <a:srgbClr val="FFFFFF"/>
                </a:solidFill>
                <a:latin typeface="Verdana" panose="020B0604030504040204" pitchFamily="34" charset="0"/>
                <a:ea typeface="Verdana" panose="020B0604030504040204" pitchFamily="34" charset="0"/>
              </a:rPr>
              <a:t>In order to accurately define the controls to be carried out upon receipt of a service request, the three following control levels have been defined:</a:t>
            </a:r>
          </a:p>
        </p:txBody>
      </p:sp>
      <p:sp>
        <p:nvSpPr>
          <p:cNvPr id="18" name="Rectangle 3">
            <a:extLst>
              <a:ext uri="{FF2B5EF4-FFF2-40B4-BE49-F238E27FC236}">
                <a16:creationId xmlns:a16="http://schemas.microsoft.com/office/drawing/2014/main" id="{58A36E3F-CD22-4A27-809A-D7CFC768695C}"/>
              </a:ext>
            </a:extLst>
          </p:cNvPr>
          <p:cNvSpPr>
            <a:spLocks noChangeArrowheads="1"/>
          </p:cNvSpPr>
          <p:nvPr/>
        </p:nvSpPr>
        <p:spPr bwMode="auto">
          <a:xfrm>
            <a:off x="2600325" y="4661730"/>
            <a:ext cx="4705350" cy="719137"/>
          </a:xfrm>
          <a:prstGeom prst="rect">
            <a:avLst/>
          </a:prstGeom>
          <a:solidFill>
            <a:srgbClr val="4D4D4C"/>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defRPr/>
            </a:pPr>
            <a:r>
              <a:rPr lang="en-US" sz="2000" b="1" kern="0" dirty="0">
                <a:solidFill>
                  <a:srgbClr val="FFFFFF"/>
                </a:solidFill>
                <a:latin typeface="Verdana" panose="020B0604030504040204" pitchFamily="34" charset="0"/>
                <a:ea typeface="Verdana" panose="020B0604030504040204" pitchFamily="34" charset="0"/>
              </a:rPr>
              <a:t>Level 0: formal controls (XSD)</a:t>
            </a:r>
          </a:p>
        </p:txBody>
      </p:sp>
      <p:sp>
        <p:nvSpPr>
          <p:cNvPr id="19" name="Rectangle 3">
            <a:extLst>
              <a:ext uri="{FF2B5EF4-FFF2-40B4-BE49-F238E27FC236}">
                <a16:creationId xmlns:a16="http://schemas.microsoft.com/office/drawing/2014/main" id="{4F9077B0-E532-455E-8926-A585FC9092E9}"/>
              </a:ext>
            </a:extLst>
          </p:cNvPr>
          <p:cNvSpPr>
            <a:spLocks noChangeArrowheads="1"/>
          </p:cNvSpPr>
          <p:nvPr/>
        </p:nvSpPr>
        <p:spPr bwMode="auto">
          <a:xfrm>
            <a:off x="2600325" y="2501142"/>
            <a:ext cx="4703763" cy="719138"/>
          </a:xfrm>
          <a:prstGeom prst="rect">
            <a:avLst/>
          </a:prstGeom>
          <a:solidFill>
            <a:srgbClr val="4D4D4C"/>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defRPr/>
            </a:pPr>
            <a:r>
              <a:rPr lang="it-IT" sz="2000" b="1" kern="0" dirty="0">
                <a:solidFill>
                  <a:srgbClr val="FFFFFF"/>
                </a:solidFill>
                <a:latin typeface="Verdana" panose="020B0604030504040204" pitchFamily="34" charset="0"/>
                <a:ea typeface="Verdana" panose="020B0604030504040204" pitchFamily="34" charset="0"/>
              </a:rPr>
              <a:t>Level 2: </a:t>
            </a:r>
            <a:r>
              <a:rPr lang="it-IT" sz="2000" b="1" kern="0" dirty="0" err="1">
                <a:solidFill>
                  <a:srgbClr val="FFFFFF"/>
                </a:solidFill>
                <a:latin typeface="Verdana" panose="020B0604030504040204" pitchFamily="34" charset="0"/>
                <a:ea typeface="Verdana" panose="020B0604030504040204" pitchFamily="34" charset="0"/>
              </a:rPr>
              <a:t>substantial</a:t>
            </a:r>
            <a:r>
              <a:rPr lang="it-IT" sz="2000" b="1" kern="0" dirty="0">
                <a:solidFill>
                  <a:srgbClr val="FFFFFF"/>
                </a:solidFill>
                <a:latin typeface="Verdana" panose="020B0604030504040204" pitchFamily="34" charset="0"/>
                <a:ea typeface="Verdana" panose="020B0604030504040204" pitchFamily="34" charset="0"/>
              </a:rPr>
              <a:t> controls</a:t>
            </a:r>
          </a:p>
        </p:txBody>
      </p:sp>
      <p:sp>
        <p:nvSpPr>
          <p:cNvPr id="20" name="Rectangle 3">
            <a:extLst>
              <a:ext uri="{FF2B5EF4-FFF2-40B4-BE49-F238E27FC236}">
                <a16:creationId xmlns:a16="http://schemas.microsoft.com/office/drawing/2014/main" id="{02C05B12-D877-4F79-A140-BADF44590740}"/>
              </a:ext>
            </a:extLst>
          </p:cNvPr>
          <p:cNvSpPr>
            <a:spLocks noChangeArrowheads="1"/>
          </p:cNvSpPr>
          <p:nvPr/>
        </p:nvSpPr>
        <p:spPr bwMode="auto">
          <a:xfrm>
            <a:off x="2600325" y="3580642"/>
            <a:ext cx="4703763" cy="719138"/>
          </a:xfrm>
          <a:prstGeom prst="rect">
            <a:avLst/>
          </a:prstGeom>
          <a:solidFill>
            <a:srgbClr val="4D4D4C"/>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defRPr/>
            </a:pPr>
            <a:r>
              <a:rPr lang="it-IT" sz="2000" b="1" kern="0" dirty="0">
                <a:solidFill>
                  <a:srgbClr val="FFFFFF"/>
                </a:solidFill>
                <a:latin typeface="Verdana" panose="020B0604030504040204" pitchFamily="34" charset="0"/>
                <a:ea typeface="Verdana" panose="020B0604030504040204" pitchFamily="34" charset="0"/>
              </a:rPr>
              <a:t>Level 1: applicative controls</a:t>
            </a:r>
          </a:p>
        </p:txBody>
      </p:sp>
      <p:sp>
        <p:nvSpPr>
          <p:cNvPr id="23" name="AutoShape 10">
            <a:extLst>
              <a:ext uri="{FF2B5EF4-FFF2-40B4-BE49-F238E27FC236}">
                <a16:creationId xmlns:a16="http://schemas.microsoft.com/office/drawing/2014/main" id="{E4496473-E2D1-4962-AF28-DD1F624F1569}"/>
              </a:ext>
            </a:extLst>
          </p:cNvPr>
          <p:cNvSpPr>
            <a:spLocks noChangeArrowheads="1"/>
          </p:cNvSpPr>
          <p:nvPr/>
        </p:nvSpPr>
        <p:spPr bwMode="auto">
          <a:xfrm>
            <a:off x="4232275" y="5428492"/>
            <a:ext cx="990600" cy="809625"/>
          </a:xfrm>
          <a:custGeom>
            <a:avLst/>
            <a:gdLst>
              <a:gd name="T0" fmla="*/ 32450909 w 21600"/>
              <a:gd name="T1" fmla="*/ 0 h 21600"/>
              <a:gd name="T2" fmla="*/ 19469693 w 21600"/>
              <a:gd name="T3" fmla="*/ 10115627 h 21600"/>
              <a:gd name="T4" fmla="*/ 0 w 21600"/>
              <a:gd name="T5" fmla="*/ 25290474 h 21600"/>
              <a:gd name="T6" fmla="*/ 19469693 w 21600"/>
              <a:gd name="T7" fmla="*/ 30346882 h 21600"/>
              <a:gd name="T8" fmla="*/ 38939431 w 21600"/>
              <a:gd name="T9" fmla="*/ 21074239 h 21600"/>
              <a:gd name="T10" fmla="*/ 45430017 w 21600"/>
              <a:gd name="T11" fmla="*/ 10115627 h 21600"/>
              <a:gd name="T12" fmla="*/ 17694720 60000 65536"/>
              <a:gd name="T13" fmla="*/ 11796480 60000 65536"/>
              <a:gd name="T14" fmla="*/ 11796480 60000 65536"/>
              <a:gd name="T15" fmla="*/ 5898240 60000 65536"/>
              <a:gd name="T16" fmla="*/ 0 60000 65536"/>
              <a:gd name="T17" fmla="*/ 0 60000 65536"/>
              <a:gd name="T18" fmla="*/ 0 w 21600"/>
              <a:gd name="T19" fmla="*/ 14400 h 21600"/>
              <a:gd name="T20" fmla="*/ 18514 w 21600"/>
              <a:gd name="T21" fmla="*/ 21600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5429" y="0"/>
                </a:moveTo>
                <a:lnTo>
                  <a:pt x="9257" y="7200"/>
                </a:lnTo>
                <a:lnTo>
                  <a:pt x="12343" y="7200"/>
                </a:lnTo>
                <a:lnTo>
                  <a:pt x="12343" y="14400"/>
                </a:lnTo>
                <a:lnTo>
                  <a:pt x="0" y="14400"/>
                </a:lnTo>
                <a:lnTo>
                  <a:pt x="0" y="21600"/>
                </a:lnTo>
                <a:lnTo>
                  <a:pt x="18514" y="21600"/>
                </a:lnTo>
                <a:lnTo>
                  <a:pt x="18514" y="7200"/>
                </a:lnTo>
                <a:lnTo>
                  <a:pt x="21600" y="7200"/>
                </a:lnTo>
                <a:lnTo>
                  <a:pt x="15429" y="0"/>
                </a:lnTo>
                <a:close/>
              </a:path>
            </a:pathLst>
          </a:cu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24" name="Rectangle 11">
            <a:extLst>
              <a:ext uri="{FF2B5EF4-FFF2-40B4-BE49-F238E27FC236}">
                <a16:creationId xmlns:a16="http://schemas.microsoft.com/office/drawing/2014/main" id="{8D924B36-5D53-4196-BF3D-AB07C0BD44F2}"/>
              </a:ext>
            </a:extLst>
          </p:cNvPr>
          <p:cNvSpPr>
            <a:spLocks noChangeArrowheads="1"/>
          </p:cNvSpPr>
          <p:nvPr/>
        </p:nvSpPr>
        <p:spPr bwMode="auto">
          <a:xfrm>
            <a:off x="2195736" y="5968242"/>
            <a:ext cx="2066702" cy="269875"/>
          </a:xfrm>
          <a:prstGeom prst="rect">
            <a:avLst/>
          </a:pr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anchor="ctr"/>
          <a:lstStyle/>
          <a:p>
            <a:pPr algn="ctr" eaLnBrk="1" hangingPunct="1">
              <a:spcBef>
                <a:spcPct val="50000"/>
              </a:spcBef>
              <a:defRPr/>
            </a:pPr>
            <a:r>
              <a:rPr lang="it-IT" sz="1200" dirty="0">
                <a:solidFill>
                  <a:srgbClr val="4D4D4C"/>
                </a:solidFill>
                <a:latin typeface="Verdana" panose="020B0604030504040204" pitchFamily="34" charset="0"/>
                <a:ea typeface="Verdana" panose="020B0604030504040204" pitchFamily="34" charset="0"/>
              </a:rPr>
              <a:t>Service </a:t>
            </a:r>
            <a:r>
              <a:rPr lang="it-IT" sz="1200" dirty="0" err="1">
                <a:solidFill>
                  <a:srgbClr val="4D4D4C"/>
                </a:solidFill>
                <a:latin typeface="Verdana" panose="020B0604030504040204" pitchFamily="34" charset="0"/>
                <a:ea typeface="Verdana" panose="020B0604030504040204" pitchFamily="34" charset="0"/>
              </a:rPr>
              <a:t>Request</a:t>
            </a:r>
            <a:r>
              <a:rPr lang="it-IT" sz="1200" dirty="0">
                <a:solidFill>
                  <a:srgbClr val="4D4D4C"/>
                </a:solidFill>
                <a:latin typeface="Verdana" panose="020B0604030504040204" pitchFamily="34" charset="0"/>
                <a:ea typeface="Verdana" panose="020B0604030504040204" pitchFamily="34" charset="0"/>
              </a:rPr>
              <a:t> </a:t>
            </a:r>
            <a:r>
              <a:rPr lang="it-IT" sz="1200" dirty="0" err="1">
                <a:solidFill>
                  <a:srgbClr val="4D4D4C"/>
                </a:solidFill>
                <a:latin typeface="Verdana" panose="020B0604030504040204" pitchFamily="34" charset="0"/>
                <a:ea typeface="Verdana" panose="020B0604030504040204" pitchFamily="34" charset="0"/>
              </a:rPr>
              <a:t>receipt</a:t>
            </a:r>
            <a:endParaRPr lang="it-IT" sz="1200" dirty="0">
              <a:solidFill>
                <a:srgbClr val="4D4D4C"/>
              </a:solidFill>
              <a:latin typeface="Verdana" panose="020B0604030504040204" pitchFamily="34" charset="0"/>
              <a:ea typeface="Verdana" panose="020B0604030504040204" pitchFamily="34" charset="0"/>
            </a:endParaRPr>
          </a:p>
        </p:txBody>
      </p:sp>
      <p:sp>
        <p:nvSpPr>
          <p:cNvPr id="25" name="AutoShape 12">
            <a:extLst>
              <a:ext uri="{FF2B5EF4-FFF2-40B4-BE49-F238E27FC236}">
                <a16:creationId xmlns:a16="http://schemas.microsoft.com/office/drawing/2014/main" id="{9BAB0366-37FF-4A08-8B3A-BD4DFB8E7929}"/>
              </a:ext>
            </a:extLst>
          </p:cNvPr>
          <p:cNvSpPr>
            <a:spLocks noChangeArrowheads="1"/>
          </p:cNvSpPr>
          <p:nvPr/>
        </p:nvSpPr>
        <p:spPr bwMode="auto">
          <a:xfrm>
            <a:off x="1756569" y="5873472"/>
            <a:ext cx="360362" cy="450850"/>
          </a:xfrm>
          <a:prstGeom prst="rightArrow">
            <a:avLst>
              <a:gd name="adj1" fmla="val 50000"/>
              <a:gd name="adj2" fmla="val 25000"/>
            </a:avLst>
          </a:pr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26" name="Text Box 94">
            <a:extLst>
              <a:ext uri="{FF2B5EF4-FFF2-40B4-BE49-F238E27FC236}">
                <a16:creationId xmlns:a16="http://schemas.microsoft.com/office/drawing/2014/main" id="{0D48A675-B52D-447B-94D9-66A4897AFA6E}"/>
              </a:ext>
            </a:extLst>
          </p:cNvPr>
          <p:cNvSpPr txBox="1">
            <a:spLocks noChangeArrowheads="1"/>
          </p:cNvSpPr>
          <p:nvPr/>
        </p:nvSpPr>
        <p:spPr bwMode="auto">
          <a:xfrm>
            <a:off x="2973388" y="2040276"/>
            <a:ext cx="3755836" cy="246221"/>
          </a:xfrm>
          <a:prstGeom prst="rect">
            <a:avLst/>
          </a:prstGeom>
          <a:noFill/>
          <a:ln w="12700" algn="ctr">
            <a:noFill/>
            <a:miter lim="800000"/>
            <a:headEnd/>
            <a:tailEnd/>
          </a:ln>
          <a:effectLst>
            <a:prstShdw prst="shdw18" dist="17961" dir="13500000">
              <a:srgbClr val="FFFFFF">
                <a:gamma/>
                <a:shade val="60000"/>
                <a:invGamma/>
              </a:srgbClr>
            </a:prstShdw>
          </a:effectLst>
        </p:spPr>
        <p:txBody>
          <a:bodyPr wrap="none" lIns="0" tIns="0" rIns="0" bIns="0">
            <a:spAutoFit/>
          </a:bodyPr>
          <a:lstStyle/>
          <a:p>
            <a:pPr eaLnBrk="1" fontAlgn="auto" hangingPunct="1">
              <a:spcBef>
                <a:spcPct val="50000"/>
              </a:spcBef>
              <a:spcAft>
                <a:spcPts val="0"/>
              </a:spcAft>
              <a:defRPr/>
            </a:pPr>
            <a:r>
              <a:rPr lang="en-US" sz="1600" b="1" kern="0" dirty="0">
                <a:solidFill>
                  <a:srgbClr val="EF7918"/>
                </a:solidFill>
                <a:latin typeface="Verdana" panose="020B0604030504040204" pitchFamily="34" charset="0"/>
                <a:ea typeface="Verdana" panose="020B0604030504040204" pitchFamily="34" charset="0"/>
              </a:rPr>
              <a:t>Control Steps up to the recipient</a:t>
            </a:r>
          </a:p>
        </p:txBody>
      </p:sp>
      <p:sp>
        <p:nvSpPr>
          <p:cNvPr id="27" name="AutoShape 95">
            <a:extLst>
              <a:ext uri="{FF2B5EF4-FFF2-40B4-BE49-F238E27FC236}">
                <a16:creationId xmlns:a16="http://schemas.microsoft.com/office/drawing/2014/main" id="{7D18F732-B84B-4555-AA7E-8EE75395CBDF}"/>
              </a:ext>
            </a:extLst>
          </p:cNvPr>
          <p:cNvSpPr>
            <a:spLocks noChangeArrowheads="1"/>
          </p:cNvSpPr>
          <p:nvPr/>
        </p:nvSpPr>
        <p:spPr bwMode="auto">
          <a:xfrm rot="16200000">
            <a:off x="4718051" y="4128329"/>
            <a:ext cx="469900" cy="587375"/>
          </a:xfrm>
          <a:prstGeom prst="rightArrow">
            <a:avLst>
              <a:gd name="adj1" fmla="val 50000"/>
              <a:gd name="adj2" fmla="val 25000"/>
            </a:avLst>
          </a:pr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28" name="AutoShape 96">
            <a:extLst>
              <a:ext uri="{FF2B5EF4-FFF2-40B4-BE49-F238E27FC236}">
                <a16:creationId xmlns:a16="http://schemas.microsoft.com/office/drawing/2014/main" id="{976E711F-F905-4F8B-95D6-56C15161361A}"/>
              </a:ext>
            </a:extLst>
          </p:cNvPr>
          <p:cNvSpPr>
            <a:spLocks noChangeArrowheads="1"/>
          </p:cNvSpPr>
          <p:nvPr/>
        </p:nvSpPr>
        <p:spPr bwMode="auto">
          <a:xfrm rot="16200000">
            <a:off x="4718051" y="3047242"/>
            <a:ext cx="469900" cy="587375"/>
          </a:xfrm>
          <a:prstGeom prst="rightArrow">
            <a:avLst>
              <a:gd name="adj1" fmla="val 50000"/>
              <a:gd name="adj2" fmla="val 25000"/>
            </a:avLst>
          </a:prstGeom>
          <a:solidFill>
            <a:srgbClr val="FF9900"/>
          </a:solidFill>
          <a:ln>
            <a:noFill/>
          </a:ln>
          <a:extLst>
            <a:ext uri="{91240B29-F687-4F45-9708-019B960494DF}">
              <a14:hiddenLine xmlns:a14="http://schemas.microsoft.com/office/drawing/2010/main" w="12700" algn="ctr">
                <a:solidFill>
                  <a:srgbClr val="000000"/>
                </a:solidFill>
                <a:miter lim="800000"/>
                <a:headEnd/>
                <a:tailEnd/>
              </a14:hiddenLine>
            </a:ext>
          </a:extLst>
        </p:spPr>
        <p:txBody>
          <a:bodyPr wrap="none" lIns="0" tIns="0" rIns="0" bIns="0" anchor="ctr"/>
          <a:lstStyle/>
          <a:p>
            <a:pPr algn="ctr" eaLnBrk="1" hangingPunct="1">
              <a:spcBef>
                <a:spcPct val="50000"/>
              </a:spcBef>
              <a:defRPr/>
            </a:pPr>
            <a:endParaRPr lang="it-IT" sz="1400">
              <a:solidFill>
                <a:srgbClr val="004785"/>
              </a:solidFill>
              <a:latin typeface="Arial" charset="0"/>
              <a:cs typeface="+mn-cs"/>
            </a:endParaRPr>
          </a:p>
        </p:txBody>
      </p:sp>
    </p:spTree>
    <p:extLst>
      <p:ext uri="{BB962C8B-B14F-4D97-AF65-F5344CB8AC3E}">
        <p14:creationId xmlns:p14="http://schemas.microsoft.com/office/powerpoint/2010/main" val="8515253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4">
            <a:extLst>
              <a:ext uri="{FF2B5EF4-FFF2-40B4-BE49-F238E27FC236}">
                <a16:creationId xmlns:a16="http://schemas.microsoft.com/office/drawing/2014/main" id="{439001E6-C4A0-46AF-9508-F96DD916D8AF}"/>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22" name="Text Box 4">
            <a:extLst>
              <a:ext uri="{FF2B5EF4-FFF2-40B4-BE49-F238E27FC236}">
                <a16:creationId xmlns:a16="http://schemas.microsoft.com/office/drawing/2014/main" id="{BD5B59B1-C55D-4EB0-8D71-9FA9A3CDEF53}"/>
              </a:ext>
            </a:extLst>
          </p:cNvPr>
          <p:cNvSpPr txBox="1">
            <a:spLocks noChangeArrowheads="1"/>
          </p:cNvSpPr>
          <p:nvPr/>
        </p:nvSpPr>
        <p:spPr bwMode="auto">
          <a:xfrm>
            <a:off x="957262"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Definition of control </a:t>
            </a:r>
            <a:r>
              <a:rPr lang="it-IT" sz="1200" b="1" i="1" kern="0" dirty="0" err="1">
                <a:solidFill>
                  <a:srgbClr val="EF7918"/>
                </a:solidFill>
                <a:latin typeface="Verdana" panose="020B0604030504040204" pitchFamily="34" charset="0"/>
                <a:ea typeface="Verdana" panose="020B0604030504040204" pitchFamily="34" charset="0"/>
              </a:rPr>
              <a:t>levels</a:t>
            </a:r>
            <a:r>
              <a:rPr lang="it-IT" sz="1200" b="1" i="1" kern="0" dirty="0">
                <a:solidFill>
                  <a:srgbClr val="EF7918"/>
                </a:solidFill>
                <a:latin typeface="Verdana" panose="020B0604030504040204" pitchFamily="34" charset="0"/>
                <a:ea typeface="Verdana" panose="020B0604030504040204" pitchFamily="34" charset="0"/>
              </a:rPr>
              <a:t> – </a:t>
            </a:r>
            <a:r>
              <a:rPr lang="it-IT" sz="1200" i="1" kern="0" dirty="0" err="1">
                <a:solidFill>
                  <a:srgbClr val="EF7918"/>
                </a:solidFill>
                <a:latin typeface="Verdana" panose="020B0604030504040204" pitchFamily="34" charset="0"/>
                <a:ea typeface="Verdana" panose="020B0604030504040204" pitchFamily="34" charset="0"/>
              </a:rPr>
              <a:t>level</a:t>
            </a:r>
            <a:r>
              <a:rPr lang="it-IT" sz="1200" i="1" kern="0" dirty="0">
                <a:solidFill>
                  <a:srgbClr val="EF7918"/>
                </a:solidFill>
                <a:latin typeface="Verdana" panose="020B0604030504040204" pitchFamily="34" charset="0"/>
                <a:ea typeface="Verdana" panose="020B0604030504040204" pitchFamily="34" charset="0"/>
              </a:rPr>
              <a:t> 0</a:t>
            </a:r>
          </a:p>
        </p:txBody>
      </p:sp>
      <p:sp>
        <p:nvSpPr>
          <p:cNvPr id="15" name="Rectangle 54">
            <a:extLst>
              <a:ext uri="{FF2B5EF4-FFF2-40B4-BE49-F238E27FC236}">
                <a16:creationId xmlns:a16="http://schemas.microsoft.com/office/drawing/2014/main" id="{6B7F8ED1-E4DF-439E-8EE2-5F10B4D1D7C3}"/>
              </a:ext>
            </a:extLst>
          </p:cNvPr>
          <p:cNvSpPr>
            <a:spLocks noChangeArrowheads="1"/>
          </p:cNvSpPr>
          <p:nvPr/>
        </p:nvSpPr>
        <p:spPr bwMode="auto">
          <a:xfrm>
            <a:off x="131763" y="1474788"/>
            <a:ext cx="8688709" cy="2854325"/>
          </a:xfrm>
          <a:prstGeom prst="rect">
            <a:avLst/>
          </a:prstGeom>
          <a:solidFill>
            <a:schemeClr val="bg1">
              <a:lumMod val="95000"/>
            </a:schemeClr>
          </a:solidFill>
          <a:ln w="25400" algn="ctr">
            <a:solidFill>
              <a:schemeClr val="bg2"/>
            </a:solidFill>
            <a:miter lim="800000"/>
            <a:headEnd/>
            <a:tailEnd/>
          </a:ln>
        </p:spPr>
        <p:txBody>
          <a:bodyPr wrap="none" lIns="0" tIns="0" rIns="0" bIns="0" anchor="ctr"/>
          <a:lstStyle/>
          <a:p>
            <a:pPr eaLnBrk="1" hangingPunct="1">
              <a:spcBef>
                <a:spcPct val="50000"/>
              </a:spcBef>
              <a:defRPr/>
            </a:pPr>
            <a:endParaRPr lang="it-IT" sz="1200" b="1" dirty="0">
              <a:solidFill>
                <a:srgbClr val="4D4D4C"/>
              </a:solidFill>
              <a:latin typeface="Verdana" panose="020B0604030504040204" pitchFamily="34" charset="0"/>
              <a:ea typeface="Verdana" panose="020B0604030504040204" pitchFamily="34" charset="0"/>
            </a:endParaRPr>
          </a:p>
        </p:txBody>
      </p:sp>
      <p:sp>
        <p:nvSpPr>
          <p:cNvPr id="29" name="Rectangle 44">
            <a:extLst>
              <a:ext uri="{FF2B5EF4-FFF2-40B4-BE49-F238E27FC236}">
                <a16:creationId xmlns:a16="http://schemas.microsoft.com/office/drawing/2014/main" id="{C7AE91B0-57A8-4D25-AA8A-48C8364AC1DC}"/>
              </a:ext>
            </a:extLst>
          </p:cNvPr>
          <p:cNvSpPr>
            <a:spLocks noChangeArrowheads="1"/>
          </p:cNvSpPr>
          <p:nvPr/>
        </p:nvSpPr>
        <p:spPr bwMode="auto">
          <a:xfrm>
            <a:off x="273050" y="2047431"/>
            <a:ext cx="8449387" cy="1864613"/>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eaLnBrk="1" hangingPunct="1">
              <a:lnSpc>
                <a:spcPct val="120000"/>
              </a:lnSpc>
              <a:spcBef>
                <a:spcPct val="50000"/>
              </a:spcBef>
              <a:tabLst>
                <a:tab pos="276225" algn="l"/>
              </a:tabLst>
              <a:defRPr/>
            </a:pPr>
            <a:r>
              <a:rPr lang="en-US" sz="1600" dirty="0">
                <a:solidFill>
                  <a:srgbClr val="4D4D4C"/>
                </a:solidFill>
                <a:latin typeface="Verdana" panose="020B0604030504040204" pitchFamily="34" charset="0"/>
                <a:ea typeface="Verdana" panose="020B0604030504040204" pitchFamily="34" charset="0"/>
              </a:rPr>
              <a:t>This level comprises all the controls aimed at checking that the sent data abide by the </a:t>
            </a:r>
            <a:r>
              <a:rPr lang="en-US" sz="1600" u="sng" dirty="0">
                <a:solidFill>
                  <a:srgbClr val="4D4D4C"/>
                </a:solidFill>
                <a:latin typeface="Verdana" panose="020B0604030504040204" pitchFamily="34" charset="0"/>
                <a:ea typeface="Verdana" panose="020B0604030504040204" pitchFamily="34" charset="0"/>
              </a:rPr>
              <a:t>procedures set forth by the standards defined or adopted by CBI</a:t>
            </a:r>
            <a:r>
              <a:rPr lang="en-US" sz="1600" dirty="0">
                <a:solidFill>
                  <a:srgbClr val="4D4D4C"/>
                </a:solidFill>
                <a:latin typeface="Verdana" panose="020B0604030504040204" pitchFamily="34" charset="0"/>
                <a:ea typeface="Verdana" panose="020B0604030504040204" pitchFamily="34" charset="0"/>
              </a:rPr>
              <a:t>.</a:t>
            </a:r>
          </a:p>
          <a:p>
            <a:pPr eaLnBrk="1" hangingPunct="1">
              <a:lnSpc>
                <a:spcPct val="120000"/>
              </a:lnSpc>
              <a:spcBef>
                <a:spcPct val="50000"/>
              </a:spcBef>
              <a:tabLst>
                <a:tab pos="276225" algn="l"/>
              </a:tabLst>
              <a:defRPr/>
            </a:pPr>
            <a:r>
              <a:rPr lang="en-US" sz="1600" dirty="0">
                <a:solidFill>
                  <a:srgbClr val="4D4D4C"/>
                </a:solidFill>
                <a:latin typeface="Verdana" panose="020B0604030504040204" pitchFamily="34" charset="0"/>
                <a:ea typeface="Verdana" panose="020B0604030504040204" pitchFamily="34" charset="0"/>
              </a:rPr>
              <a:t>Considering that the New CBI Services are supplied by means of XML messages, for such services the set of formal controls concurs with the set of formal controls checking that the exchanged message correspond to the pertinent XSD scheme supplied by CBI (XSD controls)</a:t>
            </a:r>
          </a:p>
        </p:txBody>
      </p:sp>
      <p:sp>
        <p:nvSpPr>
          <p:cNvPr id="30" name="Rectangle 3">
            <a:extLst>
              <a:ext uri="{FF2B5EF4-FFF2-40B4-BE49-F238E27FC236}">
                <a16:creationId xmlns:a16="http://schemas.microsoft.com/office/drawing/2014/main" id="{FEBF5CD8-2F69-49F4-86E6-F64F8B67CD19}"/>
              </a:ext>
            </a:extLst>
          </p:cNvPr>
          <p:cNvSpPr>
            <a:spLocks noChangeArrowheads="1"/>
          </p:cNvSpPr>
          <p:nvPr/>
        </p:nvSpPr>
        <p:spPr bwMode="auto">
          <a:xfrm>
            <a:off x="246063" y="1306513"/>
            <a:ext cx="3446462"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dirty="0">
                <a:solidFill>
                  <a:srgbClr val="FFFFFF"/>
                </a:solidFill>
                <a:latin typeface="Verdana" panose="020B0604030504040204" pitchFamily="34" charset="0"/>
                <a:ea typeface="Verdana" panose="020B0604030504040204" pitchFamily="34" charset="0"/>
              </a:rPr>
              <a:t>Level 0: </a:t>
            </a:r>
            <a:r>
              <a:rPr lang="it-IT" sz="1600" b="1" kern="0" dirty="0" err="1">
                <a:solidFill>
                  <a:srgbClr val="FFFFFF"/>
                </a:solidFill>
                <a:latin typeface="Verdana" panose="020B0604030504040204" pitchFamily="34" charset="0"/>
                <a:ea typeface="Verdana" panose="020B0604030504040204" pitchFamily="34" charset="0"/>
              </a:rPr>
              <a:t>formal</a:t>
            </a:r>
            <a:r>
              <a:rPr lang="it-IT" sz="1600" b="1" kern="0" dirty="0">
                <a:solidFill>
                  <a:srgbClr val="FFFFFF"/>
                </a:solidFill>
                <a:latin typeface="Verdana" panose="020B0604030504040204" pitchFamily="34" charset="0"/>
                <a:ea typeface="Verdana" panose="020B0604030504040204" pitchFamily="34" charset="0"/>
              </a:rPr>
              <a:t> controls</a:t>
            </a:r>
          </a:p>
        </p:txBody>
      </p:sp>
      <p:sp>
        <p:nvSpPr>
          <p:cNvPr id="31" name="AutoShape 35">
            <a:extLst>
              <a:ext uri="{FF2B5EF4-FFF2-40B4-BE49-F238E27FC236}">
                <a16:creationId xmlns:a16="http://schemas.microsoft.com/office/drawing/2014/main" id="{D2CCAC8E-99AB-4420-BFFE-F515FB27F55F}"/>
              </a:ext>
            </a:extLst>
          </p:cNvPr>
          <p:cNvSpPr>
            <a:spLocks noChangeArrowheads="1"/>
          </p:cNvSpPr>
          <p:nvPr/>
        </p:nvSpPr>
        <p:spPr bwMode="auto">
          <a:xfrm>
            <a:off x="4167187" y="4455761"/>
            <a:ext cx="809625" cy="360363"/>
          </a:xfrm>
          <a:prstGeom prst="downArrow">
            <a:avLst>
              <a:gd name="adj1" fmla="val 50000"/>
              <a:gd name="adj2" fmla="val 25000"/>
            </a:avLst>
          </a:prstGeom>
          <a:solidFill>
            <a:srgbClr val="FF9933"/>
          </a:solidFill>
          <a:ln w="9525" algn="ctr">
            <a:solidFill>
              <a:schemeClr val="tx1"/>
            </a:solidFill>
            <a:miter lim="800000"/>
            <a:headEnd/>
            <a:tailEnd/>
          </a:ln>
        </p:spPr>
        <p:txBody>
          <a:bodyPr wrap="none" anchor="ctr"/>
          <a:lstStyle/>
          <a:p>
            <a:pPr algn="ctr" eaLnBrk="1" hangingPunct="1">
              <a:defRPr/>
            </a:pPr>
            <a:endParaRPr lang="it-IT" sz="1100" b="1">
              <a:solidFill>
                <a:srgbClr val="004785"/>
              </a:solidFill>
              <a:latin typeface="Verdana" panose="020B0604030504040204" pitchFamily="34" charset="0"/>
              <a:ea typeface="Verdana" panose="020B0604030504040204" pitchFamily="34" charset="0"/>
            </a:endParaRPr>
          </a:p>
        </p:txBody>
      </p:sp>
      <p:sp>
        <p:nvSpPr>
          <p:cNvPr id="32" name="Rectangle 32">
            <a:extLst>
              <a:ext uri="{FF2B5EF4-FFF2-40B4-BE49-F238E27FC236}">
                <a16:creationId xmlns:a16="http://schemas.microsoft.com/office/drawing/2014/main" id="{517B0FF6-9111-4FCF-904B-9EF79C9B367E}"/>
              </a:ext>
            </a:extLst>
          </p:cNvPr>
          <p:cNvSpPr>
            <a:spLocks noChangeArrowheads="1"/>
          </p:cNvSpPr>
          <p:nvPr/>
        </p:nvSpPr>
        <p:spPr bwMode="auto">
          <a:xfrm>
            <a:off x="92075" y="4959350"/>
            <a:ext cx="8728397" cy="1465263"/>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endParaRPr lang="it-IT" sz="1600" b="1" kern="0">
              <a:solidFill>
                <a:srgbClr val="FFFFFF"/>
              </a:solidFill>
              <a:latin typeface="Verdana" panose="020B0604030504040204" pitchFamily="34" charset="0"/>
              <a:ea typeface="Verdana" panose="020B0604030504040204" pitchFamily="34" charset="0"/>
            </a:endParaRPr>
          </a:p>
        </p:txBody>
      </p:sp>
      <p:sp>
        <p:nvSpPr>
          <p:cNvPr id="33" name="Text Box 23">
            <a:extLst>
              <a:ext uri="{FF2B5EF4-FFF2-40B4-BE49-F238E27FC236}">
                <a16:creationId xmlns:a16="http://schemas.microsoft.com/office/drawing/2014/main" id="{04597AA5-DB9D-4B18-BD7F-7A1499DBA40B}"/>
              </a:ext>
            </a:extLst>
          </p:cNvPr>
          <p:cNvSpPr txBox="1">
            <a:spLocks noChangeArrowheads="1"/>
          </p:cNvSpPr>
          <p:nvPr/>
        </p:nvSpPr>
        <p:spPr bwMode="auto">
          <a:xfrm>
            <a:off x="361950" y="5214938"/>
            <a:ext cx="832361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en-US" sz="1800" b="1" dirty="0">
                <a:solidFill>
                  <a:srgbClr val="FFFFFF"/>
                </a:solidFill>
                <a:latin typeface="Verdana" panose="020B0604030504040204" pitchFamily="34" charset="0"/>
                <a:ea typeface="Verdana" panose="020B0604030504040204" pitchFamily="34" charset="0"/>
              </a:rPr>
              <a:t>Should </a:t>
            </a:r>
            <a:r>
              <a:rPr lang="en-US" sz="1800" b="1" dirty="0">
                <a:solidFill>
                  <a:srgbClr val="4D4D4C"/>
                </a:solidFill>
                <a:latin typeface="Verdana" panose="020B0604030504040204" pitchFamily="34" charset="0"/>
                <a:ea typeface="Verdana" panose="020B0604030504040204" pitchFamily="34" charset="0"/>
              </a:rPr>
              <a:t>level 0 </a:t>
            </a:r>
            <a:r>
              <a:rPr lang="en-US" sz="1800" b="1" dirty="0">
                <a:solidFill>
                  <a:srgbClr val="FFFFFF"/>
                </a:solidFill>
                <a:latin typeface="Verdana" panose="020B0604030504040204" pitchFamily="34" charset="0"/>
                <a:ea typeface="Verdana" panose="020B0604030504040204" pitchFamily="34" charset="0"/>
              </a:rPr>
              <a:t>controls yield a negative outcome, all logical entities in the service request are rejected, and the error is </a:t>
            </a:r>
            <a:r>
              <a:rPr lang="en-US" sz="1800" b="1" dirty="0" err="1">
                <a:solidFill>
                  <a:srgbClr val="FFFFFF"/>
                </a:solidFill>
                <a:latin typeface="Verdana" panose="020B0604030504040204" pitchFamily="34" charset="0"/>
                <a:ea typeface="Verdana" panose="020B0604030504040204" pitchFamily="34" charset="0"/>
              </a:rPr>
              <a:t>signalled</a:t>
            </a:r>
            <a:r>
              <a:rPr lang="en-US" sz="1800" b="1" dirty="0">
                <a:solidFill>
                  <a:srgbClr val="FFFFFF"/>
                </a:solidFill>
                <a:latin typeface="Verdana" panose="020B0604030504040204" pitchFamily="34" charset="0"/>
                <a:ea typeface="Verdana" panose="020B0604030504040204" pitchFamily="34" charset="0"/>
              </a:rPr>
              <a:t> by sending a </a:t>
            </a:r>
            <a:r>
              <a:rPr lang="en-US" sz="1800" b="1" dirty="0">
                <a:solidFill>
                  <a:srgbClr val="4D4D4C"/>
                </a:solidFill>
                <a:latin typeface="Verdana" panose="020B0604030504040204" pitchFamily="34" charset="0"/>
                <a:ea typeface="Verdana" panose="020B0604030504040204" pitchFamily="34" charset="0"/>
              </a:rPr>
              <a:t>General Purpose </a:t>
            </a:r>
            <a:r>
              <a:rPr lang="en-US" sz="1800" b="1" dirty="0">
                <a:solidFill>
                  <a:srgbClr val="FFFFFF"/>
                </a:solidFill>
                <a:latin typeface="Verdana" panose="020B0604030504040204" pitchFamily="34" charset="0"/>
                <a:ea typeface="Verdana" panose="020B0604030504040204" pitchFamily="34" charset="0"/>
              </a:rPr>
              <a:t>message, error code being </a:t>
            </a:r>
            <a:r>
              <a:rPr lang="en-US" sz="1800" b="1" dirty="0">
                <a:solidFill>
                  <a:srgbClr val="4D4D4C"/>
                </a:solidFill>
                <a:latin typeface="Verdana" panose="020B0604030504040204" pitchFamily="34" charset="0"/>
                <a:ea typeface="Verdana" panose="020B0604030504040204" pitchFamily="34" charset="0"/>
              </a:rPr>
              <a:t>DG01</a:t>
            </a:r>
          </a:p>
        </p:txBody>
      </p:sp>
    </p:spTree>
    <p:extLst>
      <p:ext uri="{BB962C8B-B14F-4D97-AF65-F5344CB8AC3E}">
        <p14:creationId xmlns:p14="http://schemas.microsoft.com/office/powerpoint/2010/main" val="3520891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4">
            <a:extLst>
              <a:ext uri="{FF2B5EF4-FFF2-40B4-BE49-F238E27FC236}">
                <a16:creationId xmlns:a16="http://schemas.microsoft.com/office/drawing/2014/main" id="{439001E6-C4A0-46AF-9508-F96DD916D8AF}"/>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22" name="Text Box 4">
            <a:extLst>
              <a:ext uri="{FF2B5EF4-FFF2-40B4-BE49-F238E27FC236}">
                <a16:creationId xmlns:a16="http://schemas.microsoft.com/office/drawing/2014/main" id="{BD5B59B1-C55D-4EB0-8D71-9FA9A3CDEF53}"/>
              </a:ext>
            </a:extLst>
          </p:cNvPr>
          <p:cNvSpPr txBox="1">
            <a:spLocks noChangeArrowheads="1"/>
          </p:cNvSpPr>
          <p:nvPr/>
        </p:nvSpPr>
        <p:spPr bwMode="auto">
          <a:xfrm>
            <a:off x="957262"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Definition of control </a:t>
            </a:r>
            <a:r>
              <a:rPr lang="it-IT" sz="1200" b="1" i="1" kern="0" dirty="0" err="1">
                <a:solidFill>
                  <a:srgbClr val="EF7918"/>
                </a:solidFill>
                <a:latin typeface="Verdana" panose="020B0604030504040204" pitchFamily="34" charset="0"/>
                <a:ea typeface="Verdana" panose="020B0604030504040204" pitchFamily="34" charset="0"/>
              </a:rPr>
              <a:t>levels</a:t>
            </a:r>
            <a:r>
              <a:rPr lang="it-IT" sz="1200" b="1" i="1" kern="0" dirty="0">
                <a:solidFill>
                  <a:srgbClr val="EF7918"/>
                </a:solidFill>
                <a:latin typeface="Verdana" panose="020B0604030504040204" pitchFamily="34" charset="0"/>
                <a:ea typeface="Verdana" panose="020B0604030504040204" pitchFamily="34" charset="0"/>
              </a:rPr>
              <a:t> – </a:t>
            </a:r>
            <a:r>
              <a:rPr lang="it-IT" sz="1200" i="1" kern="0" dirty="0" err="1">
                <a:solidFill>
                  <a:srgbClr val="EF7918"/>
                </a:solidFill>
                <a:latin typeface="Verdana" panose="020B0604030504040204" pitchFamily="34" charset="0"/>
                <a:ea typeface="Verdana" panose="020B0604030504040204" pitchFamily="34" charset="0"/>
              </a:rPr>
              <a:t>level</a:t>
            </a:r>
            <a:r>
              <a:rPr lang="it-IT" sz="1200" i="1" kern="0" dirty="0">
                <a:solidFill>
                  <a:srgbClr val="EF7918"/>
                </a:solidFill>
                <a:latin typeface="Verdana" panose="020B0604030504040204" pitchFamily="34" charset="0"/>
                <a:ea typeface="Verdana" panose="020B0604030504040204" pitchFamily="34" charset="0"/>
              </a:rPr>
              <a:t> 1</a:t>
            </a:r>
          </a:p>
        </p:txBody>
      </p:sp>
      <p:sp>
        <p:nvSpPr>
          <p:cNvPr id="10" name="Rectangle 54">
            <a:extLst>
              <a:ext uri="{FF2B5EF4-FFF2-40B4-BE49-F238E27FC236}">
                <a16:creationId xmlns:a16="http://schemas.microsoft.com/office/drawing/2014/main" id="{3B92DDB6-F379-4698-B45C-83DA824068BD}"/>
              </a:ext>
            </a:extLst>
          </p:cNvPr>
          <p:cNvSpPr>
            <a:spLocks noChangeArrowheads="1"/>
          </p:cNvSpPr>
          <p:nvPr/>
        </p:nvSpPr>
        <p:spPr bwMode="auto">
          <a:xfrm>
            <a:off x="131763" y="1177925"/>
            <a:ext cx="8880474" cy="3781425"/>
          </a:xfrm>
          <a:prstGeom prst="rect">
            <a:avLst/>
          </a:prstGeom>
          <a:solidFill>
            <a:schemeClr val="bg1">
              <a:lumMod val="95000"/>
            </a:schemeClr>
          </a:solidFill>
          <a:ln w="25400" algn="ctr">
            <a:solidFill>
              <a:schemeClr val="bg2"/>
            </a:solidFill>
            <a:miter lim="800000"/>
            <a:headEnd/>
            <a:tailEnd/>
          </a:ln>
        </p:spPr>
        <p:txBody>
          <a:bodyPr wrap="none" lIns="0" tIns="0" rIns="0" bIns="0" anchor="ctr"/>
          <a:lstStyle/>
          <a:p>
            <a:pP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11" name="Rectangle 5">
            <a:extLst>
              <a:ext uri="{FF2B5EF4-FFF2-40B4-BE49-F238E27FC236}">
                <a16:creationId xmlns:a16="http://schemas.microsoft.com/office/drawing/2014/main" id="{43E2D32E-9674-4338-BEDA-AEC772843656}"/>
              </a:ext>
            </a:extLst>
          </p:cNvPr>
          <p:cNvSpPr>
            <a:spLocks noChangeArrowheads="1"/>
          </p:cNvSpPr>
          <p:nvPr/>
        </p:nvSpPr>
        <p:spPr bwMode="auto">
          <a:xfrm>
            <a:off x="273050" y="2848595"/>
            <a:ext cx="8739187" cy="1822037"/>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268288" indent="-268288" eaLnBrk="1" hangingPunct="1">
              <a:lnSpc>
                <a:spcPct val="70000"/>
              </a:lnSpc>
              <a:spcBef>
                <a:spcPct val="50000"/>
              </a:spcBef>
              <a:buFont typeface="Wingdings" pitchFamily="2" charset="2"/>
              <a:buChar char="§"/>
              <a:tabLst>
                <a:tab pos="0" algn="l"/>
              </a:tabLst>
              <a:defRPr/>
            </a:pPr>
            <a:r>
              <a:rPr lang="en-US" sz="1600" dirty="0">
                <a:solidFill>
                  <a:srgbClr val="4D4D4C"/>
                </a:solidFill>
                <a:latin typeface="Verdana" panose="020B0604030504040204" pitchFamily="34" charset="0"/>
                <a:ea typeface="Verdana" panose="020B0604030504040204" pitchFamily="34" charset="0"/>
              </a:rPr>
              <a:t>cross consistency controls between the values of two or more fields in the same message or in different messages (remittance);</a:t>
            </a:r>
          </a:p>
          <a:p>
            <a:pPr marL="268288" indent="-268288" eaLnBrk="1" hangingPunct="1">
              <a:lnSpc>
                <a:spcPct val="70000"/>
              </a:lnSpc>
              <a:spcBef>
                <a:spcPct val="50000"/>
              </a:spcBef>
              <a:buFont typeface="Wingdings" pitchFamily="2" charset="2"/>
              <a:buChar char="§"/>
              <a:tabLst>
                <a:tab pos="0" algn="l"/>
              </a:tabLst>
              <a:defRPr/>
            </a:pPr>
            <a:r>
              <a:rPr lang="en-US" sz="1600" dirty="0">
                <a:solidFill>
                  <a:srgbClr val="4D4D4C"/>
                </a:solidFill>
                <a:latin typeface="Verdana" panose="020B0604030504040204" pitchFamily="34" charset="0"/>
                <a:ea typeface="Verdana" panose="020B0604030504040204" pitchFamily="34" charset="0"/>
              </a:rPr>
              <a:t>CUC code validity controls;</a:t>
            </a:r>
          </a:p>
          <a:p>
            <a:pPr marL="268288" indent="-268288" eaLnBrk="1" hangingPunct="1">
              <a:lnSpc>
                <a:spcPct val="70000"/>
              </a:lnSpc>
              <a:spcBef>
                <a:spcPct val="50000"/>
              </a:spcBef>
              <a:buFont typeface="Wingdings" pitchFamily="2" charset="2"/>
              <a:buChar char="§"/>
              <a:tabLst>
                <a:tab pos="0" algn="l"/>
              </a:tabLst>
              <a:defRPr/>
            </a:pPr>
            <a:r>
              <a:rPr lang="en-US" sz="1600" dirty="0">
                <a:solidFill>
                  <a:srgbClr val="4D4D4C"/>
                </a:solidFill>
                <a:latin typeface="Verdana" panose="020B0604030504040204" pitchFamily="34" charset="0"/>
                <a:ea typeface="Verdana" panose="020B0604030504040204" pitchFamily="34" charset="0"/>
              </a:rPr>
              <a:t>digital signature hash control;</a:t>
            </a:r>
          </a:p>
          <a:p>
            <a:pPr marL="268288" indent="-268288" eaLnBrk="1" hangingPunct="1">
              <a:lnSpc>
                <a:spcPct val="70000"/>
              </a:lnSpc>
              <a:spcBef>
                <a:spcPct val="50000"/>
              </a:spcBef>
              <a:buFont typeface="Wingdings" pitchFamily="2" charset="2"/>
              <a:buChar char="§"/>
              <a:tabLst>
                <a:tab pos="0" algn="l"/>
              </a:tabLst>
              <a:defRPr/>
            </a:pPr>
            <a:r>
              <a:rPr lang="en-US" sz="1600" dirty="0">
                <a:solidFill>
                  <a:srgbClr val="4D4D4C"/>
                </a:solidFill>
                <a:latin typeface="Verdana" panose="020B0604030504040204" pitchFamily="34" charset="0"/>
                <a:ea typeface="Verdana" panose="020B0604030504040204" pitchFamily="34" charset="0"/>
              </a:rPr>
              <a:t>validity controls on the single fields (e.g. IBAN);</a:t>
            </a:r>
          </a:p>
          <a:p>
            <a:pPr marL="268288" indent="-268288" eaLnBrk="1" hangingPunct="1">
              <a:lnSpc>
                <a:spcPct val="70000"/>
              </a:lnSpc>
              <a:spcBef>
                <a:spcPct val="50000"/>
              </a:spcBef>
              <a:buFont typeface="Wingdings" pitchFamily="2" charset="2"/>
              <a:buChar char="§"/>
              <a:tabLst>
                <a:tab pos="0" algn="l"/>
              </a:tabLst>
              <a:defRPr/>
            </a:pPr>
            <a:r>
              <a:rPr lang="en-US" sz="1600" dirty="0">
                <a:solidFill>
                  <a:srgbClr val="4D4D4C"/>
                </a:solidFill>
                <a:latin typeface="Verdana" panose="020B0604030504040204" pitchFamily="34" charset="0"/>
                <a:ea typeface="Verdana" panose="020B0604030504040204" pitchFamily="34" charset="0"/>
              </a:rPr>
              <a:t>homogeneity controls</a:t>
            </a:r>
          </a:p>
          <a:p>
            <a:pPr marL="268288" indent="-268288" eaLnBrk="1" hangingPunct="1">
              <a:lnSpc>
                <a:spcPct val="70000"/>
              </a:lnSpc>
              <a:spcBef>
                <a:spcPct val="50000"/>
              </a:spcBef>
              <a:buFont typeface="Wingdings" pitchFamily="2" charset="2"/>
              <a:buChar char="§"/>
              <a:tabLst>
                <a:tab pos="0" algn="l"/>
              </a:tabLst>
              <a:defRPr/>
            </a:pPr>
            <a:r>
              <a:rPr lang="en-US" sz="1600" dirty="0">
                <a:solidFill>
                  <a:srgbClr val="4D4D4C"/>
                </a:solidFill>
                <a:latin typeface="Verdana" panose="020B0604030504040204" pitchFamily="34" charset="0"/>
                <a:ea typeface="Verdana" panose="020B0604030504040204" pitchFamily="34" charset="0"/>
              </a:rPr>
              <a:t>consistency controls on the type of slip/group (e.g. SEPA)</a:t>
            </a:r>
          </a:p>
        </p:txBody>
      </p:sp>
      <p:sp>
        <p:nvSpPr>
          <p:cNvPr id="12" name="Rectangle 3">
            <a:extLst>
              <a:ext uri="{FF2B5EF4-FFF2-40B4-BE49-F238E27FC236}">
                <a16:creationId xmlns:a16="http://schemas.microsoft.com/office/drawing/2014/main" id="{FA5292A3-1EC5-4980-A43D-89C66B0D680D}"/>
              </a:ext>
            </a:extLst>
          </p:cNvPr>
          <p:cNvSpPr>
            <a:spLocks noChangeArrowheads="1"/>
          </p:cNvSpPr>
          <p:nvPr/>
        </p:nvSpPr>
        <p:spPr bwMode="auto">
          <a:xfrm>
            <a:off x="246063" y="996950"/>
            <a:ext cx="4167187"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dirty="0">
                <a:solidFill>
                  <a:srgbClr val="FFFFFF"/>
                </a:solidFill>
                <a:latin typeface="Verdana" panose="020B0604030504040204" pitchFamily="34" charset="0"/>
                <a:ea typeface="Verdana" panose="020B0604030504040204" pitchFamily="34" charset="0"/>
              </a:rPr>
              <a:t>Level 1: applicative controls</a:t>
            </a:r>
          </a:p>
        </p:txBody>
      </p:sp>
      <p:sp>
        <p:nvSpPr>
          <p:cNvPr id="13" name="AutoShape 35">
            <a:extLst>
              <a:ext uri="{FF2B5EF4-FFF2-40B4-BE49-F238E27FC236}">
                <a16:creationId xmlns:a16="http://schemas.microsoft.com/office/drawing/2014/main" id="{6FAA5C0F-3022-4CD0-AFAC-22476846295B}"/>
              </a:ext>
            </a:extLst>
          </p:cNvPr>
          <p:cNvSpPr>
            <a:spLocks noChangeArrowheads="1"/>
          </p:cNvSpPr>
          <p:nvPr/>
        </p:nvSpPr>
        <p:spPr bwMode="auto">
          <a:xfrm>
            <a:off x="4237830" y="5048250"/>
            <a:ext cx="809625" cy="360363"/>
          </a:xfrm>
          <a:prstGeom prst="downArrow">
            <a:avLst>
              <a:gd name="adj1" fmla="val 50000"/>
              <a:gd name="adj2" fmla="val 25000"/>
            </a:avLst>
          </a:prstGeom>
          <a:solidFill>
            <a:srgbClr val="FF9933"/>
          </a:solidFill>
          <a:ln w="9525">
            <a:solidFill>
              <a:schemeClr val="tx1"/>
            </a:solidFill>
            <a:miter lim="800000"/>
            <a:headEnd/>
            <a:tailEnd/>
          </a:ln>
        </p:spPr>
        <p:txBody>
          <a:bodyPr wrap="none" anchor="ctr"/>
          <a:lstStyle/>
          <a:p>
            <a:pPr algn="ctr" eaLnBrk="1" hangingPunct="1">
              <a:defRPr/>
            </a:pPr>
            <a:endParaRPr lang="it-IT" sz="1100" b="1">
              <a:solidFill>
                <a:srgbClr val="004785"/>
              </a:solidFill>
              <a:latin typeface="Verdana" panose="020B0604030504040204" pitchFamily="34" charset="0"/>
              <a:ea typeface="Verdana" panose="020B0604030504040204" pitchFamily="34" charset="0"/>
            </a:endParaRPr>
          </a:p>
        </p:txBody>
      </p:sp>
      <p:sp>
        <p:nvSpPr>
          <p:cNvPr id="14" name="Rectangle 32">
            <a:extLst>
              <a:ext uri="{FF2B5EF4-FFF2-40B4-BE49-F238E27FC236}">
                <a16:creationId xmlns:a16="http://schemas.microsoft.com/office/drawing/2014/main" id="{B69A80C6-4885-4A7E-96E9-3F9CBE4B54C6}"/>
              </a:ext>
            </a:extLst>
          </p:cNvPr>
          <p:cNvSpPr>
            <a:spLocks noChangeArrowheads="1"/>
          </p:cNvSpPr>
          <p:nvPr/>
        </p:nvSpPr>
        <p:spPr bwMode="auto">
          <a:xfrm>
            <a:off x="120651" y="5499100"/>
            <a:ext cx="8891586" cy="1195388"/>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endParaRPr lang="it-IT" sz="1600" b="1" kern="0">
              <a:solidFill>
                <a:srgbClr val="FFFFFF"/>
              </a:solidFill>
              <a:latin typeface="Verdana" panose="020B0604030504040204" pitchFamily="34" charset="0"/>
              <a:ea typeface="Verdana" panose="020B0604030504040204" pitchFamily="34" charset="0"/>
            </a:endParaRPr>
          </a:p>
        </p:txBody>
      </p:sp>
      <p:sp>
        <p:nvSpPr>
          <p:cNvPr id="16" name="Text Box 23">
            <a:extLst>
              <a:ext uri="{FF2B5EF4-FFF2-40B4-BE49-F238E27FC236}">
                <a16:creationId xmlns:a16="http://schemas.microsoft.com/office/drawing/2014/main" id="{798C3DE3-BB36-47C7-AA3B-D6512E47D967}"/>
              </a:ext>
            </a:extLst>
          </p:cNvPr>
          <p:cNvSpPr txBox="1">
            <a:spLocks noChangeArrowheads="1"/>
          </p:cNvSpPr>
          <p:nvPr/>
        </p:nvSpPr>
        <p:spPr bwMode="auto">
          <a:xfrm>
            <a:off x="361950" y="5664200"/>
            <a:ext cx="853053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en-US" sz="1800" b="1" dirty="0">
                <a:solidFill>
                  <a:srgbClr val="FFFFFF"/>
                </a:solidFill>
                <a:latin typeface="Verdana" panose="020B0604030504040204" pitchFamily="34" charset="0"/>
                <a:ea typeface="Verdana" panose="020B0604030504040204" pitchFamily="34" charset="0"/>
              </a:rPr>
              <a:t>Should </a:t>
            </a:r>
            <a:r>
              <a:rPr lang="en-US" sz="1800" b="1" dirty="0">
                <a:solidFill>
                  <a:srgbClr val="4D4D4C"/>
                </a:solidFill>
                <a:latin typeface="Verdana" panose="020B0604030504040204" pitchFamily="34" charset="0"/>
                <a:ea typeface="Verdana" panose="020B0604030504040204" pitchFamily="34" charset="0"/>
              </a:rPr>
              <a:t>Level 1 </a:t>
            </a:r>
            <a:r>
              <a:rPr lang="en-US" sz="1800" b="1" dirty="0">
                <a:solidFill>
                  <a:srgbClr val="FFFFFF"/>
                </a:solidFill>
                <a:latin typeface="Verdana" panose="020B0604030504040204" pitchFamily="34" charset="0"/>
                <a:ea typeface="Verdana" panose="020B0604030504040204" pitchFamily="34" charset="0"/>
              </a:rPr>
              <a:t>controls yield a negative outcome, the </a:t>
            </a:r>
            <a:r>
              <a:rPr lang="en-US" sz="1800" b="1" u="sng" dirty="0">
                <a:solidFill>
                  <a:srgbClr val="FFFFFF"/>
                </a:solidFill>
                <a:latin typeface="Verdana" panose="020B0604030504040204" pitchFamily="34" charset="0"/>
                <a:ea typeface="Verdana" panose="020B0604030504040204" pitchFamily="34" charset="0"/>
              </a:rPr>
              <a:t>wrong logical entities are selectively rejected</a:t>
            </a:r>
            <a:r>
              <a:rPr lang="en-US" sz="1800" b="1" dirty="0">
                <a:solidFill>
                  <a:srgbClr val="FFFFFF"/>
                </a:solidFill>
                <a:latin typeface="Verdana" panose="020B0604030504040204" pitchFamily="34" charset="0"/>
                <a:ea typeface="Verdana" panose="020B0604030504040204" pitchFamily="34" charset="0"/>
              </a:rPr>
              <a:t> through a progress status message</a:t>
            </a:r>
          </a:p>
        </p:txBody>
      </p:sp>
      <p:sp>
        <p:nvSpPr>
          <p:cNvPr id="17" name="Text Box 10">
            <a:extLst>
              <a:ext uri="{FF2B5EF4-FFF2-40B4-BE49-F238E27FC236}">
                <a16:creationId xmlns:a16="http://schemas.microsoft.com/office/drawing/2014/main" id="{3BCE248A-E510-4D10-90E1-654315F28356}"/>
              </a:ext>
            </a:extLst>
          </p:cNvPr>
          <p:cNvSpPr txBox="1">
            <a:spLocks noChangeArrowheads="1"/>
          </p:cNvSpPr>
          <p:nvPr/>
        </p:nvSpPr>
        <p:spPr bwMode="auto">
          <a:xfrm>
            <a:off x="271463" y="1569213"/>
            <a:ext cx="8621017" cy="1009507"/>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lnSpc>
                <a:spcPct val="90000"/>
              </a:lnSpc>
              <a:spcBef>
                <a:spcPct val="50000"/>
              </a:spcBef>
              <a:defRPr/>
            </a:pPr>
            <a:r>
              <a:rPr lang="en-US" sz="1600" dirty="0">
                <a:solidFill>
                  <a:srgbClr val="4D4D4C"/>
                </a:solidFill>
                <a:latin typeface="Verdana" panose="020B0604030504040204" pitchFamily="34" charset="0"/>
                <a:ea typeface="Verdana" panose="020B0604030504040204" pitchFamily="34" charset="0"/>
              </a:rPr>
              <a:t>These are the controls that </a:t>
            </a:r>
            <a:r>
              <a:rPr lang="en-US" sz="1600" u="sng" dirty="0">
                <a:solidFill>
                  <a:srgbClr val="4D4D4C"/>
                </a:solidFill>
                <a:latin typeface="Verdana" panose="020B0604030504040204" pitchFamily="34" charset="0"/>
                <a:ea typeface="Verdana" panose="020B0604030504040204" pitchFamily="34" charset="0"/>
              </a:rPr>
              <a:t>cannot be made through a simple XSD validation of the received messages</a:t>
            </a:r>
            <a:r>
              <a:rPr lang="en-US" sz="1600" dirty="0">
                <a:solidFill>
                  <a:srgbClr val="4D4D4C"/>
                </a:solidFill>
                <a:latin typeface="Verdana" panose="020B0604030504040204" pitchFamily="34" charset="0"/>
                <a:ea typeface="Verdana" panose="020B0604030504040204" pitchFamily="34" charset="0"/>
              </a:rPr>
              <a:t>; they require further </a:t>
            </a:r>
            <a:r>
              <a:rPr lang="en-US" sz="1600" u="sng" dirty="0">
                <a:solidFill>
                  <a:srgbClr val="4D4D4C"/>
                </a:solidFill>
                <a:latin typeface="Verdana" panose="020B0604030504040204" pitchFamily="34" charset="0"/>
                <a:ea typeface="Verdana" panose="020B0604030504040204" pitchFamily="34" charset="0"/>
              </a:rPr>
              <a:t>applicative checks </a:t>
            </a:r>
            <a:r>
              <a:rPr lang="en-US" sz="1600" dirty="0">
                <a:solidFill>
                  <a:srgbClr val="4D4D4C"/>
                </a:solidFill>
                <a:latin typeface="Verdana" panose="020B0604030504040204" pitchFamily="34" charset="0"/>
                <a:ea typeface="Verdana" panose="020B0604030504040204" pitchFamily="34" charset="0"/>
              </a:rPr>
              <a:t>that include data and logic that fall within CBI jurisdiction.</a:t>
            </a:r>
          </a:p>
          <a:p>
            <a:pPr eaLnBrk="1" hangingPunct="1">
              <a:lnSpc>
                <a:spcPct val="90000"/>
              </a:lnSpc>
              <a:spcBef>
                <a:spcPct val="50000"/>
              </a:spcBef>
              <a:defRPr/>
            </a:pPr>
            <a:r>
              <a:rPr lang="en-US" sz="1600" dirty="0">
                <a:solidFill>
                  <a:srgbClr val="4D4D4C"/>
                </a:solidFill>
                <a:latin typeface="Verdana" panose="020B0604030504040204" pitchFamily="34" charset="0"/>
                <a:ea typeface="Verdana" panose="020B0604030504040204" pitchFamily="34" charset="0"/>
              </a:rPr>
              <a:t>What follows is just a non-exhaustive example of this type of control:</a:t>
            </a:r>
          </a:p>
        </p:txBody>
      </p:sp>
    </p:spTree>
    <p:extLst>
      <p:ext uri="{BB962C8B-B14F-4D97-AF65-F5344CB8AC3E}">
        <p14:creationId xmlns:p14="http://schemas.microsoft.com/office/powerpoint/2010/main" val="1798981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4">
            <a:extLst>
              <a:ext uri="{FF2B5EF4-FFF2-40B4-BE49-F238E27FC236}">
                <a16:creationId xmlns:a16="http://schemas.microsoft.com/office/drawing/2014/main" id="{439001E6-C4A0-46AF-9508-F96DD916D8AF}"/>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22" name="Text Box 4">
            <a:extLst>
              <a:ext uri="{FF2B5EF4-FFF2-40B4-BE49-F238E27FC236}">
                <a16:creationId xmlns:a16="http://schemas.microsoft.com/office/drawing/2014/main" id="{BD5B59B1-C55D-4EB0-8D71-9FA9A3CDEF53}"/>
              </a:ext>
            </a:extLst>
          </p:cNvPr>
          <p:cNvSpPr txBox="1">
            <a:spLocks noChangeArrowheads="1"/>
          </p:cNvSpPr>
          <p:nvPr/>
        </p:nvSpPr>
        <p:spPr bwMode="auto">
          <a:xfrm>
            <a:off x="957262"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Definition of control </a:t>
            </a:r>
            <a:r>
              <a:rPr lang="it-IT" sz="1200" b="1" i="1" kern="0" dirty="0" err="1">
                <a:solidFill>
                  <a:srgbClr val="EF7918"/>
                </a:solidFill>
                <a:latin typeface="Verdana" panose="020B0604030504040204" pitchFamily="34" charset="0"/>
                <a:ea typeface="Verdana" panose="020B0604030504040204" pitchFamily="34" charset="0"/>
              </a:rPr>
              <a:t>levels</a:t>
            </a:r>
            <a:r>
              <a:rPr lang="it-IT" sz="1200" b="1" i="1" kern="0" dirty="0">
                <a:solidFill>
                  <a:srgbClr val="EF7918"/>
                </a:solidFill>
                <a:latin typeface="Verdana" panose="020B0604030504040204" pitchFamily="34" charset="0"/>
                <a:ea typeface="Verdana" panose="020B0604030504040204" pitchFamily="34" charset="0"/>
              </a:rPr>
              <a:t> – </a:t>
            </a:r>
            <a:r>
              <a:rPr lang="it-IT" sz="1200" i="1" kern="0" dirty="0" err="1">
                <a:solidFill>
                  <a:srgbClr val="EF7918"/>
                </a:solidFill>
                <a:latin typeface="Verdana" panose="020B0604030504040204" pitchFamily="34" charset="0"/>
                <a:ea typeface="Verdana" panose="020B0604030504040204" pitchFamily="34" charset="0"/>
              </a:rPr>
              <a:t>level</a:t>
            </a:r>
            <a:r>
              <a:rPr lang="it-IT" sz="1200" i="1" kern="0" dirty="0">
                <a:solidFill>
                  <a:srgbClr val="EF7918"/>
                </a:solidFill>
                <a:latin typeface="Verdana" panose="020B0604030504040204" pitchFamily="34" charset="0"/>
                <a:ea typeface="Verdana" panose="020B0604030504040204" pitchFamily="34" charset="0"/>
              </a:rPr>
              <a:t> 2</a:t>
            </a:r>
          </a:p>
        </p:txBody>
      </p:sp>
      <p:sp>
        <p:nvSpPr>
          <p:cNvPr id="10" name="Rectangle 54">
            <a:extLst>
              <a:ext uri="{FF2B5EF4-FFF2-40B4-BE49-F238E27FC236}">
                <a16:creationId xmlns:a16="http://schemas.microsoft.com/office/drawing/2014/main" id="{3B92DDB6-F379-4698-B45C-83DA824068BD}"/>
              </a:ext>
            </a:extLst>
          </p:cNvPr>
          <p:cNvSpPr>
            <a:spLocks noChangeArrowheads="1"/>
          </p:cNvSpPr>
          <p:nvPr/>
        </p:nvSpPr>
        <p:spPr bwMode="auto">
          <a:xfrm>
            <a:off x="131763" y="1177925"/>
            <a:ext cx="8880474" cy="3043163"/>
          </a:xfrm>
          <a:prstGeom prst="rect">
            <a:avLst/>
          </a:prstGeom>
          <a:solidFill>
            <a:schemeClr val="bg1">
              <a:lumMod val="95000"/>
            </a:schemeClr>
          </a:solidFill>
          <a:ln w="25400" algn="ctr">
            <a:solidFill>
              <a:schemeClr val="bg2"/>
            </a:solidFill>
            <a:miter lim="800000"/>
            <a:headEnd/>
            <a:tailEnd/>
          </a:ln>
        </p:spPr>
        <p:txBody>
          <a:bodyPr wrap="none" lIns="0" tIns="0" rIns="0" bIns="0" anchor="ctr"/>
          <a:lstStyle/>
          <a:p>
            <a:pPr eaLnBrk="1" hangingPunct="1">
              <a:spcBef>
                <a:spcPct val="50000"/>
              </a:spcBef>
              <a:defRPr/>
            </a:pPr>
            <a:endParaRPr lang="it-IT" sz="1200">
              <a:solidFill>
                <a:srgbClr val="004785"/>
              </a:solidFill>
              <a:latin typeface="Verdana" panose="020B0604030504040204" pitchFamily="34" charset="0"/>
              <a:ea typeface="Verdana" panose="020B0604030504040204" pitchFamily="34" charset="0"/>
            </a:endParaRPr>
          </a:p>
        </p:txBody>
      </p:sp>
      <p:sp>
        <p:nvSpPr>
          <p:cNvPr id="11" name="Rectangle 5">
            <a:extLst>
              <a:ext uri="{FF2B5EF4-FFF2-40B4-BE49-F238E27FC236}">
                <a16:creationId xmlns:a16="http://schemas.microsoft.com/office/drawing/2014/main" id="{43E2D32E-9674-4338-BEDA-AEC772843656}"/>
              </a:ext>
            </a:extLst>
          </p:cNvPr>
          <p:cNvSpPr>
            <a:spLocks noChangeArrowheads="1"/>
          </p:cNvSpPr>
          <p:nvPr/>
        </p:nvSpPr>
        <p:spPr bwMode="auto">
          <a:xfrm>
            <a:off x="295519" y="2888514"/>
            <a:ext cx="8739187" cy="1058751"/>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nchor="ctr">
            <a:spAutoFit/>
          </a:bodyPr>
          <a:lstStyle/>
          <a:p>
            <a:pPr marL="268288" indent="-268288" eaLnBrk="1" hangingPunct="1">
              <a:lnSpc>
                <a:spcPct val="70000"/>
              </a:lnSpc>
              <a:spcBef>
                <a:spcPct val="50000"/>
              </a:spcBef>
              <a:buFont typeface="Wingdings" pitchFamily="2" charset="2"/>
              <a:buChar char="§"/>
              <a:tabLst>
                <a:tab pos="0" algn="l"/>
              </a:tabLst>
              <a:defRPr/>
            </a:pPr>
            <a:r>
              <a:rPr lang="en-US" sz="1600" dirty="0">
                <a:solidFill>
                  <a:srgbClr val="4D4D4C"/>
                </a:solidFill>
                <a:latin typeface="Verdana" panose="020B0604030504040204" pitchFamily="34" charset="0"/>
                <a:ea typeface="Verdana" panose="020B0604030504040204" pitchFamily="34" charset="0"/>
              </a:rPr>
              <a:t>checking the availability of funds to effect a payment</a:t>
            </a:r>
          </a:p>
          <a:p>
            <a:pPr marL="268288" indent="-268288" eaLnBrk="1" hangingPunct="1">
              <a:lnSpc>
                <a:spcPct val="70000"/>
              </a:lnSpc>
              <a:spcBef>
                <a:spcPct val="50000"/>
              </a:spcBef>
              <a:buFont typeface="Wingdings" pitchFamily="2" charset="2"/>
              <a:buChar char="§"/>
              <a:tabLst>
                <a:tab pos="0" algn="l"/>
              </a:tabLst>
              <a:defRPr/>
            </a:pPr>
            <a:r>
              <a:rPr lang="en-US" sz="1600" dirty="0">
                <a:solidFill>
                  <a:srgbClr val="4D4D4C"/>
                </a:solidFill>
                <a:latin typeface="Verdana" panose="020B0604030504040204" pitchFamily="34" charset="0"/>
                <a:ea typeface="Verdana" panose="020B0604030504040204" pitchFamily="34" charset="0"/>
              </a:rPr>
              <a:t>checking the correspondence between initiating party and debtor account holder</a:t>
            </a:r>
          </a:p>
          <a:p>
            <a:pPr marL="268288" indent="-268288" eaLnBrk="1" hangingPunct="1">
              <a:lnSpc>
                <a:spcPct val="70000"/>
              </a:lnSpc>
              <a:spcBef>
                <a:spcPct val="50000"/>
              </a:spcBef>
              <a:buFont typeface="Wingdings" pitchFamily="2" charset="2"/>
              <a:buChar char="§"/>
              <a:tabLst>
                <a:tab pos="0" algn="l"/>
              </a:tabLst>
              <a:defRPr/>
            </a:pPr>
            <a:r>
              <a:rPr lang="en-US" sz="1600" dirty="0">
                <a:solidFill>
                  <a:srgbClr val="4D4D4C"/>
                </a:solidFill>
                <a:latin typeface="Verdana" panose="020B0604030504040204" pitchFamily="34" charset="0"/>
                <a:ea typeface="Verdana" panose="020B0604030504040204" pitchFamily="34" charset="0"/>
              </a:rPr>
              <a:t>checking the compliance with the contract clauses signed by the client</a:t>
            </a:r>
          </a:p>
          <a:p>
            <a:pPr marL="268288" indent="-268288" eaLnBrk="1" hangingPunct="1">
              <a:lnSpc>
                <a:spcPct val="70000"/>
              </a:lnSpc>
              <a:spcBef>
                <a:spcPct val="50000"/>
              </a:spcBef>
              <a:buFont typeface="Wingdings" pitchFamily="2" charset="2"/>
              <a:buChar char="§"/>
              <a:tabLst>
                <a:tab pos="0" algn="l"/>
              </a:tabLst>
              <a:defRPr/>
            </a:pPr>
            <a:r>
              <a:rPr lang="en-US" sz="1600" dirty="0">
                <a:solidFill>
                  <a:srgbClr val="4D4D4C"/>
                </a:solidFill>
                <a:latin typeface="Verdana" panose="020B0604030504040204" pitchFamily="34" charset="0"/>
                <a:ea typeface="Verdana" panose="020B0604030504040204" pitchFamily="34" charset="0"/>
              </a:rPr>
              <a:t>checking the power to sign</a:t>
            </a:r>
          </a:p>
        </p:txBody>
      </p:sp>
      <p:sp>
        <p:nvSpPr>
          <p:cNvPr id="12" name="Rectangle 3">
            <a:extLst>
              <a:ext uri="{FF2B5EF4-FFF2-40B4-BE49-F238E27FC236}">
                <a16:creationId xmlns:a16="http://schemas.microsoft.com/office/drawing/2014/main" id="{FA5292A3-1EC5-4980-A43D-89C66B0D680D}"/>
              </a:ext>
            </a:extLst>
          </p:cNvPr>
          <p:cNvSpPr>
            <a:spLocks noChangeArrowheads="1"/>
          </p:cNvSpPr>
          <p:nvPr/>
        </p:nvSpPr>
        <p:spPr bwMode="auto">
          <a:xfrm>
            <a:off x="246063" y="996950"/>
            <a:ext cx="4167187" cy="361950"/>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r>
              <a:rPr lang="it-IT" sz="1600" b="1" kern="0" dirty="0">
                <a:solidFill>
                  <a:srgbClr val="FFFFFF"/>
                </a:solidFill>
                <a:latin typeface="Verdana" panose="020B0604030504040204" pitchFamily="34" charset="0"/>
                <a:ea typeface="Verdana" panose="020B0604030504040204" pitchFamily="34" charset="0"/>
              </a:rPr>
              <a:t>Level 2: </a:t>
            </a:r>
            <a:r>
              <a:rPr lang="it-IT" sz="1600" b="1" kern="0" dirty="0" err="1">
                <a:solidFill>
                  <a:srgbClr val="FFFFFF"/>
                </a:solidFill>
                <a:latin typeface="Verdana" panose="020B0604030504040204" pitchFamily="34" charset="0"/>
                <a:ea typeface="Verdana" panose="020B0604030504040204" pitchFamily="34" charset="0"/>
              </a:rPr>
              <a:t>substantial</a:t>
            </a:r>
            <a:r>
              <a:rPr lang="it-IT" sz="1600" b="1" kern="0" dirty="0">
                <a:solidFill>
                  <a:srgbClr val="FFFFFF"/>
                </a:solidFill>
                <a:latin typeface="Verdana" panose="020B0604030504040204" pitchFamily="34" charset="0"/>
                <a:ea typeface="Verdana" panose="020B0604030504040204" pitchFamily="34" charset="0"/>
              </a:rPr>
              <a:t> controls</a:t>
            </a:r>
          </a:p>
        </p:txBody>
      </p:sp>
      <p:sp>
        <p:nvSpPr>
          <p:cNvPr id="13" name="AutoShape 35">
            <a:extLst>
              <a:ext uri="{FF2B5EF4-FFF2-40B4-BE49-F238E27FC236}">
                <a16:creationId xmlns:a16="http://schemas.microsoft.com/office/drawing/2014/main" id="{6FAA5C0F-3022-4CD0-AFAC-22476846295B}"/>
              </a:ext>
            </a:extLst>
          </p:cNvPr>
          <p:cNvSpPr>
            <a:spLocks noChangeArrowheads="1"/>
          </p:cNvSpPr>
          <p:nvPr/>
        </p:nvSpPr>
        <p:spPr bwMode="auto">
          <a:xfrm>
            <a:off x="4161631" y="4420220"/>
            <a:ext cx="809625" cy="360363"/>
          </a:xfrm>
          <a:prstGeom prst="downArrow">
            <a:avLst>
              <a:gd name="adj1" fmla="val 50000"/>
              <a:gd name="adj2" fmla="val 25000"/>
            </a:avLst>
          </a:prstGeom>
          <a:solidFill>
            <a:srgbClr val="FF9933"/>
          </a:solidFill>
          <a:ln w="9525">
            <a:solidFill>
              <a:schemeClr val="tx1"/>
            </a:solidFill>
            <a:miter lim="800000"/>
            <a:headEnd/>
            <a:tailEnd/>
          </a:ln>
        </p:spPr>
        <p:txBody>
          <a:bodyPr wrap="none" anchor="ctr"/>
          <a:lstStyle/>
          <a:p>
            <a:pPr algn="ctr" eaLnBrk="1" hangingPunct="1">
              <a:defRPr/>
            </a:pPr>
            <a:endParaRPr lang="it-IT" sz="1100" b="1">
              <a:solidFill>
                <a:srgbClr val="004785"/>
              </a:solidFill>
              <a:latin typeface="Verdana" panose="020B0604030504040204" pitchFamily="34" charset="0"/>
              <a:ea typeface="Verdana" panose="020B0604030504040204" pitchFamily="34" charset="0"/>
            </a:endParaRPr>
          </a:p>
        </p:txBody>
      </p:sp>
      <p:sp>
        <p:nvSpPr>
          <p:cNvPr id="14" name="Rectangle 32">
            <a:extLst>
              <a:ext uri="{FF2B5EF4-FFF2-40B4-BE49-F238E27FC236}">
                <a16:creationId xmlns:a16="http://schemas.microsoft.com/office/drawing/2014/main" id="{B69A80C6-4885-4A7E-96E9-3F9CBE4B54C6}"/>
              </a:ext>
            </a:extLst>
          </p:cNvPr>
          <p:cNvSpPr>
            <a:spLocks noChangeArrowheads="1"/>
          </p:cNvSpPr>
          <p:nvPr/>
        </p:nvSpPr>
        <p:spPr bwMode="auto">
          <a:xfrm>
            <a:off x="120651" y="4895994"/>
            <a:ext cx="8891586" cy="1202903"/>
          </a:xfrm>
          <a:prstGeom prst="rect">
            <a:avLst/>
          </a:prstGeom>
          <a:solidFill>
            <a:srgbClr val="EF7918"/>
          </a:solidFill>
          <a:ln w="12700" algn="ctr">
            <a:solidFill>
              <a:srgbClr val="808080"/>
            </a:solidFill>
            <a:round/>
            <a:headEnd/>
            <a:tailEnd/>
          </a:ln>
        </p:spPr>
        <p:txBody>
          <a:bodyPr lIns="0" tIns="0" rIns="0" bIns="0" anchor="ctr"/>
          <a:lstStyle/>
          <a:p>
            <a:pPr algn="ctr" eaLnBrk="1" fontAlgn="auto" hangingPunct="1">
              <a:spcBef>
                <a:spcPct val="50000"/>
              </a:spcBef>
              <a:spcAft>
                <a:spcPts val="0"/>
              </a:spcAft>
            </a:pPr>
            <a:endParaRPr lang="it-IT" sz="1600" b="1" kern="0">
              <a:solidFill>
                <a:srgbClr val="FFFFFF"/>
              </a:solidFill>
              <a:latin typeface="Verdana" panose="020B0604030504040204" pitchFamily="34" charset="0"/>
              <a:ea typeface="Verdana" panose="020B0604030504040204" pitchFamily="34" charset="0"/>
            </a:endParaRPr>
          </a:p>
        </p:txBody>
      </p:sp>
      <p:sp>
        <p:nvSpPr>
          <p:cNvPr id="16" name="Text Box 23">
            <a:extLst>
              <a:ext uri="{FF2B5EF4-FFF2-40B4-BE49-F238E27FC236}">
                <a16:creationId xmlns:a16="http://schemas.microsoft.com/office/drawing/2014/main" id="{798C3DE3-BB36-47C7-AA3B-D6512E47D967}"/>
              </a:ext>
            </a:extLst>
          </p:cNvPr>
          <p:cNvSpPr txBox="1">
            <a:spLocks noChangeArrowheads="1"/>
          </p:cNvSpPr>
          <p:nvPr/>
        </p:nvSpPr>
        <p:spPr bwMode="auto">
          <a:xfrm>
            <a:off x="361950" y="5081946"/>
            <a:ext cx="853053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spcBef>
                <a:spcPct val="50000"/>
              </a:spcBef>
              <a:defRPr/>
            </a:pPr>
            <a:r>
              <a:rPr lang="en-US" sz="1800" b="1" dirty="0">
                <a:solidFill>
                  <a:srgbClr val="FFFFFF"/>
                </a:solidFill>
                <a:latin typeface="Verdana" panose="020B0604030504040204" pitchFamily="34" charset="0"/>
                <a:ea typeface="Verdana" panose="020B0604030504040204" pitchFamily="34" charset="0"/>
              </a:rPr>
              <a:t>Should </a:t>
            </a:r>
            <a:r>
              <a:rPr lang="en-US" sz="1800" b="1" dirty="0">
                <a:solidFill>
                  <a:srgbClr val="4D4D4C"/>
                </a:solidFill>
                <a:latin typeface="Verdana" panose="020B0604030504040204" pitchFamily="34" charset="0"/>
                <a:ea typeface="Verdana" panose="020B0604030504040204" pitchFamily="34" charset="0"/>
              </a:rPr>
              <a:t>Level 2 </a:t>
            </a:r>
            <a:r>
              <a:rPr lang="en-US" sz="1800" b="1" dirty="0">
                <a:solidFill>
                  <a:srgbClr val="FFFFFF"/>
                </a:solidFill>
                <a:latin typeface="Verdana" panose="020B0604030504040204" pitchFamily="34" charset="0"/>
                <a:ea typeface="Verdana" panose="020B0604030504040204" pitchFamily="34" charset="0"/>
              </a:rPr>
              <a:t>controls yield a negative outcome, the </a:t>
            </a:r>
            <a:r>
              <a:rPr lang="en-US" sz="1800" b="1" u="sng" dirty="0">
                <a:solidFill>
                  <a:srgbClr val="FFFFFF"/>
                </a:solidFill>
                <a:latin typeface="Verdana" panose="020B0604030504040204" pitchFamily="34" charset="0"/>
                <a:ea typeface="Verdana" panose="020B0604030504040204" pitchFamily="34" charset="0"/>
              </a:rPr>
              <a:t>wrong logical entities or sub-entities are selectively rejected </a:t>
            </a:r>
            <a:r>
              <a:rPr lang="en-US" sz="1800" b="1" dirty="0">
                <a:solidFill>
                  <a:srgbClr val="FFFFFF"/>
                </a:solidFill>
                <a:latin typeface="Verdana" panose="020B0604030504040204" pitchFamily="34" charset="0"/>
                <a:ea typeface="Verdana" panose="020B0604030504040204" pitchFamily="34" charset="0"/>
              </a:rPr>
              <a:t>through a progress status message</a:t>
            </a:r>
          </a:p>
        </p:txBody>
      </p:sp>
      <p:sp>
        <p:nvSpPr>
          <p:cNvPr id="17" name="Text Box 10">
            <a:extLst>
              <a:ext uri="{FF2B5EF4-FFF2-40B4-BE49-F238E27FC236}">
                <a16:creationId xmlns:a16="http://schemas.microsoft.com/office/drawing/2014/main" id="{3BCE248A-E510-4D10-90E1-654315F28356}"/>
              </a:ext>
            </a:extLst>
          </p:cNvPr>
          <p:cNvSpPr txBox="1">
            <a:spLocks noChangeArrowheads="1"/>
          </p:cNvSpPr>
          <p:nvPr/>
        </p:nvSpPr>
        <p:spPr bwMode="auto">
          <a:xfrm>
            <a:off x="271463" y="1558032"/>
            <a:ext cx="8621017" cy="1009507"/>
          </a:xfrm>
          <a:prstGeom prst="rect">
            <a:avLst/>
          </a:prstGeom>
          <a:noFill/>
          <a:ln w="12700" algn="ctr">
            <a:noFill/>
            <a:miter lim="800000"/>
            <a:headEnd/>
            <a:tailEnd/>
          </a:ln>
          <a:effectLst>
            <a:prstShdw prst="shdw18" dist="17961" dir="13500000">
              <a:schemeClr val="bg1">
                <a:gamma/>
                <a:shade val="60000"/>
                <a:invGamma/>
              </a:schemeClr>
            </a:prstShdw>
          </a:effectLst>
        </p:spPr>
        <p:txBody>
          <a:bodyPr wrap="square" lIns="0" tIns="0" rIns="0" bIns="0">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algn="ctr" eaLnBrk="0" fontAlgn="base" hangingPunct="0">
              <a:spcBef>
                <a:spcPct val="50000"/>
              </a:spcBef>
              <a:spcAft>
                <a:spcPct val="0"/>
              </a:spcAft>
              <a:defRPr sz="1400">
                <a:solidFill>
                  <a:schemeClr val="tx1"/>
                </a:solidFill>
                <a:latin typeface="Arial" charset="0"/>
              </a:defRPr>
            </a:lvl6pPr>
            <a:lvl7pPr marL="2971800" indent="-228600" algn="ctr" eaLnBrk="0" fontAlgn="base" hangingPunct="0">
              <a:spcBef>
                <a:spcPct val="50000"/>
              </a:spcBef>
              <a:spcAft>
                <a:spcPct val="0"/>
              </a:spcAft>
              <a:defRPr sz="1400">
                <a:solidFill>
                  <a:schemeClr val="tx1"/>
                </a:solidFill>
                <a:latin typeface="Arial" charset="0"/>
              </a:defRPr>
            </a:lvl7pPr>
            <a:lvl8pPr marL="3429000" indent="-228600" algn="ctr" eaLnBrk="0" fontAlgn="base" hangingPunct="0">
              <a:spcBef>
                <a:spcPct val="50000"/>
              </a:spcBef>
              <a:spcAft>
                <a:spcPct val="0"/>
              </a:spcAft>
              <a:defRPr sz="1400">
                <a:solidFill>
                  <a:schemeClr val="tx1"/>
                </a:solidFill>
                <a:latin typeface="Arial" charset="0"/>
              </a:defRPr>
            </a:lvl8pPr>
            <a:lvl9pPr marL="3886200" indent="-228600" algn="ctr" eaLnBrk="0" fontAlgn="base" hangingPunct="0">
              <a:spcBef>
                <a:spcPct val="50000"/>
              </a:spcBef>
              <a:spcAft>
                <a:spcPct val="0"/>
              </a:spcAft>
              <a:defRPr sz="1400">
                <a:solidFill>
                  <a:schemeClr val="tx1"/>
                </a:solidFill>
                <a:latin typeface="Arial" charset="0"/>
              </a:defRPr>
            </a:lvl9pPr>
          </a:lstStyle>
          <a:p>
            <a:pPr eaLnBrk="1" hangingPunct="1">
              <a:lnSpc>
                <a:spcPct val="90000"/>
              </a:lnSpc>
              <a:spcBef>
                <a:spcPct val="50000"/>
              </a:spcBef>
              <a:defRPr/>
            </a:pPr>
            <a:r>
              <a:rPr lang="en-US" sz="1600" dirty="0">
                <a:solidFill>
                  <a:srgbClr val="4D4D4C"/>
                </a:solidFill>
                <a:latin typeface="Verdana" panose="020B0604030504040204" pitchFamily="34" charset="0"/>
                <a:ea typeface="Verdana" panose="020B0604030504040204" pitchFamily="34" charset="0"/>
              </a:rPr>
              <a:t>These are the controls the Agent has jurisdiction for, strictly linked to the type of service supplied. In some cases, they may be carried out by gaining access to information that lies outside CBI logics.</a:t>
            </a:r>
          </a:p>
          <a:p>
            <a:pPr eaLnBrk="1" hangingPunct="1">
              <a:lnSpc>
                <a:spcPct val="90000"/>
              </a:lnSpc>
              <a:spcBef>
                <a:spcPct val="50000"/>
              </a:spcBef>
              <a:defRPr/>
            </a:pPr>
            <a:r>
              <a:rPr lang="en-US" sz="1600" dirty="0">
                <a:solidFill>
                  <a:srgbClr val="4D4D4C"/>
                </a:solidFill>
                <a:latin typeface="Verdana" panose="020B0604030504040204" pitchFamily="34" charset="0"/>
                <a:ea typeface="Verdana" panose="020B0604030504040204" pitchFamily="34" charset="0"/>
              </a:rPr>
              <a:t>What follows is a non-exhaustive example of this type of control:</a:t>
            </a:r>
          </a:p>
        </p:txBody>
      </p:sp>
    </p:spTree>
    <p:extLst>
      <p:ext uri="{BB962C8B-B14F-4D97-AF65-F5344CB8AC3E}">
        <p14:creationId xmlns:p14="http://schemas.microsoft.com/office/powerpoint/2010/main" val="3034295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4">
            <a:extLst>
              <a:ext uri="{FF2B5EF4-FFF2-40B4-BE49-F238E27FC236}">
                <a16:creationId xmlns:a16="http://schemas.microsoft.com/office/drawing/2014/main" id="{439001E6-C4A0-46AF-9508-F96DD916D8AF}"/>
              </a:ext>
            </a:extLst>
          </p:cNvPr>
          <p:cNvSpPr txBox="1">
            <a:spLocks noChangeArrowheads="1"/>
          </p:cNvSpPr>
          <p:nvPr/>
        </p:nvSpPr>
        <p:spPr bwMode="auto">
          <a:xfrm>
            <a:off x="1331640" y="186172"/>
            <a:ext cx="6484938" cy="400110"/>
          </a:xfrm>
          <a:prstGeom prst="rect">
            <a:avLst/>
          </a:prstGeom>
          <a:noFill/>
        </p:spPr>
        <p:txBody>
          <a:bodyPr wrap="square" rtlCol="0">
            <a:spAutoFit/>
          </a:bodyPr>
          <a:lstStyle>
            <a:defPPr>
              <a:defRPr lang="it-IT"/>
            </a:defPPr>
            <a:lvl1pPr>
              <a:defRPr sz="2000">
                <a:solidFill>
                  <a:srgbClr val="EF7918"/>
                </a:solidFill>
                <a:latin typeface="Verdana" charset="0"/>
                <a:ea typeface="Verdana" charset="0"/>
                <a:cs typeface="Verdana" charset="0"/>
              </a:defRPr>
            </a:lvl1pPr>
          </a:lstStyle>
          <a:p>
            <a:r>
              <a:rPr lang="it-IT" dirty="0"/>
              <a:t>CBI service “XML payment </a:t>
            </a:r>
            <a:r>
              <a:rPr lang="it-IT" dirty="0" err="1"/>
              <a:t>transactions</a:t>
            </a:r>
            <a:r>
              <a:rPr lang="it-IT" dirty="0"/>
              <a:t>”</a:t>
            </a:r>
          </a:p>
        </p:txBody>
      </p:sp>
      <p:sp>
        <p:nvSpPr>
          <p:cNvPr id="22" name="Text Box 4">
            <a:extLst>
              <a:ext uri="{FF2B5EF4-FFF2-40B4-BE49-F238E27FC236}">
                <a16:creationId xmlns:a16="http://schemas.microsoft.com/office/drawing/2014/main" id="{BD5B59B1-C55D-4EB0-8D71-9FA9A3CDEF53}"/>
              </a:ext>
            </a:extLst>
          </p:cNvPr>
          <p:cNvSpPr txBox="1">
            <a:spLocks noChangeArrowheads="1"/>
          </p:cNvSpPr>
          <p:nvPr/>
        </p:nvSpPr>
        <p:spPr bwMode="auto">
          <a:xfrm>
            <a:off x="957262" y="759103"/>
            <a:ext cx="692710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lIns="54864" tIns="0" rIns="0" bIns="0" anchor="ctr">
            <a:spAutoFit/>
          </a:bodyPr>
          <a:lstStyle>
            <a:lvl1pPr eaLnBrk="0" hangingPunct="0">
              <a:tabLst>
                <a:tab pos="311150" algn="l"/>
              </a:tabLst>
              <a:defRPr sz="1400">
                <a:solidFill>
                  <a:schemeClr val="tx1"/>
                </a:solidFill>
                <a:latin typeface="Arial" charset="0"/>
              </a:defRPr>
            </a:lvl1pPr>
            <a:lvl2pPr marL="742950" indent="-285750" eaLnBrk="0" hangingPunct="0">
              <a:tabLst>
                <a:tab pos="311150" algn="l"/>
              </a:tabLst>
              <a:defRPr sz="1400">
                <a:solidFill>
                  <a:schemeClr val="tx1"/>
                </a:solidFill>
                <a:latin typeface="Arial" charset="0"/>
              </a:defRPr>
            </a:lvl2pPr>
            <a:lvl3pPr marL="1143000" indent="-228600" eaLnBrk="0" hangingPunct="0">
              <a:tabLst>
                <a:tab pos="311150" algn="l"/>
              </a:tabLst>
              <a:defRPr sz="1400">
                <a:solidFill>
                  <a:schemeClr val="tx1"/>
                </a:solidFill>
                <a:latin typeface="Arial" charset="0"/>
              </a:defRPr>
            </a:lvl3pPr>
            <a:lvl4pPr marL="1600200" indent="-228600" eaLnBrk="0" hangingPunct="0">
              <a:tabLst>
                <a:tab pos="311150" algn="l"/>
              </a:tabLst>
              <a:defRPr sz="1400">
                <a:solidFill>
                  <a:schemeClr val="tx1"/>
                </a:solidFill>
                <a:latin typeface="Arial" charset="0"/>
              </a:defRPr>
            </a:lvl4pPr>
            <a:lvl5pPr marL="2057400" indent="-228600" eaLnBrk="0" hangingPunct="0">
              <a:tabLst>
                <a:tab pos="311150" algn="l"/>
              </a:tabLst>
              <a:defRPr sz="1400">
                <a:solidFill>
                  <a:schemeClr val="tx1"/>
                </a:solidFill>
                <a:latin typeface="Arial" charset="0"/>
              </a:defRPr>
            </a:lvl5pPr>
            <a:lvl6pPr marL="2514600" indent="-228600" algn="ctr" eaLnBrk="0" fontAlgn="base" hangingPunct="0">
              <a:spcBef>
                <a:spcPct val="50000"/>
              </a:spcBef>
              <a:spcAft>
                <a:spcPct val="0"/>
              </a:spcAft>
              <a:tabLst>
                <a:tab pos="311150" algn="l"/>
              </a:tabLst>
              <a:defRPr sz="1400">
                <a:solidFill>
                  <a:schemeClr val="tx1"/>
                </a:solidFill>
                <a:latin typeface="Arial" charset="0"/>
              </a:defRPr>
            </a:lvl6pPr>
            <a:lvl7pPr marL="2971800" indent="-228600" algn="ctr" eaLnBrk="0" fontAlgn="base" hangingPunct="0">
              <a:spcBef>
                <a:spcPct val="50000"/>
              </a:spcBef>
              <a:spcAft>
                <a:spcPct val="0"/>
              </a:spcAft>
              <a:tabLst>
                <a:tab pos="311150" algn="l"/>
              </a:tabLst>
              <a:defRPr sz="1400">
                <a:solidFill>
                  <a:schemeClr val="tx1"/>
                </a:solidFill>
                <a:latin typeface="Arial" charset="0"/>
              </a:defRPr>
            </a:lvl7pPr>
            <a:lvl8pPr marL="3429000" indent="-228600" algn="ctr" eaLnBrk="0" fontAlgn="base" hangingPunct="0">
              <a:spcBef>
                <a:spcPct val="50000"/>
              </a:spcBef>
              <a:spcAft>
                <a:spcPct val="0"/>
              </a:spcAft>
              <a:tabLst>
                <a:tab pos="311150" algn="l"/>
              </a:tabLst>
              <a:defRPr sz="1400">
                <a:solidFill>
                  <a:schemeClr val="tx1"/>
                </a:solidFill>
                <a:latin typeface="Arial" charset="0"/>
              </a:defRPr>
            </a:lvl8pPr>
            <a:lvl9pPr marL="3886200" indent="-228600" algn="ctr" eaLnBrk="0" fontAlgn="base" hangingPunct="0">
              <a:spcBef>
                <a:spcPct val="50000"/>
              </a:spcBef>
              <a:spcAft>
                <a:spcPct val="0"/>
              </a:spcAft>
              <a:tabLst>
                <a:tab pos="311150" algn="l"/>
              </a:tabLst>
              <a:defRPr sz="1400">
                <a:solidFill>
                  <a:schemeClr val="tx1"/>
                </a:solidFill>
                <a:latin typeface="Arial" charset="0"/>
              </a:defRPr>
            </a:lvl9pPr>
          </a:lstStyle>
          <a:p>
            <a:pPr eaLnBrk="1" fontAlgn="auto" hangingPunct="1">
              <a:spcBef>
                <a:spcPct val="50000"/>
              </a:spcBef>
              <a:spcAft>
                <a:spcPts val="0"/>
              </a:spcAft>
              <a:defRPr/>
            </a:pPr>
            <a:r>
              <a:rPr lang="it-IT" sz="1200" b="1" i="1" kern="0" dirty="0">
                <a:solidFill>
                  <a:srgbClr val="EF7918"/>
                </a:solidFill>
                <a:latin typeface="Verdana" panose="020B0604030504040204" pitchFamily="34" charset="0"/>
                <a:ea typeface="Verdana" panose="020B0604030504040204" pitchFamily="34" charset="0"/>
              </a:rPr>
              <a:t>1	</a:t>
            </a:r>
            <a:r>
              <a:rPr lang="en-US" sz="1200" b="1" i="1" kern="0" dirty="0">
                <a:solidFill>
                  <a:srgbClr val="EF7918"/>
                </a:solidFill>
                <a:latin typeface="Verdana" panose="020B0604030504040204" pitchFamily="34" charset="0"/>
                <a:ea typeface="Verdana" panose="020B0604030504040204" pitchFamily="34" charset="0"/>
              </a:rPr>
              <a:t>Logical Scheme of the Service</a:t>
            </a:r>
            <a:endParaRPr lang="it-IT" sz="1200" i="1" kern="0" dirty="0">
              <a:solidFill>
                <a:srgbClr val="EF7918"/>
              </a:solidFill>
              <a:latin typeface="Verdana" panose="020B0604030504040204" pitchFamily="34" charset="0"/>
              <a:ea typeface="Verdana" panose="020B0604030504040204" pitchFamily="34" charset="0"/>
            </a:endParaRPr>
          </a:p>
        </p:txBody>
      </p:sp>
      <p:sp>
        <p:nvSpPr>
          <p:cNvPr id="285" name="Text Box 269">
            <a:extLst>
              <a:ext uri="{FF2B5EF4-FFF2-40B4-BE49-F238E27FC236}">
                <a16:creationId xmlns:a16="http://schemas.microsoft.com/office/drawing/2014/main" id="{A4F8A7F0-BF3A-4540-9E20-AC29084920A3}"/>
              </a:ext>
            </a:extLst>
          </p:cNvPr>
          <p:cNvSpPr txBox="1">
            <a:spLocks noChangeArrowheads="1"/>
          </p:cNvSpPr>
          <p:nvPr/>
        </p:nvSpPr>
        <p:spPr bwMode="auto">
          <a:xfrm>
            <a:off x="344229" y="1019347"/>
            <a:ext cx="8585774" cy="384175"/>
          </a:xfrm>
          <a:prstGeom prst="rect">
            <a:avLst/>
          </a:prstGeom>
          <a:noFill/>
          <a:ln>
            <a:noFill/>
          </a:ln>
          <a:effectLst/>
          <a:extLst>
            <a:ext uri="{909E8E84-426E-40DD-AFC4-6F175D3DCCD1}">
              <a14:hiddenFill xmlns:a14="http://schemas.microsoft.com/office/drawing/2010/main">
                <a:solidFill>
                  <a:schemeClr val="tx1"/>
                </a:solidFill>
              </a14:hiddenFill>
            </a:ext>
            <a:ext uri="{91240B29-F687-4F45-9708-019B960494DF}">
              <a14:hiddenLine xmlns:a14="http://schemas.microsoft.com/office/drawing/2010/main" w="9525" algn="ctr">
                <a:solidFill>
                  <a:srgbClr val="C0C0C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bodyPr>
          <a:lstStyle>
            <a:lvl1pPr>
              <a:defRPr sz="2000">
                <a:solidFill>
                  <a:schemeClr val="tx1"/>
                </a:solidFill>
                <a:latin typeface="Verdana" panose="020B0604030504040204" pitchFamily="34" charset="0"/>
                <a:cs typeface="Arial" panose="020B0604020202020204" pitchFamily="34" charset="0"/>
              </a:defRPr>
            </a:lvl1pPr>
            <a:lvl2pPr marL="742950" indent="-285750">
              <a:defRPr sz="2000">
                <a:solidFill>
                  <a:schemeClr val="tx1"/>
                </a:solidFill>
                <a:latin typeface="Verdana" panose="020B0604030504040204" pitchFamily="34" charset="0"/>
                <a:cs typeface="Arial" panose="020B0604020202020204" pitchFamily="34" charset="0"/>
              </a:defRPr>
            </a:lvl2pPr>
            <a:lvl3pPr marL="1143000" indent="-228600">
              <a:defRPr sz="2000">
                <a:solidFill>
                  <a:schemeClr val="tx1"/>
                </a:solidFill>
                <a:latin typeface="Verdana" panose="020B0604030504040204" pitchFamily="34" charset="0"/>
                <a:cs typeface="Arial" panose="020B0604020202020204" pitchFamily="34" charset="0"/>
              </a:defRPr>
            </a:lvl3pPr>
            <a:lvl4pPr marL="1600200" indent="-228600">
              <a:defRPr sz="2000">
                <a:solidFill>
                  <a:schemeClr val="tx1"/>
                </a:solidFill>
                <a:latin typeface="Verdana" panose="020B0604030504040204" pitchFamily="34" charset="0"/>
                <a:cs typeface="Arial" panose="020B0604020202020204" pitchFamily="34" charset="0"/>
              </a:defRPr>
            </a:lvl4pPr>
            <a:lvl5pPr marL="2057400" indent="-228600">
              <a:defRPr sz="2000">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sz="2000">
                <a:solidFill>
                  <a:schemeClr val="tx1"/>
                </a:solidFill>
                <a:latin typeface="Verdana" panose="020B0604030504040204" pitchFamily="34" charset="0"/>
                <a:cs typeface="Arial" panose="020B0604020202020204" pitchFamily="34" charset="0"/>
              </a:defRPr>
            </a:lvl9pPr>
          </a:lstStyle>
          <a:p>
            <a:pPr>
              <a:lnSpc>
                <a:spcPct val="90000"/>
              </a:lnSpc>
              <a:spcBef>
                <a:spcPct val="50000"/>
              </a:spcBef>
            </a:pPr>
            <a:r>
              <a:rPr lang="en-US" altLang="it-IT" sz="1400" dirty="0">
                <a:solidFill>
                  <a:srgbClr val="4D4D4C"/>
                </a:solidFill>
                <a:cs typeface="Times New Roman" panose="02020603050405020304" pitchFamily="18" charset="0"/>
              </a:rPr>
              <a:t>In the service request, the Initiating Party may ask the Agent to send a debit Advice even to the end customer</a:t>
            </a:r>
          </a:p>
        </p:txBody>
      </p:sp>
      <p:sp>
        <p:nvSpPr>
          <p:cNvPr id="542" name="Line 526">
            <a:extLst>
              <a:ext uri="{FF2B5EF4-FFF2-40B4-BE49-F238E27FC236}">
                <a16:creationId xmlns:a16="http://schemas.microsoft.com/office/drawing/2014/main" id="{BEC1911D-E6B7-416F-BDD0-3BE5B67E2D49}"/>
              </a:ext>
            </a:extLst>
          </p:cNvPr>
          <p:cNvSpPr>
            <a:spLocks noChangeShapeType="1"/>
          </p:cNvSpPr>
          <p:nvPr/>
        </p:nvSpPr>
        <p:spPr bwMode="auto">
          <a:xfrm>
            <a:off x="2022503" y="6561480"/>
            <a:ext cx="628650" cy="0"/>
          </a:xfrm>
          <a:prstGeom prst="line">
            <a:avLst/>
          </a:prstGeom>
          <a:noFill/>
          <a:ln w="38100">
            <a:solidFill>
              <a:srgbClr val="CC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13500000" algn="ctr" rotWithShape="0">
                    <a:srgbClr val="7A0000"/>
                  </a:outerShdw>
                </a:effectLst>
              </a14:hiddenEffects>
            </a:ext>
          </a:extLst>
        </p:spPr>
        <p:txBody>
          <a:bodyPr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543" name="Text Box 527">
            <a:extLst>
              <a:ext uri="{FF2B5EF4-FFF2-40B4-BE49-F238E27FC236}">
                <a16:creationId xmlns:a16="http://schemas.microsoft.com/office/drawing/2014/main" id="{E79EC50F-4082-413F-B965-4A0B0B7D9ED9}"/>
              </a:ext>
            </a:extLst>
          </p:cNvPr>
          <p:cNvSpPr txBox="1">
            <a:spLocks noChangeArrowheads="1"/>
          </p:cNvSpPr>
          <p:nvPr/>
        </p:nvSpPr>
        <p:spPr bwMode="auto">
          <a:xfrm>
            <a:off x="2768628" y="6469405"/>
            <a:ext cx="3980257" cy="169277"/>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wrap="none" lIns="0" tIns="0" rIns="0" bIns="0">
            <a:spAutoFit/>
          </a:bodyPr>
          <a:lstStyle/>
          <a:p>
            <a:pPr eaLnBrk="1" hangingPunct="1">
              <a:spcBef>
                <a:spcPct val="50000"/>
              </a:spcBef>
              <a:defRPr/>
            </a:pPr>
            <a:r>
              <a:rPr lang="it-IT" sz="1100">
                <a:solidFill>
                  <a:srgbClr val="4D4D4C"/>
                </a:solidFill>
                <a:cs typeface="+mn-cs"/>
              </a:rPr>
              <a:t>Servizio di “Esito verso Beneficiario” su richiesta del cliente Ordinante</a:t>
            </a:r>
          </a:p>
        </p:txBody>
      </p:sp>
      <p:sp>
        <p:nvSpPr>
          <p:cNvPr id="552" name="Line 536">
            <a:extLst>
              <a:ext uri="{FF2B5EF4-FFF2-40B4-BE49-F238E27FC236}">
                <a16:creationId xmlns:a16="http://schemas.microsoft.com/office/drawing/2014/main" id="{1D5094BC-0A23-47C7-8863-F8608443D75F}"/>
              </a:ext>
            </a:extLst>
          </p:cNvPr>
          <p:cNvSpPr>
            <a:spLocks noChangeShapeType="1"/>
          </p:cNvSpPr>
          <p:nvPr/>
        </p:nvSpPr>
        <p:spPr bwMode="auto">
          <a:xfrm>
            <a:off x="2022503" y="6032842"/>
            <a:ext cx="628650"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13500000" algn="ctr" rotWithShape="0">
                    <a:srgbClr val="002B50"/>
                  </a:outerShdw>
                </a:effectLst>
              </a14:hiddenEffects>
            </a:ext>
          </a:extLst>
        </p:spPr>
        <p:txBody>
          <a:bodyPr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553" name="Text Box 537">
            <a:extLst>
              <a:ext uri="{FF2B5EF4-FFF2-40B4-BE49-F238E27FC236}">
                <a16:creationId xmlns:a16="http://schemas.microsoft.com/office/drawing/2014/main" id="{62D72056-F33B-4D46-8173-0515E2B2DBA3}"/>
              </a:ext>
            </a:extLst>
          </p:cNvPr>
          <p:cNvSpPr txBox="1">
            <a:spLocks noChangeArrowheads="1"/>
          </p:cNvSpPr>
          <p:nvPr/>
        </p:nvSpPr>
        <p:spPr bwMode="auto">
          <a:xfrm>
            <a:off x="2768628" y="5940767"/>
            <a:ext cx="1141338" cy="169277"/>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wrap="none" lIns="0" tIns="0" rIns="0" bIns="0">
            <a:spAutoFit/>
          </a:bodyPr>
          <a:lstStyle/>
          <a:p>
            <a:pPr eaLnBrk="1" hangingPunct="1">
              <a:spcBef>
                <a:spcPct val="50000"/>
              </a:spcBef>
              <a:defRPr/>
            </a:pPr>
            <a:r>
              <a:rPr lang="it-IT" sz="1100">
                <a:solidFill>
                  <a:srgbClr val="4D4D4C"/>
                </a:solidFill>
                <a:cs typeface="+mn-cs"/>
              </a:rPr>
              <a:t>Tratta interbancaria</a:t>
            </a:r>
          </a:p>
        </p:txBody>
      </p:sp>
      <p:sp>
        <p:nvSpPr>
          <p:cNvPr id="555" name="Line 539">
            <a:extLst>
              <a:ext uri="{FF2B5EF4-FFF2-40B4-BE49-F238E27FC236}">
                <a16:creationId xmlns:a16="http://schemas.microsoft.com/office/drawing/2014/main" id="{8868AB0D-0DC8-4E64-84B9-233B3586F435}"/>
              </a:ext>
            </a:extLst>
          </p:cNvPr>
          <p:cNvSpPr>
            <a:spLocks noChangeShapeType="1"/>
          </p:cNvSpPr>
          <p:nvPr/>
        </p:nvSpPr>
        <p:spPr bwMode="auto">
          <a:xfrm>
            <a:off x="2022503" y="6291605"/>
            <a:ext cx="62865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13500000" algn="ctr" rotWithShape="0">
                    <a:srgbClr val="002B50"/>
                  </a:outerShdw>
                </a:effectLst>
              </a14:hiddenEffects>
            </a:ext>
          </a:extLst>
        </p:spPr>
        <p:txBody>
          <a:bodyPr lIns="0" tIns="0" rIns="0" bIns="0" anchor="ctr"/>
          <a:lstStyle/>
          <a:p>
            <a:pPr algn="ctr" eaLnBrk="1" hangingPunct="1">
              <a:spcBef>
                <a:spcPct val="50000"/>
              </a:spcBef>
              <a:defRPr/>
            </a:pPr>
            <a:endParaRPr lang="it-IT" sz="1400">
              <a:solidFill>
                <a:srgbClr val="004785"/>
              </a:solidFill>
              <a:latin typeface="Arial" charset="0"/>
              <a:cs typeface="+mn-cs"/>
            </a:endParaRPr>
          </a:p>
        </p:txBody>
      </p:sp>
      <p:sp>
        <p:nvSpPr>
          <p:cNvPr id="556" name="Text Box 540">
            <a:extLst>
              <a:ext uri="{FF2B5EF4-FFF2-40B4-BE49-F238E27FC236}">
                <a16:creationId xmlns:a16="http://schemas.microsoft.com/office/drawing/2014/main" id="{10275E12-977E-43DB-8974-F846701C10A3}"/>
              </a:ext>
            </a:extLst>
          </p:cNvPr>
          <p:cNvSpPr txBox="1">
            <a:spLocks noChangeArrowheads="1"/>
          </p:cNvSpPr>
          <p:nvPr/>
        </p:nvSpPr>
        <p:spPr bwMode="auto">
          <a:xfrm>
            <a:off x="2768628" y="6199530"/>
            <a:ext cx="4666342" cy="169277"/>
          </a:xfrm>
          <a:prstGeom prst="rect">
            <a:avLst/>
          </a:prstGeom>
          <a:noFill/>
          <a:ln>
            <a:noFill/>
          </a:ln>
          <a:effectLst>
            <a:prstShdw prst="shdw18" dist="17961" dir="13500000">
              <a:schemeClr val="bg1">
                <a:gamma/>
                <a:shade val="60000"/>
                <a:invGamma/>
              </a:schemeClr>
            </a:prstShdw>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12700" algn="ctr">
                <a:solidFill>
                  <a:schemeClr val="bg2"/>
                </a:solidFill>
                <a:miter lim="800000"/>
                <a:headEnd/>
                <a:tailEnd/>
              </a14:hiddenLine>
            </a:ext>
          </a:extLst>
        </p:spPr>
        <p:txBody>
          <a:bodyPr wrap="none" lIns="0" tIns="0" rIns="0" bIns="0">
            <a:spAutoFit/>
          </a:bodyPr>
          <a:lstStyle/>
          <a:p>
            <a:pPr eaLnBrk="1" hangingPunct="1">
              <a:spcBef>
                <a:spcPct val="50000"/>
              </a:spcBef>
              <a:defRPr/>
            </a:pPr>
            <a:r>
              <a:rPr lang="it-IT" sz="1100">
                <a:solidFill>
                  <a:srgbClr val="4D4D4C"/>
                </a:solidFill>
                <a:cs typeface="+mn-cs"/>
              </a:rPr>
              <a:t>Servizio “Disposizione di pagamento XML” con esito di addebito verso l’Ordinante</a:t>
            </a:r>
          </a:p>
        </p:txBody>
      </p:sp>
      <p:sp>
        <p:nvSpPr>
          <p:cNvPr id="558" name="Rectangle 2">
            <a:extLst>
              <a:ext uri="{FF2B5EF4-FFF2-40B4-BE49-F238E27FC236}">
                <a16:creationId xmlns:a16="http://schemas.microsoft.com/office/drawing/2014/main" id="{BFCDCFA5-3DC0-434A-BECA-7C82EAF59B0C}"/>
              </a:ext>
            </a:extLst>
          </p:cNvPr>
          <p:cNvSpPr>
            <a:spLocks noChangeArrowheads="1"/>
          </p:cNvSpPr>
          <p:nvPr/>
        </p:nvSpPr>
        <p:spPr bwMode="auto">
          <a:xfrm>
            <a:off x="217523" y="1549400"/>
            <a:ext cx="8737600" cy="4257675"/>
          </a:xfrm>
          <a:prstGeom prst="rect">
            <a:avLst/>
          </a:prstGeom>
          <a:solidFill>
            <a:srgbClr val="FFFFFF"/>
          </a:solidFill>
          <a:ln w="12701">
            <a:solidFill>
              <a:srgbClr val="FF9933"/>
            </a:solidFill>
            <a:miter lim="800000"/>
            <a:headEnd/>
            <a:tailEnd/>
          </a:ln>
        </p:spPr>
        <p:txBody>
          <a:bodyPr wrap="none" lIns="90004" tIns="187195" rIns="90004" bIns="2527200" anchor="ctr" anchorCtr="1"/>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a:lnSpc>
                <a:spcPct val="110000"/>
              </a:lnSpc>
              <a:spcBef>
                <a:spcPts val="300"/>
              </a:spcBef>
              <a:buClrTx/>
              <a:buSzTx/>
              <a:buFontTx/>
              <a:buNone/>
            </a:pPr>
            <a:endParaRPr lang="it-IT" altLang="it-IT" sz="900">
              <a:latin typeface="Verdana" panose="020B0604030504040204" pitchFamily="34" charset="0"/>
            </a:endParaRPr>
          </a:p>
        </p:txBody>
      </p:sp>
      <p:sp>
        <p:nvSpPr>
          <p:cNvPr id="559" name="Rectangle 3">
            <a:extLst>
              <a:ext uri="{FF2B5EF4-FFF2-40B4-BE49-F238E27FC236}">
                <a16:creationId xmlns:a16="http://schemas.microsoft.com/office/drawing/2014/main" id="{0705C73A-24FF-4122-8541-AF404B0A9118}"/>
              </a:ext>
            </a:extLst>
          </p:cNvPr>
          <p:cNvSpPr>
            <a:spLocks noChangeArrowheads="1"/>
          </p:cNvSpPr>
          <p:nvPr/>
        </p:nvSpPr>
        <p:spPr bwMode="auto">
          <a:xfrm>
            <a:off x="6965192" y="2787650"/>
            <a:ext cx="1900237" cy="13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1">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a:lnSpc>
                <a:spcPct val="90000"/>
              </a:lnSpc>
              <a:spcBef>
                <a:spcPct val="0"/>
              </a:spcBef>
              <a:buClrTx/>
              <a:buSzTx/>
              <a:buFontTx/>
              <a:buNone/>
            </a:pPr>
            <a:r>
              <a:rPr lang="it-IT" altLang="it-IT" sz="1000" b="1" dirty="0" err="1">
                <a:solidFill>
                  <a:srgbClr val="16235C"/>
                </a:solidFill>
                <a:latin typeface="Verdana" panose="020B0604030504040204" pitchFamily="34" charset="0"/>
              </a:rPr>
              <a:t>Initg</a:t>
            </a:r>
            <a:r>
              <a:rPr lang="it-IT" altLang="it-IT" sz="1000" b="1" dirty="0">
                <a:solidFill>
                  <a:srgbClr val="16235C"/>
                </a:solidFill>
                <a:latin typeface="Verdana" panose="020B0604030504040204" pitchFamily="34" charset="0"/>
              </a:rPr>
              <a:t> </a:t>
            </a:r>
            <a:r>
              <a:rPr lang="it-IT" altLang="it-IT" sz="1000" b="1" dirty="0" err="1">
                <a:solidFill>
                  <a:srgbClr val="16235C"/>
                </a:solidFill>
                <a:latin typeface="Verdana" panose="020B0604030504040204" pitchFamily="34" charset="0"/>
              </a:rPr>
              <a:t>Party’s</a:t>
            </a:r>
            <a:r>
              <a:rPr lang="it-IT" altLang="it-IT" sz="1000" b="1" dirty="0">
                <a:solidFill>
                  <a:srgbClr val="16235C"/>
                </a:solidFill>
                <a:latin typeface="Verdana" panose="020B0604030504040204" pitchFamily="34" charset="0"/>
              </a:rPr>
              <a:t> </a:t>
            </a:r>
            <a:r>
              <a:rPr lang="it-IT" altLang="it-IT" sz="1000" b="1" dirty="0" err="1">
                <a:solidFill>
                  <a:srgbClr val="16235C"/>
                </a:solidFill>
                <a:latin typeface="Verdana" panose="020B0604030504040204" pitchFamily="34" charset="0"/>
              </a:rPr>
              <a:t>Debtor</a:t>
            </a:r>
            <a:r>
              <a:rPr lang="it-IT" altLang="it-IT" sz="1000" b="1" dirty="0">
                <a:solidFill>
                  <a:srgbClr val="16235C"/>
                </a:solidFill>
                <a:latin typeface="Verdana" panose="020B0604030504040204" pitchFamily="34" charset="0"/>
              </a:rPr>
              <a:t> Agent</a:t>
            </a:r>
            <a:endParaRPr lang="it-IT" altLang="it-IT" sz="1000" b="1" baseline="-25000" dirty="0">
              <a:solidFill>
                <a:srgbClr val="FFFFFF"/>
              </a:solidFill>
              <a:latin typeface="Verdana" panose="020B0604030504040204" pitchFamily="34" charset="0"/>
            </a:endParaRPr>
          </a:p>
        </p:txBody>
      </p:sp>
      <p:grpSp>
        <p:nvGrpSpPr>
          <p:cNvPr id="560" name="Group 4">
            <a:extLst>
              <a:ext uri="{FF2B5EF4-FFF2-40B4-BE49-F238E27FC236}">
                <a16:creationId xmlns:a16="http://schemas.microsoft.com/office/drawing/2014/main" id="{DEBF16E7-212C-480B-BAE4-BB4A22B1843E}"/>
              </a:ext>
            </a:extLst>
          </p:cNvPr>
          <p:cNvGrpSpPr>
            <a:grpSpLocks/>
          </p:cNvGrpSpPr>
          <p:nvPr/>
        </p:nvGrpSpPr>
        <p:grpSpPr bwMode="auto">
          <a:xfrm>
            <a:off x="4043398" y="2376488"/>
            <a:ext cx="577850" cy="427037"/>
            <a:chOff x="4311652" y="2209803"/>
            <a:chExt cx="577845" cy="427033"/>
          </a:xfrm>
        </p:grpSpPr>
        <p:sp>
          <p:nvSpPr>
            <p:cNvPr id="561" name="Freeform 5">
              <a:extLst>
                <a:ext uri="{FF2B5EF4-FFF2-40B4-BE49-F238E27FC236}">
                  <a16:creationId xmlns:a16="http://schemas.microsoft.com/office/drawing/2014/main" id="{100B1BA8-C4EF-46CC-9BFE-2B412A750679}"/>
                </a:ext>
              </a:extLst>
            </p:cNvPr>
            <p:cNvSpPr>
              <a:spLocks/>
            </p:cNvSpPr>
            <p:nvPr/>
          </p:nvSpPr>
          <p:spPr bwMode="auto">
            <a:xfrm>
              <a:off x="4330570" y="2212976"/>
              <a:ext cx="540017" cy="415923"/>
            </a:xfrm>
            <a:custGeom>
              <a:avLst/>
              <a:gdLst>
                <a:gd name="T0" fmla="*/ 2147483646 w 314"/>
                <a:gd name="T1" fmla="*/ 0 h 262"/>
                <a:gd name="T2" fmla="*/ 2147483646 w 314"/>
                <a:gd name="T3" fmla="*/ 2147483646 h 262"/>
                <a:gd name="T4" fmla="*/ 2147483646 w 314"/>
                <a:gd name="T5" fmla="*/ 2147483646 h 262"/>
                <a:gd name="T6" fmla="*/ 0 w 314"/>
                <a:gd name="T7" fmla="*/ 2147483646 h 262"/>
                <a:gd name="T8" fmla="*/ 2147483646 w 314"/>
                <a:gd name="T9" fmla="*/ 2147483646 h 262"/>
                <a:gd name="T10" fmla="*/ 2147483646 w 314"/>
                <a:gd name="T11" fmla="*/ 0 h 262"/>
                <a:gd name="T12" fmla="*/ 2147483646 w 314"/>
                <a:gd name="T13" fmla="*/ 2147483646 h 262"/>
                <a:gd name="T14" fmla="*/ 2147483646 w 314"/>
                <a:gd name="T15" fmla="*/ 2147483646 h 262"/>
                <a:gd name="T16" fmla="*/ 2147483646 w 314"/>
                <a:gd name="T17" fmla="*/ 2147483646 h 262"/>
                <a:gd name="T18" fmla="*/ 2147483646 w 314"/>
                <a:gd name="T19" fmla="*/ 2147483646 h 262"/>
                <a:gd name="T20" fmla="*/ 2147483646 w 314"/>
                <a:gd name="T21" fmla="*/ 2147483646 h 262"/>
                <a:gd name="T22" fmla="*/ 2147483646 w 314"/>
                <a:gd name="T23" fmla="*/ 2147483646 h 262"/>
                <a:gd name="T24" fmla="*/ 2147483646 w 314"/>
                <a:gd name="T25" fmla="*/ 2147483646 h 262"/>
                <a:gd name="T26" fmla="*/ 2147483646 w 314"/>
                <a:gd name="T27" fmla="*/ 2147483646 h 262"/>
                <a:gd name="T28" fmla="*/ 2147483646 w 314"/>
                <a:gd name="T29" fmla="*/ 2147483646 h 262"/>
                <a:gd name="T30" fmla="*/ 2147483646 w 314"/>
                <a:gd name="T31" fmla="*/ 2147483646 h 262"/>
                <a:gd name="T32" fmla="*/ 2147483646 w 314"/>
                <a:gd name="T33" fmla="*/ 2147483646 h 262"/>
                <a:gd name="T34" fmla="*/ 2147483646 w 314"/>
                <a:gd name="T35" fmla="*/ 2147483646 h 262"/>
                <a:gd name="T36" fmla="*/ 2147483646 w 314"/>
                <a:gd name="T37" fmla="*/ 2147483646 h 262"/>
                <a:gd name="T38" fmla="*/ 0 w 314"/>
                <a:gd name="T39" fmla="*/ 2147483646 h 262"/>
                <a:gd name="T40" fmla="*/ 2147483646 w 314"/>
                <a:gd name="T41" fmla="*/ 2147483646 h 262"/>
                <a:gd name="T42" fmla="*/ 2147483646 w 314"/>
                <a:gd name="T43" fmla="*/ 2147483646 h 262"/>
                <a:gd name="T44" fmla="*/ 2147483646 w 314"/>
                <a:gd name="T45" fmla="*/ 2147483646 h 262"/>
                <a:gd name="T46" fmla="*/ 2147483646 w 314"/>
                <a:gd name="T47" fmla="*/ 2147483646 h 262"/>
                <a:gd name="T48" fmla="*/ 2147483646 w 314"/>
                <a:gd name="T49" fmla="*/ 2147483646 h 262"/>
                <a:gd name="T50" fmla="*/ 2147483646 w 314"/>
                <a:gd name="T51" fmla="*/ 2147483646 h 262"/>
                <a:gd name="T52" fmla="*/ 2147483646 w 314"/>
                <a:gd name="T53" fmla="*/ 2147483646 h 262"/>
                <a:gd name="T54" fmla="*/ 2147483646 w 314"/>
                <a:gd name="T55" fmla="*/ 2147483646 h 262"/>
                <a:gd name="T56" fmla="*/ 2147483646 w 314"/>
                <a:gd name="T57" fmla="*/ 2147483646 h 262"/>
                <a:gd name="T58" fmla="*/ 17694720 60000 65536"/>
                <a:gd name="T59" fmla="*/ 0 60000 65536"/>
                <a:gd name="T60" fmla="*/ 5898240 60000 65536"/>
                <a:gd name="T61" fmla="*/ 1179648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314"/>
                <a:gd name="T88" fmla="*/ 0 h 262"/>
                <a:gd name="T89" fmla="*/ 314 w 314"/>
                <a:gd name="T90" fmla="*/ 262 h 26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314" h="262">
                  <a:moveTo>
                    <a:pt x="8" y="74"/>
                  </a:moveTo>
                  <a:lnTo>
                    <a:pt x="175" y="0"/>
                  </a:lnTo>
                  <a:lnTo>
                    <a:pt x="305" y="80"/>
                  </a:lnTo>
                  <a:lnTo>
                    <a:pt x="292" y="87"/>
                  </a:lnTo>
                  <a:lnTo>
                    <a:pt x="290" y="107"/>
                  </a:lnTo>
                  <a:lnTo>
                    <a:pt x="279" y="109"/>
                  </a:lnTo>
                  <a:lnTo>
                    <a:pt x="279" y="194"/>
                  </a:lnTo>
                  <a:lnTo>
                    <a:pt x="285" y="194"/>
                  </a:lnTo>
                  <a:lnTo>
                    <a:pt x="284" y="212"/>
                  </a:lnTo>
                  <a:lnTo>
                    <a:pt x="289" y="217"/>
                  </a:lnTo>
                  <a:lnTo>
                    <a:pt x="286" y="226"/>
                  </a:lnTo>
                  <a:lnTo>
                    <a:pt x="299" y="229"/>
                  </a:lnTo>
                  <a:lnTo>
                    <a:pt x="297" y="239"/>
                  </a:lnTo>
                  <a:lnTo>
                    <a:pt x="314" y="244"/>
                  </a:lnTo>
                  <a:lnTo>
                    <a:pt x="312" y="262"/>
                  </a:lnTo>
                  <a:lnTo>
                    <a:pt x="0" y="259"/>
                  </a:lnTo>
                  <a:lnTo>
                    <a:pt x="25" y="221"/>
                  </a:lnTo>
                  <a:lnTo>
                    <a:pt x="29" y="195"/>
                  </a:lnTo>
                  <a:lnTo>
                    <a:pt x="36" y="197"/>
                  </a:lnTo>
                  <a:lnTo>
                    <a:pt x="40" y="107"/>
                  </a:lnTo>
                  <a:lnTo>
                    <a:pt x="33" y="106"/>
                  </a:lnTo>
                  <a:lnTo>
                    <a:pt x="30" y="87"/>
                  </a:lnTo>
                  <a:lnTo>
                    <a:pt x="17" y="83"/>
                  </a:lnTo>
                  <a:lnTo>
                    <a:pt x="8" y="74"/>
                  </a:lnTo>
                  <a:close/>
                </a:path>
              </a:pathLst>
            </a:custGeom>
            <a:solidFill>
              <a:srgbClr val="FFFFFF"/>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62" name="Freeform 6">
              <a:extLst>
                <a:ext uri="{FF2B5EF4-FFF2-40B4-BE49-F238E27FC236}">
                  <a16:creationId xmlns:a16="http://schemas.microsoft.com/office/drawing/2014/main" id="{E63440E4-BCFB-4228-A0EF-D6474AAFC37A}"/>
                </a:ext>
              </a:extLst>
            </p:cNvPr>
            <p:cNvSpPr>
              <a:spLocks/>
            </p:cNvSpPr>
            <p:nvPr/>
          </p:nvSpPr>
          <p:spPr bwMode="auto">
            <a:xfrm>
              <a:off x="4373566" y="2533646"/>
              <a:ext cx="63633" cy="30166"/>
            </a:xfrm>
            <a:custGeom>
              <a:avLst/>
              <a:gdLst>
                <a:gd name="T0" fmla="*/ 2147483646 w 37"/>
                <a:gd name="T1" fmla="*/ 0 h 19"/>
                <a:gd name="T2" fmla="*/ 2147483646 w 37"/>
                <a:gd name="T3" fmla="*/ 2147483646 h 19"/>
                <a:gd name="T4" fmla="*/ 2147483646 w 37"/>
                <a:gd name="T5" fmla="*/ 2147483646 h 19"/>
                <a:gd name="T6" fmla="*/ 0 w 37"/>
                <a:gd name="T7" fmla="*/ 2147483646 h 19"/>
                <a:gd name="T8" fmla="*/ 0 w 37"/>
                <a:gd name="T9" fmla="*/ 2147483646 h 19"/>
                <a:gd name="T10" fmla="*/ 2147483646 w 37"/>
                <a:gd name="T11" fmla="*/ 2147483646 h 19"/>
                <a:gd name="T12" fmla="*/ 2147483646 w 37"/>
                <a:gd name="T13" fmla="*/ 0 h 19"/>
                <a:gd name="T14" fmla="*/ 2147483646 w 37"/>
                <a:gd name="T15" fmla="*/ 2147483646 h 19"/>
                <a:gd name="T16" fmla="*/ 0 w 37"/>
                <a:gd name="T17" fmla="*/ 2147483646 h 19"/>
                <a:gd name="T18" fmla="*/ 0 w 37"/>
                <a:gd name="T19" fmla="*/ 2147483646 h 19"/>
                <a:gd name="T20" fmla="*/ 0 w 37"/>
                <a:gd name="T21" fmla="*/ 2147483646 h 19"/>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37"/>
                <a:gd name="T34" fmla="*/ 0 h 19"/>
                <a:gd name="T35" fmla="*/ 37 w 37"/>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19">
                  <a:moveTo>
                    <a:pt x="0" y="10"/>
                  </a:moveTo>
                  <a:lnTo>
                    <a:pt x="7" y="1"/>
                  </a:lnTo>
                  <a:lnTo>
                    <a:pt x="22" y="0"/>
                  </a:lnTo>
                  <a:lnTo>
                    <a:pt x="37" y="13"/>
                  </a:lnTo>
                  <a:lnTo>
                    <a:pt x="0" y="19"/>
                  </a:lnTo>
                  <a:lnTo>
                    <a:pt x="0" y="10"/>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63" name="Freeform 7">
              <a:extLst>
                <a:ext uri="{FF2B5EF4-FFF2-40B4-BE49-F238E27FC236}">
                  <a16:creationId xmlns:a16="http://schemas.microsoft.com/office/drawing/2014/main" id="{0056894F-BEC2-40C4-B33F-F2E45B2ED15D}"/>
                </a:ext>
              </a:extLst>
            </p:cNvPr>
            <p:cNvSpPr>
              <a:spLocks/>
            </p:cNvSpPr>
            <p:nvPr/>
          </p:nvSpPr>
          <p:spPr bwMode="auto">
            <a:xfrm>
              <a:off x="4471589" y="2530473"/>
              <a:ext cx="75666" cy="28575"/>
            </a:xfrm>
            <a:custGeom>
              <a:avLst/>
              <a:gdLst>
                <a:gd name="T0" fmla="*/ 2147483646 w 44"/>
                <a:gd name="T1" fmla="*/ 0 h 18"/>
                <a:gd name="T2" fmla="*/ 2147483646 w 44"/>
                <a:gd name="T3" fmla="*/ 2147483646 h 18"/>
                <a:gd name="T4" fmla="*/ 2147483646 w 44"/>
                <a:gd name="T5" fmla="*/ 2147483646 h 18"/>
                <a:gd name="T6" fmla="*/ 0 w 44"/>
                <a:gd name="T7" fmla="*/ 2147483646 h 18"/>
                <a:gd name="T8" fmla="*/ 0 w 44"/>
                <a:gd name="T9" fmla="*/ 2147483646 h 18"/>
                <a:gd name="T10" fmla="*/ 2147483646 w 44"/>
                <a:gd name="T11" fmla="*/ 2147483646 h 18"/>
                <a:gd name="T12" fmla="*/ 2147483646 w 44"/>
                <a:gd name="T13" fmla="*/ 0 h 18"/>
                <a:gd name="T14" fmla="*/ 2147483646 w 44"/>
                <a:gd name="T15" fmla="*/ 2147483646 h 18"/>
                <a:gd name="T16" fmla="*/ 2147483646 w 44"/>
                <a:gd name="T17" fmla="*/ 2147483646 h 18"/>
                <a:gd name="T18" fmla="*/ 0 w 44"/>
                <a:gd name="T19" fmla="*/ 2147483646 h 18"/>
                <a:gd name="T20" fmla="*/ 0 w 44"/>
                <a:gd name="T21" fmla="*/ 2147483646 h 18"/>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44"/>
                <a:gd name="T34" fmla="*/ 0 h 18"/>
                <a:gd name="T35" fmla="*/ 44 w 44"/>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4" h="18">
                  <a:moveTo>
                    <a:pt x="0" y="14"/>
                  </a:moveTo>
                  <a:lnTo>
                    <a:pt x="8" y="7"/>
                  </a:lnTo>
                  <a:lnTo>
                    <a:pt x="38" y="0"/>
                  </a:lnTo>
                  <a:lnTo>
                    <a:pt x="44" y="16"/>
                  </a:lnTo>
                  <a:lnTo>
                    <a:pt x="1" y="18"/>
                  </a:lnTo>
                  <a:lnTo>
                    <a:pt x="0" y="14"/>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64" name="Freeform 8">
              <a:extLst>
                <a:ext uri="{FF2B5EF4-FFF2-40B4-BE49-F238E27FC236}">
                  <a16:creationId xmlns:a16="http://schemas.microsoft.com/office/drawing/2014/main" id="{BB3C0AA6-E09C-4F37-ACC2-E4B78E14A323}"/>
                </a:ext>
              </a:extLst>
            </p:cNvPr>
            <p:cNvSpPr>
              <a:spLocks/>
            </p:cNvSpPr>
            <p:nvPr/>
          </p:nvSpPr>
          <p:spPr bwMode="auto">
            <a:xfrm>
              <a:off x="4628089" y="2527301"/>
              <a:ext cx="84271" cy="28575"/>
            </a:xfrm>
            <a:custGeom>
              <a:avLst/>
              <a:gdLst>
                <a:gd name="T0" fmla="*/ 2147483646 w 49"/>
                <a:gd name="T1" fmla="*/ 0 h 18"/>
                <a:gd name="T2" fmla="*/ 2147483646 w 49"/>
                <a:gd name="T3" fmla="*/ 2147483646 h 18"/>
                <a:gd name="T4" fmla="*/ 2147483646 w 49"/>
                <a:gd name="T5" fmla="*/ 2147483646 h 18"/>
                <a:gd name="T6" fmla="*/ 0 w 49"/>
                <a:gd name="T7" fmla="*/ 2147483646 h 18"/>
                <a:gd name="T8" fmla="*/ 0 w 49"/>
                <a:gd name="T9" fmla="*/ 2147483646 h 18"/>
                <a:gd name="T10" fmla="*/ 2147483646 w 49"/>
                <a:gd name="T11" fmla="*/ 0 h 18"/>
                <a:gd name="T12" fmla="*/ 2147483646 w 49"/>
                <a:gd name="T13" fmla="*/ 2147483646 h 18"/>
                <a:gd name="T14" fmla="*/ 2147483646 w 49"/>
                <a:gd name="T15" fmla="*/ 2147483646 h 18"/>
                <a:gd name="T16" fmla="*/ 2147483646 w 49"/>
                <a:gd name="T17" fmla="*/ 2147483646 h 18"/>
                <a:gd name="T18" fmla="*/ 0 w 49"/>
                <a:gd name="T19" fmla="*/ 2147483646 h 18"/>
                <a:gd name="T20" fmla="*/ 0 w 49"/>
                <a:gd name="T21" fmla="*/ 2147483646 h 18"/>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49"/>
                <a:gd name="T34" fmla="*/ 0 h 18"/>
                <a:gd name="T35" fmla="*/ 49 w 4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9" h="18">
                  <a:moveTo>
                    <a:pt x="0" y="17"/>
                  </a:moveTo>
                  <a:lnTo>
                    <a:pt x="14" y="0"/>
                  </a:lnTo>
                  <a:lnTo>
                    <a:pt x="34" y="7"/>
                  </a:lnTo>
                  <a:lnTo>
                    <a:pt x="43" y="6"/>
                  </a:lnTo>
                  <a:lnTo>
                    <a:pt x="49" y="18"/>
                  </a:lnTo>
                  <a:lnTo>
                    <a:pt x="0" y="17"/>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65" name="Freeform 9">
              <a:extLst>
                <a:ext uri="{FF2B5EF4-FFF2-40B4-BE49-F238E27FC236}">
                  <a16:creationId xmlns:a16="http://schemas.microsoft.com/office/drawing/2014/main" id="{24B8ED5F-1A68-44F3-BB16-CBD23625D0C2}"/>
                </a:ext>
              </a:extLst>
            </p:cNvPr>
            <p:cNvSpPr>
              <a:spLocks/>
            </p:cNvSpPr>
            <p:nvPr/>
          </p:nvSpPr>
          <p:spPr bwMode="auto">
            <a:xfrm>
              <a:off x="4745041" y="2519364"/>
              <a:ext cx="67071" cy="34920"/>
            </a:xfrm>
            <a:custGeom>
              <a:avLst/>
              <a:gdLst>
                <a:gd name="T0" fmla="*/ 2147483646 w 39"/>
                <a:gd name="T1" fmla="*/ 0 h 22"/>
                <a:gd name="T2" fmla="*/ 2147483646 w 39"/>
                <a:gd name="T3" fmla="*/ 2147483646 h 22"/>
                <a:gd name="T4" fmla="*/ 2147483646 w 39"/>
                <a:gd name="T5" fmla="*/ 2147483646 h 22"/>
                <a:gd name="T6" fmla="*/ 0 w 39"/>
                <a:gd name="T7" fmla="*/ 2147483646 h 22"/>
                <a:gd name="T8" fmla="*/ 0 w 39"/>
                <a:gd name="T9" fmla="*/ 2147483646 h 22"/>
                <a:gd name="T10" fmla="*/ 2147483646 w 39"/>
                <a:gd name="T11" fmla="*/ 0 h 22"/>
                <a:gd name="T12" fmla="*/ 2147483646 w 39"/>
                <a:gd name="T13" fmla="*/ 2147483646 h 22"/>
                <a:gd name="T14" fmla="*/ 2147483646 w 39"/>
                <a:gd name="T15" fmla="*/ 2147483646 h 22"/>
                <a:gd name="T16" fmla="*/ 0 w 39"/>
                <a:gd name="T17" fmla="*/ 2147483646 h 22"/>
                <a:gd name="T18" fmla="*/ 0 w 39"/>
                <a:gd name="T19" fmla="*/ 2147483646 h 22"/>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39"/>
                <a:gd name="T31" fmla="*/ 0 h 22"/>
                <a:gd name="T32" fmla="*/ 39 w 39"/>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 h="22">
                  <a:moveTo>
                    <a:pt x="0" y="22"/>
                  </a:moveTo>
                  <a:lnTo>
                    <a:pt x="8" y="0"/>
                  </a:lnTo>
                  <a:lnTo>
                    <a:pt x="32" y="13"/>
                  </a:lnTo>
                  <a:lnTo>
                    <a:pt x="39" y="20"/>
                  </a:lnTo>
                  <a:lnTo>
                    <a:pt x="0" y="22"/>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66" name="Freeform 10">
              <a:extLst>
                <a:ext uri="{FF2B5EF4-FFF2-40B4-BE49-F238E27FC236}">
                  <a16:creationId xmlns:a16="http://schemas.microsoft.com/office/drawing/2014/main" id="{932BE30B-C5FD-4AA7-A6D4-A9C75313496A}"/>
                </a:ext>
              </a:extLst>
            </p:cNvPr>
            <p:cNvSpPr>
              <a:spLocks/>
            </p:cNvSpPr>
            <p:nvPr/>
          </p:nvSpPr>
          <p:spPr bwMode="auto">
            <a:xfrm>
              <a:off x="4352928" y="2332040"/>
              <a:ext cx="484979" cy="17465"/>
            </a:xfrm>
            <a:custGeom>
              <a:avLst/>
              <a:gdLst>
                <a:gd name="T0" fmla="*/ 2147483646 w 282"/>
                <a:gd name="T1" fmla="*/ 0 h 11"/>
                <a:gd name="T2" fmla="*/ 2147483646 w 282"/>
                <a:gd name="T3" fmla="*/ 2147483646 h 11"/>
                <a:gd name="T4" fmla="*/ 2147483646 w 282"/>
                <a:gd name="T5" fmla="*/ 2147483646 h 11"/>
                <a:gd name="T6" fmla="*/ 0 w 282"/>
                <a:gd name="T7" fmla="*/ 2147483646 h 11"/>
                <a:gd name="T8" fmla="*/ 0 w 282"/>
                <a:gd name="T9" fmla="*/ 0 h 11"/>
                <a:gd name="T10" fmla="*/ 2147483646 w 282"/>
                <a:gd name="T11" fmla="*/ 2147483646 h 11"/>
                <a:gd name="T12" fmla="*/ 2147483646 w 282"/>
                <a:gd name="T13" fmla="*/ 2147483646 h 11"/>
                <a:gd name="T14" fmla="*/ 2147483646 w 282"/>
                <a:gd name="T15" fmla="*/ 2147483646 h 11"/>
                <a:gd name="T16" fmla="*/ 2147483646 w 282"/>
                <a:gd name="T17" fmla="*/ 2147483646 h 11"/>
                <a:gd name="T18" fmla="*/ 0 w 282"/>
                <a:gd name="T19" fmla="*/ 0 h 11"/>
                <a:gd name="T20" fmla="*/ 0 w 282"/>
                <a:gd name="T21" fmla="*/ 0 h 11"/>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82"/>
                <a:gd name="T34" fmla="*/ 0 h 11"/>
                <a:gd name="T35" fmla="*/ 282 w 282"/>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2" h="11">
                  <a:moveTo>
                    <a:pt x="0" y="0"/>
                  </a:moveTo>
                  <a:lnTo>
                    <a:pt x="53" y="2"/>
                  </a:lnTo>
                  <a:lnTo>
                    <a:pt x="264" y="3"/>
                  </a:lnTo>
                  <a:lnTo>
                    <a:pt x="282" y="11"/>
                  </a:lnTo>
                  <a:lnTo>
                    <a:pt x="12" y="9"/>
                  </a:lnTo>
                  <a:lnTo>
                    <a:pt x="0" y="0"/>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67" name="Freeform 11">
              <a:extLst>
                <a:ext uri="{FF2B5EF4-FFF2-40B4-BE49-F238E27FC236}">
                  <a16:creationId xmlns:a16="http://schemas.microsoft.com/office/drawing/2014/main" id="{99B4C2F1-6D72-402E-A626-49C4B2787F4E}"/>
                </a:ext>
              </a:extLst>
            </p:cNvPr>
            <p:cNvSpPr>
              <a:spLocks/>
            </p:cNvSpPr>
            <p:nvPr/>
          </p:nvSpPr>
          <p:spPr bwMode="auto">
            <a:xfrm>
              <a:off x="4426875" y="2235195"/>
              <a:ext cx="338803" cy="93661"/>
            </a:xfrm>
            <a:custGeom>
              <a:avLst/>
              <a:gdLst>
                <a:gd name="T0" fmla="*/ 2147483646 w 197"/>
                <a:gd name="T1" fmla="*/ 0 h 59"/>
                <a:gd name="T2" fmla="*/ 2147483646 w 197"/>
                <a:gd name="T3" fmla="*/ 2147483646 h 59"/>
                <a:gd name="T4" fmla="*/ 2147483646 w 197"/>
                <a:gd name="T5" fmla="*/ 2147483646 h 59"/>
                <a:gd name="T6" fmla="*/ 0 w 197"/>
                <a:gd name="T7" fmla="*/ 2147483646 h 59"/>
                <a:gd name="T8" fmla="*/ 0 w 197"/>
                <a:gd name="T9" fmla="*/ 2147483646 h 59"/>
                <a:gd name="T10" fmla="*/ 2147483646 w 197"/>
                <a:gd name="T11" fmla="*/ 0 h 59"/>
                <a:gd name="T12" fmla="*/ 2147483646 w 197"/>
                <a:gd name="T13" fmla="*/ 2147483646 h 59"/>
                <a:gd name="T14" fmla="*/ 2147483646 w 197"/>
                <a:gd name="T15" fmla="*/ 2147483646 h 59"/>
                <a:gd name="T16" fmla="*/ 0 w 197"/>
                <a:gd name="T17" fmla="*/ 2147483646 h 59"/>
                <a:gd name="T18" fmla="*/ 0 w 197"/>
                <a:gd name="T19" fmla="*/ 2147483646 h 59"/>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197"/>
                <a:gd name="T31" fmla="*/ 0 h 59"/>
                <a:gd name="T32" fmla="*/ 197 w 197"/>
                <a:gd name="T33" fmla="*/ 59 h 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7" h="59">
                  <a:moveTo>
                    <a:pt x="0" y="54"/>
                  </a:moveTo>
                  <a:lnTo>
                    <a:pt x="114" y="0"/>
                  </a:lnTo>
                  <a:lnTo>
                    <a:pt x="197" y="57"/>
                  </a:lnTo>
                  <a:lnTo>
                    <a:pt x="23" y="59"/>
                  </a:lnTo>
                  <a:lnTo>
                    <a:pt x="0" y="54"/>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68" name="Freeform 12">
              <a:extLst>
                <a:ext uri="{FF2B5EF4-FFF2-40B4-BE49-F238E27FC236}">
                  <a16:creationId xmlns:a16="http://schemas.microsoft.com/office/drawing/2014/main" id="{03EE089D-C95A-4E5C-80B9-BD405FAA4FB6}"/>
                </a:ext>
              </a:extLst>
            </p:cNvPr>
            <p:cNvSpPr>
              <a:spLocks/>
            </p:cNvSpPr>
            <p:nvPr/>
          </p:nvSpPr>
          <p:spPr bwMode="auto">
            <a:xfrm>
              <a:off x="4700326" y="2400300"/>
              <a:ext cx="70509" cy="158748"/>
            </a:xfrm>
            <a:custGeom>
              <a:avLst/>
              <a:gdLst>
                <a:gd name="T0" fmla="*/ 2147483646 w 41"/>
                <a:gd name="T1" fmla="*/ 0 h 100"/>
                <a:gd name="T2" fmla="*/ 2147483646 w 41"/>
                <a:gd name="T3" fmla="*/ 2147483646 h 100"/>
                <a:gd name="T4" fmla="*/ 2147483646 w 41"/>
                <a:gd name="T5" fmla="*/ 2147483646 h 100"/>
                <a:gd name="T6" fmla="*/ 0 w 41"/>
                <a:gd name="T7" fmla="*/ 2147483646 h 100"/>
                <a:gd name="T8" fmla="*/ 2147483646 w 41"/>
                <a:gd name="T9" fmla="*/ 0 h 100"/>
                <a:gd name="T10" fmla="*/ 2147483646 w 41"/>
                <a:gd name="T11" fmla="*/ 2147483646 h 100"/>
                <a:gd name="T12" fmla="*/ 2147483646 w 41"/>
                <a:gd name="T13" fmla="*/ 2147483646 h 100"/>
                <a:gd name="T14" fmla="*/ 2147483646 w 41"/>
                <a:gd name="T15" fmla="*/ 2147483646 h 100"/>
                <a:gd name="T16" fmla="*/ 2147483646 w 41"/>
                <a:gd name="T17" fmla="*/ 2147483646 h 100"/>
                <a:gd name="T18" fmla="*/ 2147483646 w 41"/>
                <a:gd name="T19" fmla="*/ 2147483646 h 100"/>
                <a:gd name="T20" fmla="*/ 2147483646 w 41"/>
                <a:gd name="T21" fmla="*/ 2147483646 h 100"/>
                <a:gd name="T22" fmla="*/ 0 w 41"/>
                <a:gd name="T23" fmla="*/ 2147483646 h 100"/>
                <a:gd name="T24" fmla="*/ 2147483646 w 41"/>
                <a:gd name="T25" fmla="*/ 0 h 100"/>
                <a:gd name="T26" fmla="*/ 2147483646 w 41"/>
                <a:gd name="T27" fmla="*/ 0 h 100"/>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1"/>
                <a:gd name="T43" fmla="*/ 0 h 100"/>
                <a:gd name="T44" fmla="*/ 41 w 41"/>
                <a:gd name="T45" fmla="*/ 100 h 1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1" h="100">
                  <a:moveTo>
                    <a:pt x="41" y="0"/>
                  </a:moveTo>
                  <a:lnTo>
                    <a:pt x="34" y="75"/>
                  </a:lnTo>
                  <a:lnTo>
                    <a:pt x="28" y="77"/>
                  </a:lnTo>
                  <a:lnTo>
                    <a:pt x="26" y="97"/>
                  </a:lnTo>
                  <a:lnTo>
                    <a:pt x="14" y="100"/>
                  </a:lnTo>
                  <a:lnTo>
                    <a:pt x="7" y="77"/>
                  </a:lnTo>
                  <a:lnTo>
                    <a:pt x="3" y="79"/>
                  </a:lnTo>
                  <a:lnTo>
                    <a:pt x="0" y="42"/>
                  </a:lnTo>
                  <a:lnTo>
                    <a:pt x="41" y="0"/>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69" name="Freeform 13">
              <a:extLst>
                <a:ext uri="{FF2B5EF4-FFF2-40B4-BE49-F238E27FC236}">
                  <a16:creationId xmlns:a16="http://schemas.microsoft.com/office/drawing/2014/main" id="{7F5BEF30-F0F4-474A-85D7-F2816BFB1203}"/>
                </a:ext>
              </a:extLst>
            </p:cNvPr>
            <p:cNvSpPr>
              <a:spLocks/>
            </p:cNvSpPr>
            <p:nvPr/>
          </p:nvSpPr>
          <p:spPr bwMode="auto">
            <a:xfrm>
              <a:off x="4555860" y="2484433"/>
              <a:ext cx="89428" cy="74615"/>
            </a:xfrm>
            <a:custGeom>
              <a:avLst/>
              <a:gdLst>
                <a:gd name="T0" fmla="*/ 2147483646 w 52"/>
                <a:gd name="T1" fmla="*/ 0 h 47"/>
                <a:gd name="T2" fmla="*/ 2147483646 w 52"/>
                <a:gd name="T3" fmla="*/ 2147483646 h 47"/>
                <a:gd name="T4" fmla="*/ 2147483646 w 52"/>
                <a:gd name="T5" fmla="*/ 2147483646 h 47"/>
                <a:gd name="T6" fmla="*/ 0 w 52"/>
                <a:gd name="T7" fmla="*/ 2147483646 h 47"/>
                <a:gd name="T8" fmla="*/ 2147483646 w 52"/>
                <a:gd name="T9" fmla="*/ 0 h 47"/>
                <a:gd name="T10" fmla="*/ 2147483646 w 52"/>
                <a:gd name="T11" fmla="*/ 2147483646 h 47"/>
                <a:gd name="T12" fmla="*/ 2147483646 w 52"/>
                <a:gd name="T13" fmla="*/ 2147483646 h 47"/>
                <a:gd name="T14" fmla="*/ 2147483646 w 52"/>
                <a:gd name="T15" fmla="*/ 2147483646 h 47"/>
                <a:gd name="T16" fmla="*/ 2147483646 w 52"/>
                <a:gd name="T17" fmla="*/ 2147483646 h 47"/>
                <a:gd name="T18" fmla="*/ 0 w 52"/>
                <a:gd name="T19" fmla="*/ 2147483646 h 47"/>
                <a:gd name="T20" fmla="*/ 2147483646 w 52"/>
                <a:gd name="T21" fmla="*/ 0 h 47"/>
                <a:gd name="T22" fmla="*/ 2147483646 w 52"/>
                <a:gd name="T23" fmla="*/ 0 h 47"/>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2"/>
                <a:gd name="T37" fmla="*/ 0 h 47"/>
                <a:gd name="T38" fmla="*/ 52 w 52"/>
                <a:gd name="T39" fmla="*/ 47 h 4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2" h="47">
                  <a:moveTo>
                    <a:pt x="52" y="0"/>
                  </a:moveTo>
                  <a:lnTo>
                    <a:pt x="51" y="27"/>
                  </a:lnTo>
                  <a:lnTo>
                    <a:pt x="47" y="29"/>
                  </a:lnTo>
                  <a:lnTo>
                    <a:pt x="42" y="46"/>
                  </a:lnTo>
                  <a:lnTo>
                    <a:pt x="3" y="47"/>
                  </a:lnTo>
                  <a:lnTo>
                    <a:pt x="0" y="18"/>
                  </a:lnTo>
                  <a:lnTo>
                    <a:pt x="52" y="0"/>
                  </a:lnTo>
                  <a:close/>
                </a:path>
              </a:pathLst>
            </a:custGeom>
            <a:solidFill>
              <a:srgbClr val="B2FAFF"/>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70" name="Freeform 14">
              <a:extLst>
                <a:ext uri="{FF2B5EF4-FFF2-40B4-BE49-F238E27FC236}">
                  <a16:creationId xmlns:a16="http://schemas.microsoft.com/office/drawing/2014/main" id="{B67C46EB-4622-4685-8959-73009F8DD2C6}"/>
                </a:ext>
              </a:extLst>
            </p:cNvPr>
            <p:cNvSpPr>
              <a:spLocks/>
            </p:cNvSpPr>
            <p:nvPr/>
          </p:nvSpPr>
          <p:spPr bwMode="auto">
            <a:xfrm>
              <a:off x="4536941" y="2471742"/>
              <a:ext cx="104909" cy="88897"/>
            </a:xfrm>
            <a:custGeom>
              <a:avLst/>
              <a:gdLst>
                <a:gd name="T0" fmla="*/ 2147483646 w 61"/>
                <a:gd name="T1" fmla="*/ 0 h 56"/>
                <a:gd name="T2" fmla="*/ 2147483646 w 61"/>
                <a:gd name="T3" fmla="*/ 2147483646 h 56"/>
                <a:gd name="T4" fmla="*/ 2147483646 w 61"/>
                <a:gd name="T5" fmla="*/ 2147483646 h 56"/>
                <a:gd name="T6" fmla="*/ 0 w 61"/>
                <a:gd name="T7" fmla="*/ 2147483646 h 56"/>
                <a:gd name="T8" fmla="*/ 2147483646 w 61"/>
                <a:gd name="T9" fmla="*/ 2147483646 h 56"/>
                <a:gd name="T10" fmla="*/ 2147483646 w 61"/>
                <a:gd name="T11" fmla="*/ 0 h 56"/>
                <a:gd name="T12" fmla="*/ 2147483646 w 61"/>
                <a:gd name="T13" fmla="*/ 2147483646 h 56"/>
                <a:gd name="T14" fmla="*/ 2147483646 w 61"/>
                <a:gd name="T15" fmla="*/ 2147483646 h 56"/>
                <a:gd name="T16" fmla="*/ 2147483646 w 61"/>
                <a:gd name="T17" fmla="*/ 2147483646 h 56"/>
                <a:gd name="T18" fmla="*/ 2147483646 w 61"/>
                <a:gd name="T19" fmla="*/ 2147483646 h 56"/>
                <a:gd name="T20" fmla="*/ 2147483646 w 61"/>
                <a:gd name="T21" fmla="*/ 2147483646 h 56"/>
                <a:gd name="T22" fmla="*/ 2147483646 w 61"/>
                <a:gd name="T23" fmla="*/ 2147483646 h 56"/>
                <a:gd name="T24" fmla="*/ 0 w 61"/>
                <a:gd name="T25" fmla="*/ 2147483646 h 56"/>
                <a:gd name="T26" fmla="*/ 2147483646 w 61"/>
                <a:gd name="T27" fmla="*/ 2147483646 h 56"/>
                <a:gd name="T28" fmla="*/ 2147483646 w 61"/>
                <a:gd name="T29" fmla="*/ 2147483646 h 56"/>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1"/>
                <a:gd name="T46" fmla="*/ 0 h 56"/>
                <a:gd name="T47" fmla="*/ 61 w 61"/>
                <a:gd name="T48" fmla="*/ 56 h 5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1" h="56">
                  <a:moveTo>
                    <a:pt x="2" y="2"/>
                  </a:moveTo>
                  <a:lnTo>
                    <a:pt x="60" y="0"/>
                  </a:lnTo>
                  <a:lnTo>
                    <a:pt x="61" y="12"/>
                  </a:lnTo>
                  <a:lnTo>
                    <a:pt x="17" y="39"/>
                  </a:lnTo>
                  <a:lnTo>
                    <a:pt x="46" y="37"/>
                  </a:lnTo>
                  <a:lnTo>
                    <a:pt x="25" y="56"/>
                  </a:lnTo>
                  <a:lnTo>
                    <a:pt x="10" y="54"/>
                  </a:lnTo>
                  <a:lnTo>
                    <a:pt x="8" y="40"/>
                  </a:lnTo>
                  <a:lnTo>
                    <a:pt x="0" y="37"/>
                  </a:lnTo>
                  <a:lnTo>
                    <a:pt x="2" y="2"/>
                  </a:lnTo>
                  <a:close/>
                </a:path>
              </a:pathLst>
            </a:custGeom>
            <a:solidFill>
              <a:srgbClr val="A3A3D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71" name="Freeform 15">
              <a:extLst>
                <a:ext uri="{FF2B5EF4-FFF2-40B4-BE49-F238E27FC236}">
                  <a16:creationId xmlns:a16="http://schemas.microsoft.com/office/drawing/2014/main" id="{48D38C11-1882-499A-A572-81D9F22EBD22}"/>
                </a:ext>
              </a:extLst>
            </p:cNvPr>
            <p:cNvSpPr>
              <a:spLocks/>
            </p:cNvSpPr>
            <p:nvPr/>
          </p:nvSpPr>
          <p:spPr bwMode="auto">
            <a:xfrm>
              <a:off x="4430313" y="2352678"/>
              <a:ext cx="63633" cy="207961"/>
            </a:xfrm>
            <a:custGeom>
              <a:avLst/>
              <a:gdLst>
                <a:gd name="T0" fmla="*/ 2147483646 w 37"/>
                <a:gd name="T1" fmla="*/ 0 h 131"/>
                <a:gd name="T2" fmla="*/ 2147483646 w 37"/>
                <a:gd name="T3" fmla="*/ 2147483646 h 131"/>
                <a:gd name="T4" fmla="*/ 2147483646 w 37"/>
                <a:gd name="T5" fmla="*/ 2147483646 h 131"/>
                <a:gd name="T6" fmla="*/ 0 w 37"/>
                <a:gd name="T7" fmla="*/ 2147483646 h 131"/>
                <a:gd name="T8" fmla="*/ 2147483646 w 37"/>
                <a:gd name="T9" fmla="*/ 0 h 131"/>
                <a:gd name="T10" fmla="*/ 2147483646 w 37"/>
                <a:gd name="T11" fmla="*/ 2147483646 h 131"/>
                <a:gd name="T12" fmla="*/ 2147483646 w 37"/>
                <a:gd name="T13" fmla="*/ 2147483646 h 131"/>
                <a:gd name="T14" fmla="*/ 2147483646 w 37"/>
                <a:gd name="T15" fmla="*/ 2147483646 h 131"/>
                <a:gd name="T16" fmla="*/ 2147483646 w 37"/>
                <a:gd name="T17" fmla="*/ 2147483646 h 131"/>
                <a:gd name="T18" fmla="*/ 2147483646 w 37"/>
                <a:gd name="T19" fmla="*/ 2147483646 h 131"/>
                <a:gd name="T20" fmla="*/ 2147483646 w 37"/>
                <a:gd name="T21" fmla="*/ 2147483646 h 131"/>
                <a:gd name="T22" fmla="*/ 2147483646 w 37"/>
                <a:gd name="T23" fmla="*/ 2147483646 h 131"/>
                <a:gd name="T24" fmla="*/ 2147483646 w 37"/>
                <a:gd name="T25" fmla="*/ 2147483646 h 131"/>
                <a:gd name="T26" fmla="*/ 0 w 37"/>
                <a:gd name="T27" fmla="*/ 2147483646 h 131"/>
                <a:gd name="T28" fmla="*/ 2147483646 w 37"/>
                <a:gd name="T29" fmla="*/ 2147483646 h 131"/>
                <a:gd name="T30" fmla="*/ 2147483646 w 37"/>
                <a:gd name="T31" fmla="*/ 0 h 131"/>
                <a:gd name="T32" fmla="*/ 2147483646 w 37"/>
                <a:gd name="T33" fmla="*/ 0 h 131"/>
                <a:gd name="T34" fmla="*/ 17694720 60000 65536"/>
                <a:gd name="T35" fmla="*/ 0 60000 65536"/>
                <a:gd name="T36" fmla="*/ 5898240 60000 65536"/>
                <a:gd name="T37" fmla="*/ 1179648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
                <a:gd name="T52" fmla="*/ 0 h 131"/>
                <a:gd name="T53" fmla="*/ 37 w 37"/>
                <a:gd name="T54" fmla="*/ 131 h 13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 h="131">
                  <a:moveTo>
                    <a:pt x="12" y="0"/>
                  </a:moveTo>
                  <a:lnTo>
                    <a:pt x="25" y="1"/>
                  </a:lnTo>
                  <a:lnTo>
                    <a:pt x="26" y="16"/>
                  </a:lnTo>
                  <a:lnTo>
                    <a:pt x="37" y="18"/>
                  </a:lnTo>
                  <a:lnTo>
                    <a:pt x="36" y="109"/>
                  </a:lnTo>
                  <a:lnTo>
                    <a:pt x="27" y="108"/>
                  </a:lnTo>
                  <a:lnTo>
                    <a:pt x="25" y="130"/>
                  </a:lnTo>
                  <a:lnTo>
                    <a:pt x="16" y="131"/>
                  </a:lnTo>
                  <a:lnTo>
                    <a:pt x="11" y="112"/>
                  </a:lnTo>
                  <a:lnTo>
                    <a:pt x="0" y="20"/>
                  </a:lnTo>
                  <a:lnTo>
                    <a:pt x="8" y="17"/>
                  </a:lnTo>
                  <a:lnTo>
                    <a:pt x="12" y="0"/>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72" name="Freeform 16">
              <a:extLst>
                <a:ext uri="{FF2B5EF4-FFF2-40B4-BE49-F238E27FC236}">
                  <a16:creationId xmlns:a16="http://schemas.microsoft.com/office/drawing/2014/main" id="{AC438310-5ED0-457C-868C-39D994D78F6D}"/>
                </a:ext>
              </a:extLst>
            </p:cNvPr>
            <p:cNvSpPr>
              <a:spLocks/>
            </p:cNvSpPr>
            <p:nvPr/>
          </p:nvSpPr>
          <p:spPr bwMode="auto">
            <a:xfrm>
              <a:off x="4524908" y="2352678"/>
              <a:ext cx="125547" cy="115891"/>
            </a:xfrm>
            <a:custGeom>
              <a:avLst/>
              <a:gdLst>
                <a:gd name="T0" fmla="*/ 2147483646 w 73"/>
                <a:gd name="T1" fmla="*/ 0 h 73"/>
                <a:gd name="T2" fmla="*/ 2147483646 w 73"/>
                <a:gd name="T3" fmla="*/ 2147483646 h 73"/>
                <a:gd name="T4" fmla="*/ 2147483646 w 73"/>
                <a:gd name="T5" fmla="*/ 2147483646 h 73"/>
                <a:gd name="T6" fmla="*/ 0 w 73"/>
                <a:gd name="T7" fmla="*/ 2147483646 h 73"/>
                <a:gd name="T8" fmla="*/ 2147483646 w 73"/>
                <a:gd name="T9" fmla="*/ 2147483646 h 73"/>
                <a:gd name="T10" fmla="*/ 2147483646 w 73"/>
                <a:gd name="T11" fmla="*/ 2147483646 h 73"/>
                <a:gd name="T12" fmla="*/ 2147483646 w 73"/>
                <a:gd name="T13" fmla="*/ 2147483646 h 73"/>
                <a:gd name="T14" fmla="*/ 0 w 73"/>
                <a:gd name="T15" fmla="*/ 2147483646 h 73"/>
                <a:gd name="T16" fmla="*/ 2147483646 w 73"/>
                <a:gd name="T17" fmla="*/ 2147483646 h 73"/>
                <a:gd name="T18" fmla="*/ 2147483646 w 73"/>
                <a:gd name="T19" fmla="*/ 2147483646 h 73"/>
                <a:gd name="T20" fmla="*/ 2147483646 w 73"/>
                <a:gd name="T21" fmla="*/ 2147483646 h 73"/>
                <a:gd name="T22" fmla="*/ 2147483646 w 73"/>
                <a:gd name="T23" fmla="*/ 2147483646 h 73"/>
                <a:gd name="T24" fmla="*/ 2147483646 w 73"/>
                <a:gd name="T25" fmla="*/ 2147483646 h 73"/>
                <a:gd name="T26" fmla="*/ 2147483646 w 73"/>
                <a:gd name="T27" fmla="*/ 2147483646 h 73"/>
                <a:gd name="T28" fmla="*/ 2147483646 w 73"/>
                <a:gd name="T29" fmla="*/ 2147483646 h 73"/>
                <a:gd name="T30" fmla="*/ 2147483646 w 73"/>
                <a:gd name="T31" fmla="*/ 2147483646 h 73"/>
                <a:gd name="T32" fmla="*/ 2147483646 w 73"/>
                <a:gd name="T33" fmla="*/ 2147483646 h 73"/>
                <a:gd name="T34" fmla="*/ 2147483646 w 73"/>
                <a:gd name="T35" fmla="*/ 2147483646 h 73"/>
                <a:gd name="T36" fmla="*/ 2147483646 w 73"/>
                <a:gd name="T37" fmla="*/ 0 h 73"/>
                <a:gd name="T38" fmla="*/ 2147483646 w 73"/>
                <a:gd name="T39" fmla="*/ 2147483646 h 73"/>
                <a:gd name="T40" fmla="*/ 2147483646 w 73"/>
                <a:gd name="T41" fmla="*/ 2147483646 h 73"/>
                <a:gd name="T42" fmla="*/ 17694720 60000 65536"/>
                <a:gd name="T43" fmla="*/ 0 60000 65536"/>
                <a:gd name="T44" fmla="*/ 5898240 60000 65536"/>
                <a:gd name="T45" fmla="*/ 1179648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3"/>
                <a:gd name="T64" fmla="*/ 0 h 73"/>
                <a:gd name="T65" fmla="*/ 73 w 73"/>
                <a:gd name="T66" fmla="*/ 73 h 7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3" h="73">
                  <a:moveTo>
                    <a:pt x="16" y="2"/>
                  </a:moveTo>
                  <a:lnTo>
                    <a:pt x="14" y="18"/>
                  </a:lnTo>
                  <a:lnTo>
                    <a:pt x="1" y="19"/>
                  </a:lnTo>
                  <a:lnTo>
                    <a:pt x="0" y="72"/>
                  </a:lnTo>
                  <a:lnTo>
                    <a:pt x="71" y="73"/>
                  </a:lnTo>
                  <a:lnTo>
                    <a:pt x="32" y="65"/>
                  </a:lnTo>
                  <a:lnTo>
                    <a:pt x="60" y="62"/>
                  </a:lnTo>
                  <a:lnTo>
                    <a:pt x="36" y="42"/>
                  </a:lnTo>
                  <a:lnTo>
                    <a:pt x="14" y="51"/>
                  </a:lnTo>
                  <a:lnTo>
                    <a:pt x="34" y="31"/>
                  </a:lnTo>
                  <a:lnTo>
                    <a:pt x="71" y="51"/>
                  </a:lnTo>
                  <a:lnTo>
                    <a:pt x="73" y="22"/>
                  </a:lnTo>
                  <a:lnTo>
                    <a:pt x="62" y="19"/>
                  </a:lnTo>
                  <a:lnTo>
                    <a:pt x="65" y="1"/>
                  </a:lnTo>
                  <a:lnTo>
                    <a:pt x="27" y="0"/>
                  </a:lnTo>
                  <a:lnTo>
                    <a:pt x="16" y="2"/>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73" name="Freeform 17">
              <a:extLst>
                <a:ext uri="{FF2B5EF4-FFF2-40B4-BE49-F238E27FC236}">
                  <a16:creationId xmlns:a16="http://schemas.microsoft.com/office/drawing/2014/main" id="{8397362F-3824-4A6D-869F-16EC3C1E3DC1}"/>
                </a:ext>
              </a:extLst>
            </p:cNvPr>
            <p:cNvSpPr>
              <a:spLocks/>
            </p:cNvSpPr>
            <p:nvPr/>
          </p:nvSpPr>
          <p:spPr bwMode="auto">
            <a:xfrm>
              <a:off x="4702045" y="2351086"/>
              <a:ext cx="68790" cy="130173"/>
            </a:xfrm>
            <a:custGeom>
              <a:avLst/>
              <a:gdLst>
                <a:gd name="T0" fmla="*/ 2147483646 w 40"/>
                <a:gd name="T1" fmla="*/ 0 h 82"/>
                <a:gd name="T2" fmla="*/ 2147483646 w 40"/>
                <a:gd name="T3" fmla="*/ 2147483646 h 82"/>
                <a:gd name="T4" fmla="*/ 2147483646 w 40"/>
                <a:gd name="T5" fmla="*/ 2147483646 h 82"/>
                <a:gd name="T6" fmla="*/ 0 w 40"/>
                <a:gd name="T7" fmla="*/ 2147483646 h 82"/>
                <a:gd name="T8" fmla="*/ 2147483646 w 40"/>
                <a:gd name="T9" fmla="*/ 0 h 82"/>
                <a:gd name="T10" fmla="*/ 2147483646 w 40"/>
                <a:gd name="T11" fmla="*/ 0 h 82"/>
                <a:gd name="T12" fmla="*/ 2147483646 w 40"/>
                <a:gd name="T13" fmla="*/ 2147483646 h 82"/>
                <a:gd name="T14" fmla="*/ 2147483646 w 40"/>
                <a:gd name="T15" fmla="*/ 2147483646 h 82"/>
                <a:gd name="T16" fmla="*/ 2147483646 w 40"/>
                <a:gd name="T17" fmla="*/ 2147483646 h 82"/>
                <a:gd name="T18" fmla="*/ 0 w 40"/>
                <a:gd name="T19" fmla="*/ 2147483646 h 82"/>
                <a:gd name="T20" fmla="*/ 2147483646 w 40"/>
                <a:gd name="T21" fmla="*/ 2147483646 h 82"/>
                <a:gd name="T22" fmla="*/ 2147483646 w 40"/>
                <a:gd name="T23" fmla="*/ 2147483646 h 82"/>
                <a:gd name="T24" fmla="*/ 2147483646 w 40"/>
                <a:gd name="T25" fmla="*/ 0 h 82"/>
                <a:gd name="T26" fmla="*/ 2147483646 w 40"/>
                <a:gd name="T27" fmla="*/ 0 h 82"/>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0"/>
                <a:gd name="T43" fmla="*/ 0 h 82"/>
                <a:gd name="T44" fmla="*/ 40 w 40"/>
                <a:gd name="T45" fmla="*/ 82 h 8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0" h="82">
                  <a:moveTo>
                    <a:pt x="11" y="0"/>
                  </a:moveTo>
                  <a:lnTo>
                    <a:pt x="35" y="0"/>
                  </a:lnTo>
                  <a:lnTo>
                    <a:pt x="29" y="22"/>
                  </a:lnTo>
                  <a:lnTo>
                    <a:pt x="40" y="23"/>
                  </a:lnTo>
                  <a:lnTo>
                    <a:pt x="37" y="40"/>
                  </a:lnTo>
                  <a:lnTo>
                    <a:pt x="0" y="82"/>
                  </a:lnTo>
                  <a:lnTo>
                    <a:pt x="1" y="21"/>
                  </a:lnTo>
                  <a:lnTo>
                    <a:pt x="7" y="18"/>
                  </a:lnTo>
                  <a:lnTo>
                    <a:pt x="11" y="0"/>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74" name="Freeform 18">
              <a:extLst>
                <a:ext uri="{FF2B5EF4-FFF2-40B4-BE49-F238E27FC236}">
                  <a16:creationId xmlns:a16="http://schemas.microsoft.com/office/drawing/2014/main" id="{EBDA8B4D-4AF9-4D53-809D-06B6A779B656}"/>
                </a:ext>
              </a:extLst>
            </p:cNvPr>
            <p:cNvSpPr>
              <a:spLocks/>
            </p:cNvSpPr>
            <p:nvPr/>
          </p:nvSpPr>
          <p:spPr bwMode="auto">
            <a:xfrm>
              <a:off x="4382161" y="2346322"/>
              <a:ext cx="68790" cy="25402"/>
            </a:xfrm>
            <a:custGeom>
              <a:avLst/>
              <a:gdLst>
                <a:gd name="T0" fmla="*/ 2147483646 w 40"/>
                <a:gd name="T1" fmla="*/ 0 h 16"/>
                <a:gd name="T2" fmla="*/ 2147483646 w 40"/>
                <a:gd name="T3" fmla="*/ 2147483646 h 16"/>
                <a:gd name="T4" fmla="*/ 2147483646 w 40"/>
                <a:gd name="T5" fmla="*/ 2147483646 h 16"/>
                <a:gd name="T6" fmla="*/ 0 w 40"/>
                <a:gd name="T7" fmla="*/ 2147483646 h 16"/>
                <a:gd name="T8" fmla="*/ 0 w 40"/>
                <a:gd name="T9" fmla="*/ 2147483646 h 16"/>
                <a:gd name="T10" fmla="*/ 2147483646 w 40"/>
                <a:gd name="T11" fmla="*/ 2147483646 h 16"/>
                <a:gd name="T12" fmla="*/ 2147483646 w 40"/>
                <a:gd name="T13" fmla="*/ 2147483646 h 16"/>
                <a:gd name="T14" fmla="*/ 2147483646 w 40"/>
                <a:gd name="T15" fmla="*/ 0 h 16"/>
                <a:gd name="T16" fmla="*/ 0 w 40"/>
                <a:gd name="T17" fmla="*/ 2147483646 h 16"/>
                <a:gd name="T18" fmla="*/ 0 w 40"/>
                <a:gd name="T19" fmla="*/ 2147483646 h 16"/>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0"/>
                <a:gd name="T31" fmla="*/ 0 h 16"/>
                <a:gd name="T32" fmla="*/ 40 w 40"/>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16">
                  <a:moveTo>
                    <a:pt x="0" y="3"/>
                  </a:moveTo>
                  <a:lnTo>
                    <a:pt x="4" y="11"/>
                  </a:lnTo>
                  <a:lnTo>
                    <a:pt x="40" y="16"/>
                  </a:lnTo>
                  <a:lnTo>
                    <a:pt x="40" y="0"/>
                  </a:lnTo>
                  <a:lnTo>
                    <a:pt x="0" y="3"/>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75" name="Freeform 19">
              <a:extLst>
                <a:ext uri="{FF2B5EF4-FFF2-40B4-BE49-F238E27FC236}">
                  <a16:creationId xmlns:a16="http://schemas.microsoft.com/office/drawing/2014/main" id="{DA3666EB-EFD7-4499-9335-78DC0EB30134}"/>
                </a:ext>
              </a:extLst>
            </p:cNvPr>
            <p:cNvSpPr>
              <a:spLocks/>
            </p:cNvSpPr>
            <p:nvPr/>
          </p:nvSpPr>
          <p:spPr bwMode="auto">
            <a:xfrm>
              <a:off x="4480194" y="2349495"/>
              <a:ext cx="75666" cy="20638"/>
            </a:xfrm>
            <a:custGeom>
              <a:avLst/>
              <a:gdLst>
                <a:gd name="T0" fmla="*/ 2147483646 w 44"/>
                <a:gd name="T1" fmla="*/ 0 h 13"/>
                <a:gd name="T2" fmla="*/ 2147483646 w 44"/>
                <a:gd name="T3" fmla="*/ 2147483646 h 13"/>
                <a:gd name="T4" fmla="*/ 2147483646 w 44"/>
                <a:gd name="T5" fmla="*/ 2147483646 h 13"/>
                <a:gd name="T6" fmla="*/ 0 w 44"/>
                <a:gd name="T7" fmla="*/ 2147483646 h 13"/>
                <a:gd name="T8" fmla="*/ 0 w 44"/>
                <a:gd name="T9" fmla="*/ 2147483646 h 13"/>
                <a:gd name="T10" fmla="*/ 0 w 44"/>
                <a:gd name="T11" fmla="*/ 2147483646 h 13"/>
                <a:gd name="T12" fmla="*/ 2147483646 w 44"/>
                <a:gd name="T13" fmla="*/ 2147483646 h 13"/>
                <a:gd name="T14" fmla="*/ 2147483646 w 44"/>
                <a:gd name="T15" fmla="*/ 0 h 13"/>
                <a:gd name="T16" fmla="*/ 0 w 44"/>
                <a:gd name="T17" fmla="*/ 2147483646 h 13"/>
                <a:gd name="T18" fmla="*/ 0 w 44"/>
                <a:gd name="T19" fmla="*/ 2147483646 h 13"/>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4"/>
                <a:gd name="T31" fmla="*/ 0 h 13"/>
                <a:gd name="T32" fmla="*/ 44 w 44"/>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13">
                  <a:moveTo>
                    <a:pt x="0" y="2"/>
                  </a:moveTo>
                  <a:lnTo>
                    <a:pt x="0" y="13"/>
                  </a:lnTo>
                  <a:lnTo>
                    <a:pt x="44" y="13"/>
                  </a:lnTo>
                  <a:lnTo>
                    <a:pt x="42" y="0"/>
                  </a:lnTo>
                  <a:lnTo>
                    <a:pt x="0" y="2"/>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76" name="Freeform 20">
              <a:extLst>
                <a:ext uri="{FF2B5EF4-FFF2-40B4-BE49-F238E27FC236}">
                  <a16:creationId xmlns:a16="http://schemas.microsoft.com/office/drawing/2014/main" id="{8FB2D50A-A2C3-4F6B-A9D8-581F2DC1B261}"/>
                </a:ext>
              </a:extLst>
            </p:cNvPr>
            <p:cNvSpPr>
              <a:spLocks/>
            </p:cNvSpPr>
            <p:nvPr/>
          </p:nvSpPr>
          <p:spPr bwMode="auto">
            <a:xfrm>
              <a:off x="4634974" y="2347914"/>
              <a:ext cx="77394" cy="19046"/>
            </a:xfrm>
            <a:custGeom>
              <a:avLst/>
              <a:gdLst>
                <a:gd name="T0" fmla="*/ 2147483646 w 45"/>
                <a:gd name="T1" fmla="*/ 0 h 12"/>
                <a:gd name="T2" fmla="*/ 2147483646 w 45"/>
                <a:gd name="T3" fmla="*/ 2147483646 h 12"/>
                <a:gd name="T4" fmla="*/ 2147483646 w 45"/>
                <a:gd name="T5" fmla="*/ 2147483646 h 12"/>
                <a:gd name="T6" fmla="*/ 0 w 45"/>
                <a:gd name="T7" fmla="*/ 2147483646 h 12"/>
                <a:gd name="T8" fmla="*/ 2147483646 w 45"/>
                <a:gd name="T9" fmla="*/ 2147483646 h 12"/>
                <a:gd name="T10" fmla="*/ 0 w 45"/>
                <a:gd name="T11" fmla="*/ 2147483646 h 12"/>
                <a:gd name="T12" fmla="*/ 2147483646 w 45"/>
                <a:gd name="T13" fmla="*/ 2147483646 h 12"/>
                <a:gd name="T14" fmla="*/ 2147483646 w 45"/>
                <a:gd name="T15" fmla="*/ 0 h 12"/>
                <a:gd name="T16" fmla="*/ 2147483646 w 45"/>
                <a:gd name="T17" fmla="*/ 2147483646 h 12"/>
                <a:gd name="T18" fmla="*/ 2147483646 w 45"/>
                <a:gd name="T19" fmla="*/ 2147483646 h 12"/>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5"/>
                <a:gd name="T31" fmla="*/ 0 h 12"/>
                <a:gd name="T32" fmla="*/ 45 w 45"/>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5" h="12">
                  <a:moveTo>
                    <a:pt x="1" y="4"/>
                  </a:moveTo>
                  <a:lnTo>
                    <a:pt x="0" y="12"/>
                  </a:lnTo>
                  <a:lnTo>
                    <a:pt x="43" y="11"/>
                  </a:lnTo>
                  <a:lnTo>
                    <a:pt x="45" y="0"/>
                  </a:lnTo>
                  <a:lnTo>
                    <a:pt x="1" y="4"/>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77" name="Freeform 21">
              <a:extLst>
                <a:ext uri="{FF2B5EF4-FFF2-40B4-BE49-F238E27FC236}">
                  <a16:creationId xmlns:a16="http://schemas.microsoft.com/office/drawing/2014/main" id="{DFC9D8E5-C433-4C36-9E3E-89B70A1BE48B}"/>
                </a:ext>
              </a:extLst>
            </p:cNvPr>
            <p:cNvSpPr>
              <a:spLocks/>
            </p:cNvSpPr>
            <p:nvPr/>
          </p:nvSpPr>
          <p:spPr bwMode="auto">
            <a:xfrm>
              <a:off x="4757074" y="2347914"/>
              <a:ext cx="63633" cy="22229"/>
            </a:xfrm>
            <a:custGeom>
              <a:avLst/>
              <a:gdLst>
                <a:gd name="T0" fmla="*/ 2147483646 w 37"/>
                <a:gd name="T1" fmla="*/ 0 h 14"/>
                <a:gd name="T2" fmla="*/ 2147483646 w 37"/>
                <a:gd name="T3" fmla="*/ 2147483646 h 14"/>
                <a:gd name="T4" fmla="*/ 2147483646 w 37"/>
                <a:gd name="T5" fmla="*/ 2147483646 h 14"/>
                <a:gd name="T6" fmla="*/ 0 w 37"/>
                <a:gd name="T7" fmla="*/ 2147483646 h 14"/>
                <a:gd name="T8" fmla="*/ 2147483646 w 37"/>
                <a:gd name="T9" fmla="*/ 2147483646 h 14"/>
                <a:gd name="T10" fmla="*/ 0 w 37"/>
                <a:gd name="T11" fmla="*/ 2147483646 h 14"/>
                <a:gd name="T12" fmla="*/ 2147483646 w 37"/>
                <a:gd name="T13" fmla="*/ 2147483646 h 14"/>
                <a:gd name="T14" fmla="*/ 2147483646 w 37"/>
                <a:gd name="T15" fmla="*/ 0 h 14"/>
                <a:gd name="T16" fmla="*/ 2147483646 w 37"/>
                <a:gd name="T17" fmla="*/ 2147483646 h 14"/>
                <a:gd name="T18" fmla="*/ 2147483646 w 37"/>
                <a:gd name="T19" fmla="*/ 2147483646 h 14"/>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37"/>
                <a:gd name="T31" fmla="*/ 0 h 14"/>
                <a:gd name="T32" fmla="*/ 37 w 37"/>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7" h="14">
                  <a:moveTo>
                    <a:pt x="3" y="2"/>
                  </a:moveTo>
                  <a:lnTo>
                    <a:pt x="0" y="14"/>
                  </a:lnTo>
                  <a:lnTo>
                    <a:pt x="37" y="10"/>
                  </a:lnTo>
                  <a:lnTo>
                    <a:pt x="37" y="0"/>
                  </a:lnTo>
                  <a:lnTo>
                    <a:pt x="3" y="2"/>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78" name="Freeform 22">
              <a:extLst>
                <a:ext uri="{FF2B5EF4-FFF2-40B4-BE49-F238E27FC236}">
                  <a16:creationId xmlns:a16="http://schemas.microsoft.com/office/drawing/2014/main" id="{821F79B1-5298-43BF-A3EE-455B756B281C}"/>
                </a:ext>
              </a:extLst>
            </p:cNvPr>
            <p:cNvSpPr>
              <a:spLocks/>
            </p:cNvSpPr>
            <p:nvPr/>
          </p:nvSpPr>
          <p:spPr bwMode="auto">
            <a:xfrm>
              <a:off x="4753636" y="2386017"/>
              <a:ext cx="56756" cy="134938"/>
            </a:xfrm>
            <a:custGeom>
              <a:avLst/>
              <a:gdLst>
                <a:gd name="T0" fmla="*/ 2147483646 w 33"/>
                <a:gd name="T1" fmla="*/ 0 h 85"/>
                <a:gd name="T2" fmla="*/ 2147483646 w 33"/>
                <a:gd name="T3" fmla="*/ 2147483646 h 85"/>
                <a:gd name="T4" fmla="*/ 2147483646 w 33"/>
                <a:gd name="T5" fmla="*/ 2147483646 h 85"/>
                <a:gd name="T6" fmla="*/ 0 w 33"/>
                <a:gd name="T7" fmla="*/ 2147483646 h 85"/>
                <a:gd name="T8" fmla="*/ 2147483646 w 33"/>
                <a:gd name="T9" fmla="*/ 2147483646 h 85"/>
                <a:gd name="T10" fmla="*/ 2147483646 w 33"/>
                <a:gd name="T11" fmla="*/ 2147483646 h 85"/>
                <a:gd name="T12" fmla="*/ 2147483646 w 33"/>
                <a:gd name="T13" fmla="*/ 2147483646 h 85"/>
                <a:gd name="T14" fmla="*/ 0 w 33"/>
                <a:gd name="T15" fmla="*/ 2147483646 h 85"/>
                <a:gd name="T16" fmla="*/ 2147483646 w 33"/>
                <a:gd name="T17" fmla="*/ 2147483646 h 85"/>
                <a:gd name="T18" fmla="*/ 2147483646 w 33"/>
                <a:gd name="T19" fmla="*/ 0 h 85"/>
                <a:gd name="T20" fmla="*/ 2147483646 w 33"/>
                <a:gd name="T21" fmla="*/ 2147483646 h 85"/>
                <a:gd name="T22" fmla="*/ 2147483646 w 33"/>
                <a:gd name="T23" fmla="*/ 2147483646 h 85"/>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85"/>
                <a:gd name="T38" fmla="*/ 33 w 33"/>
                <a:gd name="T39" fmla="*/ 85 h 8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85">
                  <a:moveTo>
                    <a:pt x="32" y="5"/>
                  </a:moveTo>
                  <a:lnTo>
                    <a:pt x="17" y="9"/>
                  </a:lnTo>
                  <a:lnTo>
                    <a:pt x="19" y="85"/>
                  </a:lnTo>
                  <a:lnTo>
                    <a:pt x="0" y="85"/>
                  </a:lnTo>
                  <a:lnTo>
                    <a:pt x="10" y="1"/>
                  </a:lnTo>
                  <a:lnTo>
                    <a:pt x="33" y="0"/>
                  </a:lnTo>
                  <a:lnTo>
                    <a:pt x="32" y="5"/>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79" name="Freeform 23">
              <a:extLst>
                <a:ext uri="{FF2B5EF4-FFF2-40B4-BE49-F238E27FC236}">
                  <a16:creationId xmlns:a16="http://schemas.microsoft.com/office/drawing/2014/main" id="{1DB038CB-51C5-44D8-A42D-E836B6C6C2A4}"/>
                </a:ext>
              </a:extLst>
            </p:cNvPr>
            <p:cNvSpPr>
              <a:spLocks/>
            </p:cNvSpPr>
            <p:nvPr/>
          </p:nvSpPr>
          <p:spPr bwMode="auto">
            <a:xfrm>
              <a:off x="4643570" y="2387598"/>
              <a:ext cx="55028" cy="139702"/>
            </a:xfrm>
            <a:custGeom>
              <a:avLst/>
              <a:gdLst>
                <a:gd name="T0" fmla="*/ 2147483646 w 32"/>
                <a:gd name="T1" fmla="*/ 0 h 88"/>
                <a:gd name="T2" fmla="*/ 2147483646 w 32"/>
                <a:gd name="T3" fmla="*/ 2147483646 h 88"/>
                <a:gd name="T4" fmla="*/ 2147483646 w 32"/>
                <a:gd name="T5" fmla="*/ 2147483646 h 88"/>
                <a:gd name="T6" fmla="*/ 0 w 32"/>
                <a:gd name="T7" fmla="*/ 2147483646 h 88"/>
                <a:gd name="T8" fmla="*/ 2147483646 w 32"/>
                <a:gd name="T9" fmla="*/ 0 h 88"/>
                <a:gd name="T10" fmla="*/ 2147483646 w 32"/>
                <a:gd name="T11" fmla="*/ 2147483646 h 88"/>
                <a:gd name="T12" fmla="*/ 2147483646 w 32"/>
                <a:gd name="T13" fmla="*/ 2147483646 h 88"/>
                <a:gd name="T14" fmla="*/ 2147483646 w 32"/>
                <a:gd name="T15" fmla="*/ 2147483646 h 88"/>
                <a:gd name="T16" fmla="*/ 0 w 32"/>
                <a:gd name="T17" fmla="*/ 2147483646 h 88"/>
                <a:gd name="T18" fmla="*/ 2147483646 w 32"/>
                <a:gd name="T19" fmla="*/ 0 h 88"/>
                <a:gd name="T20" fmla="*/ 2147483646 w 32"/>
                <a:gd name="T21" fmla="*/ 0 h 88"/>
                <a:gd name="T22" fmla="*/ 2147483646 w 32"/>
                <a:gd name="T23" fmla="*/ 0 h 88"/>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2"/>
                <a:gd name="T37" fmla="*/ 0 h 88"/>
                <a:gd name="T38" fmla="*/ 32 w 32"/>
                <a:gd name="T39" fmla="*/ 88 h 8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2" h="88">
                  <a:moveTo>
                    <a:pt x="32" y="0"/>
                  </a:moveTo>
                  <a:lnTo>
                    <a:pt x="29" y="7"/>
                  </a:lnTo>
                  <a:lnTo>
                    <a:pt x="13" y="37"/>
                  </a:lnTo>
                  <a:lnTo>
                    <a:pt x="12" y="87"/>
                  </a:lnTo>
                  <a:lnTo>
                    <a:pt x="0" y="88"/>
                  </a:lnTo>
                  <a:lnTo>
                    <a:pt x="4" y="0"/>
                  </a:lnTo>
                  <a:lnTo>
                    <a:pt x="32" y="0"/>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80" name="Freeform 24">
              <a:extLst>
                <a:ext uri="{FF2B5EF4-FFF2-40B4-BE49-F238E27FC236}">
                  <a16:creationId xmlns:a16="http://schemas.microsoft.com/office/drawing/2014/main" id="{DE9B3369-0C35-44A4-865C-D9D82FDB4CE9}"/>
                </a:ext>
              </a:extLst>
            </p:cNvPr>
            <p:cNvSpPr>
              <a:spLocks/>
            </p:cNvSpPr>
            <p:nvPr/>
          </p:nvSpPr>
          <p:spPr bwMode="auto">
            <a:xfrm>
              <a:off x="4492227" y="2382834"/>
              <a:ext cx="39556" cy="147639"/>
            </a:xfrm>
            <a:custGeom>
              <a:avLst/>
              <a:gdLst>
                <a:gd name="T0" fmla="*/ 2147483646 w 23"/>
                <a:gd name="T1" fmla="*/ 0 h 93"/>
                <a:gd name="T2" fmla="*/ 2147483646 w 23"/>
                <a:gd name="T3" fmla="*/ 2147483646 h 93"/>
                <a:gd name="T4" fmla="*/ 2147483646 w 23"/>
                <a:gd name="T5" fmla="*/ 2147483646 h 93"/>
                <a:gd name="T6" fmla="*/ 0 w 23"/>
                <a:gd name="T7" fmla="*/ 2147483646 h 93"/>
                <a:gd name="T8" fmla="*/ 0 w 23"/>
                <a:gd name="T9" fmla="*/ 2147483646 h 93"/>
                <a:gd name="T10" fmla="*/ 2147483646 w 23"/>
                <a:gd name="T11" fmla="*/ 2147483646 h 93"/>
                <a:gd name="T12" fmla="*/ 2147483646 w 23"/>
                <a:gd name="T13" fmla="*/ 2147483646 h 93"/>
                <a:gd name="T14" fmla="*/ 2147483646 w 23"/>
                <a:gd name="T15" fmla="*/ 2147483646 h 93"/>
                <a:gd name="T16" fmla="*/ 2147483646 w 23"/>
                <a:gd name="T17" fmla="*/ 2147483646 h 93"/>
                <a:gd name="T18" fmla="*/ 2147483646 w 23"/>
                <a:gd name="T19" fmla="*/ 0 h 93"/>
                <a:gd name="T20" fmla="*/ 0 w 23"/>
                <a:gd name="T21" fmla="*/ 2147483646 h 93"/>
                <a:gd name="T22" fmla="*/ 0 w 23"/>
                <a:gd name="T23" fmla="*/ 2147483646 h 93"/>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3"/>
                <a:gd name="T37" fmla="*/ 0 h 93"/>
                <a:gd name="T38" fmla="*/ 23 w 23"/>
                <a:gd name="T39" fmla="*/ 93 h 9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3" h="93">
                  <a:moveTo>
                    <a:pt x="0" y="2"/>
                  </a:moveTo>
                  <a:lnTo>
                    <a:pt x="2" y="16"/>
                  </a:lnTo>
                  <a:lnTo>
                    <a:pt x="11" y="46"/>
                  </a:lnTo>
                  <a:lnTo>
                    <a:pt x="11" y="92"/>
                  </a:lnTo>
                  <a:lnTo>
                    <a:pt x="21" y="93"/>
                  </a:lnTo>
                  <a:lnTo>
                    <a:pt x="23" y="0"/>
                  </a:lnTo>
                  <a:lnTo>
                    <a:pt x="0" y="2"/>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81" name="Freeform 25">
              <a:extLst>
                <a:ext uri="{FF2B5EF4-FFF2-40B4-BE49-F238E27FC236}">
                  <a16:creationId xmlns:a16="http://schemas.microsoft.com/office/drawing/2014/main" id="{621550FF-FA75-4338-827C-6611B32177F1}"/>
                </a:ext>
              </a:extLst>
            </p:cNvPr>
            <p:cNvSpPr>
              <a:spLocks/>
            </p:cNvSpPr>
            <p:nvPr/>
          </p:nvSpPr>
          <p:spPr bwMode="auto">
            <a:xfrm>
              <a:off x="4395923" y="2386017"/>
              <a:ext cx="44714" cy="141283"/>
            </a:xfrm>
            <a:custGeom>
              <a:avLst/>
              <a:gdLst>
                <a:gd name="T0" fmla="*/ 2147483646 w 26"/>
                <a:gd name="T1" fmla="*/ 0 h 89"/>
                <a:gd name="T2" fmla="*/ 2147483646 w 26"/>
                <a:gd name="T3" fmla="*/ 2147483646 h 89"/>
                <a:gd name="T4" fmla="*/ 2147483646 w 26"/>
                <a:gd name="T5" fmla="*/ 2147483646 h 89"/>
                <a:gd name="T6" fmla="*/ 0 w 26"/>
                <a:gd name="T7" fmla="*/ 2147483646 h 89"/>
                <a:gd name="T8" fmla="*/ 0 w 26"/>
                <a:gd name="T9" fmla="*/ 0 h 89"/>
                <a:gd name="T10" fmla="*/ 2147483646 w 26"/>
                <a:gd name="T11" fmla="*/ 2147483646 h 89"/>
                <a:gd name="T12" fmla="*/ 2147483646 w 26"/>
                <a:gd name="T13" fmla="*/ 2147483646 h 89"/>
                <a:gd name="T14" fmla="*/ 2147483646 w 26"/>
                <a:gd name="T15" fmla="*/ 2147483646 h 89"/>
                <a:gd name="T16" fmla="*/ 2147483646 w 26"/>
                <a:gd name="T17" fmla="*/ 0 h 89"/>
                <a:gd name="T18" fmla="*/ 0 w 26"/>
                <a:gd name="T19" fmla="*/ 0 h 89"/>
                <a:gd name="T20" fmla="*/ 0 w 26"/>
                <a:gd name="T21" fmla="*/ 0 h 89"/>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6"/>
                <a:gd name="T34" fmla="*/ 0 h 89"/>
                <a:gd name="T35" fmla="*/ 26 w 26"/>
                <a:gd name="T36" fmla="*/ 89 h 8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89">
                  <a:moveTo>
                    <a:pt x="0" y="0"/>
                  </a:moveTo>
                  <a:lnTo>
                    <a:pt x="1" y="18"/>
                  </a:lnTo>
                  <a:lnTo>
                    <a:pt x="15" y="89"/>
                  </a:lnTo>
                  <a:lnTo>
                    <a:pt x="26" y="89"/>
                  </a:lnTo>
                  <a:lnTo>
                    <a:pt x="23" y="0"/>
                  </a:lnTo>
                  <a:lnTo>
                    <a:pt x="0" y="0"/>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82" name="Freeform 26">
              <a:extLst>
                <a:ext uri="{FF2B5EF4-FFF2-40B4-BE49-F238E27FC236}">
                  <a16:creationId xmlns:a16="http://schemas.microsoft.com/office/drawing/2014/main" id="{123161A9-2B80-4124-A14D-B8373DBC9EA1}"/>
                </a:ext>
              </a:extLst>
            </p:cNvPr>
            <p:cNvSpPr>
              <a:spLocks/>
            </p:cNvSpPr>
            <p:nvPr/>
          </p:nvSpPr>
          <p:spPr bwMode="auto">
            <a:xfrm>
              <a:off x="4330570" y="2562221"/>
              <a:ext cx="514221" cy="68259"/>
            </a:xfrm>
            <a:custGeom>
              <a:avLst/>
              <a:gdLst>
                <a:gd name="T0" fmla="*/ 2147483646 w 299"/>
                <a:gd name="T1" fmla="*/ 0 h 43"/>
                <a:gd name="T2" fmla="*/ 2147483646 w 299"/>
                <a:gd name="T3" fmla="*/ 2147483646 h 43"/>
                <a:gd name="T4" fmla="*/ 2147483646 w 299"/>
                <a:gd name="T5" fmla="*/ 2147483646 h 43"/>
                <a:gd name="T6" fmla="*/ 0 w 299"/>
                <a:gd name="T7" fmla="*/ 2147483646 h 43"/>
                <a:gd name="T8" fmla="*/ 2147483646 w 299"/>
                <a:gd name="T9" fmla="*/ 2147483646 h 43"/>
                <a:gd name="T10" fmla="*/ 2147483646 w 299"/>
                <a:gd name="T11" fmla="*/ 0 h 43"/>
                <a:gd name="T12" fmla="*/ 2147483646 w 299"/>
                <a:gd name="T13" fmla="*/ 2147483646 h 43"/>
                <a:gd name="T14" fmla="*/ 2147483646 w 299"/>
                <a:gd name="T15" fmla="*/ 2147483646 h 43"/>
                <a:gd name="T16" fmla="*/ 2147483646 w 299"/>
                <a:gd name="T17" fmla="*/ 2147483646 h 43"/>
                <a:gd name="T18" fmla="*/ 2147483646 w 299"/>
                <a:gd name="T19" fmla="*/ 2147483646 h 43"/>
                <a:gd name="T20" fmla="*/ 2147483646 w 299"/>
                <a:gd name="T21" fmla="*/ 2147483646 h 43"/>
                <a:gd name="T22" fmla="*/ 2147483646 w 299"/>
                <a:gd name="T23" fmla="*/ 2147483646 h 43"/>
                <a:gd name="T24" fmla="*/ 2147483646 w 299"/>
                <a:gd name="T25" fmla="*/ 2147483646 h 43"/>
                <a:gd name="T26" fmla="*/ 2147483646 w 299"/>
                <a:gd name="T27" fmla="*/ 2147483646 h 43"/>
                <a:gd name="T28" fmla="*/ 2147483646 w 299"/>
                <a:gd name="T29" fmla="*/ 2147483646 h 43"/>
                <a:gd name="T30" fmla="*/ 0 w 299"/>
                <a:gd name="T31" fmla="*/ 2147483646 h 43"/>
                <a:gd name="T32" fmla="*/ 2147483646 w 299"/>
                <a:gd name="T33" fmla="*/ 2147483646 h 43"/>
                <a:gd name="T34" fmla="*/ 2147483646 w 299"/>
                <a:gd name="T35" fmla="*/ 2147483646 h 43"/>
                <a:gd name="T36" fmla="*/ 2147483646 w 299"/>
                <a:gd name="T37" fmla="*/ 2147483646 h 43"/>
                <a:gd name="T38" fmla="*/ 2147483646 w 299"/>
                <a:gd name="T39" fmla="*/ 2147483646 h 43"/>
                <a:gd name="T40" fmla="*/ 17694720 60000 65536"/>
                <a:gd name="T41" fmla="*/ 0 60000 65536"/>
                <a:gd name="T42" fmla="*/ 5898240 60000 65536"/>
                <a:gd name="T43" fmla="*/ 1179648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9"/>
                <a:gd name="T61" fmla="*/ 0 h 43"/>
                <a:gd name="T62" fmla="*/ 299 w 299"/>
                <a:gd name="T63" fmla="*/ 43 h 4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9" h="43">
                  <a:moveTo>
                    <a:pt x="45" y="1"/>
                  </a:moveTo>
                  <a:lnTo>
                    <a:pt x="267" y="0"/>
                  </a:lnTo>
                  <a:lnTo>
                    <a:pt x="263" y="8"/>
                  </a:lnTo>
                  <a:lnTo>
                    <a:pt x="29" y="9"/>
                  </a:lnTo>
                  <a:lnTo>
                    <a:pt x="26" y="13"/>
                  </a:lnTo>
                  <a:lnTo>
                    <a:pt x="271" y="15"/>
                  </a:lnTo>
                  <a:lnTo>
                    <a:pt x="283" y="23"/>
                  </a:lnTo>
                  <a:lnTo>
                    <a:pt x="12" y="22"/>
                  </a:lnTo>
                  <a:lnTo>
                    <a:pt x="27" y="25"/>
                  </a:lnTo>
                  <a:lnTo>
                    <a:pt x="299" y="31"/>
                  </a:lnTo>
                  <a:lnTo>
                    <a:pt x="297" y="43"/>
                  </a:lnTo>
                  <a:lnTo>
                    <a:pt x="0" y="39"/>
                  </a:lnTo>
                  <a:lnTo>
                    <a:pt x="8" y="16"/>
                  </a:lnTo>
                  <a:lnTo>
                    <a:pt x="28" y="3"/>
                  </a:lnTo>
                  <a:lnTo>
                    <a:pt x="45" y="1"/>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83" name="Freeform 27">
              <a:extLst>
                <a:ext uri="{FF2B5EF4-FFF2-40B4-BE49-F238E27FC236}">
                  <a16:creationId xmlns:a16="http://schemas.microsoft.com/office/drawing/2014/main" id="{A488691E-DEDC-4E1A-BFA8-941BCDDBBF58}"/>
                </a:ext>
              </a:extLst>
            </p:cNvPr>
            <p:cNvSpPr>
              <a:spLocks/>
            </p:cNvSpPr>
            <p:nvPr/>
          </p:nvSpPr>
          <p:spPr bwMode="auto">
            <a:xfrm>
              <a:off x="4421718" y="2235195"/>
              <a:ext cx="368036" cy="93661"/>
            </a:xfrm>
            <a:custGeom>
              <a:avLst/>
              <a:gdLst>
                <a:gd name="T0" fmla="*/ 2147483646 w 214"/>
                <a:gd name="T1" fmla="*/ 0 h 59"/>
                <a:gd name="T2" fmla="*/ 2147483646 w 214"/>
                <a:gd name="T3" fmla="*/ 2147483646 h 59"/>
                <a:gd name="T4" fmla="*/ 2147483646 w 214"/>
                <a:gd name="T5" fmla="*/ 2147483646 h 59"/>
                <a:gd name="T6" fmla="*/ 0 w 214"/>
                <a:gd name="T7" fmla="*/ 2147483646 h 59"/>
                <a:gd name="T8" fmla="*/ 0 w 214"/>
                <a:gd name="T9" fmla="*/ 2147483646 h 59"/>
                <a:gd name="T10" fmla="*/ 2147483646 w 214"/>
                <a:gd name="T11" fmla="*/ 0 h 59"/>
                <a:gd name="T12" fmla="*/ 2147483646 w 214"/>
                <a:gd name="T13" fmla="*/ 2147483646 h 59"/>
                <a:gd name="T14" fmla="*/ 2147483646 w 214"/>
                <a:gd name="T15" fmla="*/ 2147483646 h 59"/>
                <a:gd name="T16" fmla="*/ 2147483646 w 214"/>
                <a:gd name="T17" fmla="*/ 2147483646 h 59"/>
                <a:gd name="T18" fmla="*/ 2147483646 w 214"/>
                <a:gd name="T19" fmla="*/ 2147483646 h 59"/>
                <a:gd name="T20" fmla="*/ 0 w 214"/>
                <a:gd name="T21" fmla="*/ 2147483646 h 59"/>
                <a:gd name="T22" fmla="*/ 0 w 214"/>
                <a:gd name="T23" fmla="*/ 2147483646 h 59"/>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4"/>
                <a:gd name="T37" fmla="*/ 0 h 59"/>
                <a:gd name="T38" fmla="*/ 214 w 214"/>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4" h="59">
                  <a:moveTo>
                    <a:pt x="0" y="53"/>
                  </a:moveTo>
                  <a:lnTo>
                    <a:pt x="120" y="0"/>
                  </a:lnTo>
                  <a:lnTo>
                    <a:pt x="214" y="59"/>
                  </a:lnTo>
                  <a:lnTo>
                    <a:pt x="118" y="58"/>
                  </a:lnTo>
                  <a:lnTo>
                    <a:pt x="63" y="40"/>
                  </a:lnTo>
                  <a:lnTo>
                    <a:pt x="16" y="55"/>
                  </a:lnTo>
                  <a:lnTo>
                    <a:pt x="0" y="53"/>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84" name="Freeform 28">
              <a:extLst>
                <a:ext uri="{FF2B5EF4-FFF2-40B4-BE49-F238E27FC236}">
                  <a16:creationId xmlns:a16="http://schemas.microsoft.com/office/drawing/2014/main" id="{5B5CBB5A-57EC-40A9-8516-F22DC8A50A21}"/>
                </a:ext>
              </a:extLst>
            </p:cNvPr>
            <p:cNvSpPr>
              <a:spLocks/>
            </p:cNvSpPr>
            <p:nvPr/>
          </p:nvSpPr>
          <p:spPr bwMode="auto">
            <a:xfrm>
              <a:off x="4442356" y="2246315"/>
              <a:ext cx="337075" cy="80960"/>
            </a:xfrm>
            <a:custGeom>
              <a:avLst/>
              <a:gdLst>
                <a:gd name="T0" fmla="*/ 2147483646 w 196"/>
                <a:gd name="T1" fmla="*/ 0 h 51"/>
                <a:gd name="T2" fmla="*/ 2147483646 w 196"/>
                <a:gd name="T3" fmla="*/ 2147483646 h 51"/>
                <a:gd name="T4" fmla="*/ 2147483646 w 196"/>
                <a:gd name="T5" fmla="*/ 2147483646 h 51"/>
                <a:gd name="T6" fmla="*/ 0 w 196"/>
                <a:gd name="T7" fmla="*/ 2147483646 h 51"/>
                <a:gd name="T8" fmla="*/ 0 w 196"/>
                <a:gd name="T9" fmla="*/ 2147483646 h 51"/>
                <a:gd name="T10" fmla="*/ 2147483646 w 196"/>
                <a:gd name="T11" fmla="*/ 0 h 51"/>
                <a:gd name="T12" fmla="*/ 2147483646 w 196"/>
                <a:gd name="T13" fmla="*/ 2147483646 h 51"/>
                <a:gd name="T14" fmla="*/ 2147483646 w 196"/>
                <a:gd name="T15" fmla="*/ 2147483646 h 51"/>
                <a:gd name="T16" fmla="*/ 2147483646 w 196"/>
                <a:gd name="T17" fmla="*/ 2147483646 h 51"/>
                <a:gd name="T18" fmla="*/ 0 w 196"/>
                <a:gd name="T19" fmla="*/ 2147483646 h 51"/>
                <a:gd name="T20" fmla="*/ 0 w 196"/>
                <a:gd name="T21" fmla="*/ 2147483646 h 51"/>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196"/>
                <a:gd name="T34" fmla="*/ 0 h 51"/>
                <a:gd name="T35" fmla="*/ 196 w 196"/>
                <a:gd name="T36" fmla="*/ 51 h 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6" h="51">
                  <a:moveTo>
                    <a:pt x="0" y="48"/>
                  </a:moveTo>
                  <a:lnTo>
                    <a:pt x="115" y="0"/>
                  </a:lnTo>
                  <a:lnTo>
                    <a:pt x="196" y="51"/>
                  </a:lnTo>
                  <a:lnTo>
                    <a:pt x="149" y="50"/>
                  </a:lnTo>
                  <a:lnTo>
                    <a:pt x="104" y="22"/>
                  </a:lnTo>
                  <a:lnTo>
                    <a:pt x="0" y="48"/>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85" name="Freeform 29">
              <a:extLst>
                <a:ext uri="{FF2B5EF4-FFF2-40B4-BE49-F238E27FC236}">
                  <a16:creationId xmlns:a16="http://schemas.microsoft.com/office/drawing/2014/main" id="{670BC126-C4F9-4BD6-BF84-F17915379DF6}"/>
                </a:ext>
              </a:extLst>
            </p:cNvPr>
            <p:cNvSpPr>
              <a:spLocks/>
            </p:cNvSpPr>
            <p:nvPr/>
          </p:nvSpPr>
          <p:spPr bwMode="auto">
            <a:xfrm>
              <a:off x="4344323" y="2209803"/>
              <a:ext cx="526255" cy="149220"/>
            </a:xfrm>
            <a:custGeom>
              <a:avLst/>
              <a:gdLst>
                <a:gd name="T0" fmla="*/ 2147483646 w 306"/>
                <a:gd name="T1" fmla="*/ 0 h 94"/>
                <a:gd name="T2" fmla="*/ 2147483646 w 306"/>
                <a:gd name="T3" fmla="*/ 2147483646 h 94"/>
                <a:gd name="T4" fmla="*/ 2147483646 w 306"/>
                <a:gd name="T5" fmla="*/ 2147483646 h 94"/>
                <a:gd name="T6" fmla="*/ 0 w 306"/>
                <a:gd name="T7" fmla="*/ 2147483646 h 94"/>
                <a:gd name="T8" fmla="*/ 0 w 306"/>
                <a:gd name="T9" fmla="*/ 2147483646 h 94"/>
                <a:gd name="T10" fmla="*/ 2147483646 w 306"/>
                <a:gd name="T11" fmla="*/ 2147483646 h 94"/>
                <a:gd name="T12" fmla="*/ 2147483646 w 306"/>
                <a:gd name="T13" fmla="*/ 2147483646 h 94"/>
                <a:gd name="T14" fmla="*/ 2147483646 w 306"/>
                <a:gd name="T15" fmla="*/ 2147483646 h 94"/>
                <a:gd name="T16" fmla="*/ 2147483646 w 306"/>
                <a:gd name="T17" fmla="*/ 2147483646 h 94"/>
                <a:gd name="T18" fmla="*/ 2147483646 w 306"/>
                <a:gd name="T19" fmla="*/ 2147483646 h 94"/>
                <a:gd name="T20" fmla="*/ 2147483646 w 306"/>
                <a:gd name="T21" fmla="*/ 0 h 94"/>
                <a:gd name="T22" fmla="*/ 2147483646 w 306"/>
                <a:gd name="T23" fmla="*/ 2147483646 h 94"/>
                <a:gd name="T24" fmla="*/ 2147483646 w 306"/>
                <a:gd name="T25" fmla="*/ 2147483646 h 94"/>
                <a:gd name="T26" fmla="*/ 2147483646 w 306"/>
                <a:gd name="T27" fmla="*/ 2147483646 h 94"/>
                <a:gd name="T28" fmla="*/ 0 w 306"/>
                <a:gd name="T29" fmla="*/ 2147483646 h 94"/>
                <a:gd name="T30" fmla="*/ 0 w 306"/>
                <a:gd name="T31" fmla="*/ 2147483646 h 94"/>
                <a:gd name="T32" fmla="*/ 17694720 60000 65536"/>
                <a:gd name="T33" fmla="*/ 0 60000 65536"/>
                <a:gd name="T34" fmla="*/ 5898240 60000 65536"/>
                <a:gd name="T35" fmla="*/ 1179648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06"/>
                <a:gd name="T49" fmla="*/ 0 h 94"/>
                <a:gd name="T50" fmla="*/ 306 w 306"/>
                <a:gd name="T51" fmla="*/ 94 h 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06" h="94">
                  <a:moveTo>
                    <a:pt x="0" y="76"/>
                  </a:moveTo>
                  <a:lnTo>
                    <a:pt x="24" y="85"/>
                  </a:lnTo>
                  <a:lnTo>
                    <a:pt x="289" y="84"/>
                  </a:lnTo>
                  <a:lnTo>
                    <a:pt x="164" y="6"/>
                  </a:lnTo>
                  <a:lnTo>
                    <a:pt x="25" y="65"/>
                  </a:lnTo>
                  <a:lnTo>
                    <a:pt x="154" y="2"/>
                  </a:lnTo>
                  <a:lnTo>
                    <a:pt x="169" y="0"/>
                  </a:lnTo>
                  <a:lnTo>
                    <a:pt x="306" y="83"/>
                  </a:lnTo>
                  <a:lnTo>
                    <a:pt x="300" y="94"/>
                  </a:lnTo>
                  <a:lnTo>
                    <a:pt x="12" y="92"/>
                  </a:lnTo>
                  <a:lnTo>
                    <a:pt x="0" y="76"/>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86" name="Freeform 30">
              <a:extLst>
                <a:ext uri="{FF2B5EF4-FFF2-40B4-BE49-F238E27FC236}">
                  <a16:creationId xmlns:a16="http://schemas.microsoft.com/office/drawing/2014/main" id="{68904D11-2F0F-47A5-8C68-A1FC33BFF984}"/>
                </a:ext>
              </a:extLst>
            </p:cNvPr>
            <p:cNvSpPr>
              <a:spLocks/>
            </p:cNvSpPr>
            <p:nvPr/>
          </p:nvSpPr>
          <p:spPr bwMode="auto">
            <a:xfrm>
              <a:off x="4371846" y="2351086"/>
              <a:ext cx="92866" cy="36511"/>
            </a:xfrm>
            <a:custGeom>
              <a:avLst/>
              <a:gdLst>
                <a:gd name="T0" fmla="*/ 2147483646 w 54"/>
                <a:gd name="T1" fmla="*/ 0 h 23"/>
                <a:gd name="T2" fmla="*/ 2147483646 w 54"/>
                <a:gd name="T3" fmla="*/ 2147483646 h 23"/>
                <a:gd name="T4" fmla="*/ 2147483646 w 54"/>
                <a:gd name="T5" fmla="*/ 2147483646 h 23"/>
                <a:gd name="T6" fmla="*/ 0 w 54"/>
                <a:gd name="T7" fmla="*/ 2147483646 h 23"/>
                <a:gd name="T8" fmla="*/ 0 w 54"/>
                <a:gd name="T9" fmla="*/ 2147483646 h 23"/>
                <a:gd name="T10" fmla="*/ 2147483646 w 54"/>
                <a:gd name="T11" fmla="*/ 2147483646 h 23"/>
                <a:gd name="T12" fmla="*/ 2147483646 w 54"/>
                <a:gd name="T13" fmla="*/ 2147483646 h 23"/>
                <a:gd name="T14" fmla="*/ 2147483646 w 54"/>
                <a:gd name="T15" fmla="*/ 0 h 23"/>
                <a:gd name="T16" fmla="*/ 2147483646 w 54"/>
                <a:gd name="T17" fmla="*/ 2147483646 h 23"/>
                <a:gd name="T18" fmla="*/ 2147483646 w 54"/>
                <a:gd name="T19" fmla="*/ 2147483646 h 23"/>
                <a:gd name="T20" fmla="*/ 2147483646 w 54"/>
                <a:gd name="T21" fmla="*/ 2147483646 h 23"/>
                <a:gd name="T22" fmla="*/ 2147483646 w 54"/>
                <a:gd name="T23" fmla="*/ 2147483646 h 23"/>
                <a:gd name="T24" fmla="*/ 0 w 54"/>
                <a:gd name="T25" fmla="*/ 2147483646 h 23"/>
                <a:gd name="T26" fmla="*/ 0 w 54"/>
                <a:gd name="T27" fmla="*/ 2147483646 h 23"/>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
                <a:gd name="T43" fmla="*/ 0 h 23"/>
                <a:gd name="T44" fmla="*/ 54 w 54"/>
                <a:gd name="T45" fmla="*/ 23 h 2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 h="23">
                  <a:moveTo>
                    <a:pt x="0" y="1"/>
                  </a:moveTo>
                  <a:lnTo>
                    <a:pt x="8" y="23"/>
                  </a:lnTo>
                  <a:lnTo>
                    <a:pt x="49" y="22"/>
                  </a:lnTo>
                  <a:lnTo>
                    <a:pt x="54" y="0"/>
                  </a:lnTo>
                  <a:lnTo>
                    <a:pt x="36" y="1"/>
                  </a:lnTo>
                  <a:lnTo>
                    <a:pt x="37" y="17"/>
                  </a:lnTo>
                  <a:lnTo>
                    <a:pt x="11" y="16"/>
                  </a:lnTo>
                  <a:lnTo>
                    <a:pt x="11" y="1"/>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87" name="Freeform 31">
              <a:extLst>
                <a:ext uri="{FF2B5EF4-FFF2-40B4-BE49-F238E27FC236}">
                  <a16:creationId xmlns:a16="http://schemas.microsoft.com/office/drawing/2014/main" id="{EDFE5D97-14A7-43C6-BFFA-34E20847B31E}"/>
                </a:ext>
              </a:extLst>
            </p:cNvPr>
            <p:cNvSpPr>
              <a:spLocks/>
            </p:cNvSpPr>
            <p:nvPr/>
          </p:nvSpPr>
          <p:spPr bwMode="auto">
            <a:xfrm>
              <a:off x="4469870" y="2352678"/>
              <a:ext cx="101470" cy="34920"/>
            </a:xfrm>
            <a:custGeom>
              <a:avLst/>
              <a:gdLst>
                <a:gd name="T0" fmla="*/ 2147483646 w 59"/>
                <a:gd name="T1" fmla="*/ 0 h 22"/>
                <a:gd name="T2" fmla="*/ 2147483646 w 59"/>
                <a:gd name="T3" fmla="*/ 2147483646 h 22"/>
                <a:gd name="T4" fmla="*/ 2147483646 w 59"/>
                <a:gd name="T5" fmla="*/ 2147483646 h 22"/>
                <a:gd name="T6" fmla="*/ 0 w 59"/>
                <a:gd name="T7" fmla="*/ 2147483646 h 22"/>
                <a:gd name="T8" fmla="*/ 0 w 59"/>
                <a:gd name="T9" fmla="*/ 0 h 22"/>
                <a:gd name="T10" fmla="*/ 2147483646 w 59"/>
                <a:gd name="T11" fmla="*/ 2147483646 h 22"/>
                <a:gd name="T12" fmla="*/ 2147483646 w 59"/>
                <a:gd name="T13" fmla="*/ 2147483646 h 22"/>
                <a:gd name="T14" fmla="*/ 2147483646 w 59"/>
                <a:gd name="T15" fmla="*/ 0 h 22"/>
                <a:gd name="T16" fmla="*/ 2147483646 w 59"/>
                <a:gd name="T17" fmla="*/ 0 h 22"/>
                <a:gd name="T18" fmla="*/ 2147483646 w 59"/>
                <a:gd name="T19" fmla="*/ 2147483646 h 22"/>
                <a:gd name="T20" fmla="*/ 2147483646 w 59"/>
                <a:gd name="T21" fmla="*/ 2147483646 h 22"/>
                <a:gd name="T22" fmla="*/ 2147483646 w 59"/>
                <a:gd name="T23" fmla="*/ 0 h 22"/>
                <a:gd name="T24" fmla="*/ 0 w 59"/>
                <a:gd name="T25" fmla="*/ 0 h 22"/>
                <a:gd name="T26" fmla="*/ 0 w 59"/>
                <a:gd name="T27" fmla="*/ 0 h 22"/>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9"/>
                <a:gd name="T43" fmla="*/ 0 h 22"/>
                <a:gd name="T44" fmla="*/ 59 w 59"/>
                <a:gd name="T45" fmla="*/ 22 h 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9" h="22">
                  <a:moveTo>
                    <a:pt x="0" y="0"/>
                  </a:moveTo>
                  <a:lnTo>
                    <a:pt x="2" y="20"/>
                  </a:lnTo>
                  <a:lnTo>
                    <a:pt x="51" y="22"/>
                  </a:lnTo>
                  <a:lnTo>
                    <a:pt x="59" y="0"/>
                  </a:lnTo>
                  <a:lnTo>
                    <a:pt x="35" y="0"/>
                  </a:lnTo>
                  <a:lnTo>
                    <a:pt x="43" y="15"/>
                  </a:lnTo>
                  <a:lnTo>
                    <a:pt x="9" y="15"/>
                  </a:lnTo>
                  <a:lnTo>
                    <a:pt x="9"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88" name="Freeform 32">
              <a:extLst>
                <a:ext uri="{FF2B5EF4-FFF2-40B4-BE49-F238E27FC236}">
                  <a16:creationId xmlns:a16="http://schemas.microsoft.com/office/drawing/2014/main" id="{07556B3F-6920-4F0C-9558-D03EC82D3668}"/>
                </a:ext>
              </a:extLst>
            </p:cNvPr>
            <p:cNvSpPr>
              <a:spLocks/>
            </p:cNvSpPr>
            <p:nvPr/>
          </p:nvSpPr>
          <p:spPr bwMode="auto">
            <a:xfrm>
              <a:off x="4624651" y="2352678"/>
              <a:ext cx="106628" cy="36511"/>
            </a:xfrm>
            <a:custGeom>
              <a:avLst/>
              <a:gdLst>
                <a:gd name="T0" fmla="*/ 2147483646 w 62"/>
                <a:gd name="T1" fmla="*/ 0 h 23"/>
                <a:gd name="T2" fmla="*/ 2147483646 w 62"/>
                <a:gd name="T3" fmla="*/ 2147483646 h 23"/>
                <a:gd name="T4" fmla="*/ 2147483646 w 62"/>
                <a:gd name="T5" fmla="*/ 2147483646 h 23"/>
                <a:gd name="T6" fmla="*/ 0 w 62"/>
                <a:gd name="T7" fmla="*/ 2147483646 h 23"/>
                <a:gd name="T8" fmla="*/ 0 w 62"/>
                <a:gd name="T9" fmla="*/ 0 h 23"/>
                <a:gd name="T10" fmla="*/ 2147483646 w 62"/>
                <a:gd name="T11" fmla="*/ 2147483646 h 23"/>
                <a:gd name="T12" fmla="*/ 2147483646 w 62"/>
                <a:gd name="T13" fmla="*/ 2147483646 h 23"/>
                <a:gd name="T14" fmla="*/ 2147483646 w 62"/>
                <a:gd name="T15" fmla="*/ 0 h 23"/>
                <a:gd name="T16" fmla="*/ 2147483646 w 62"/>
                <a:gd name="T17" fmla="*/ 0 h 23"/>
                <a:gd name="T18" fmla="*/ 2147483646 w 62"/>
                <a:gd name="T19" fmla="*/ 2147483646 h 23"/>
                <a:gd name="T20" fmla="*/ 2147483646 w 62"/>
                <a:gd name="T21" fmla="*/ 2147483646 h 23"/>
                <a:gd name="T22" fmla="*/ 2147483646 w 62"/>
                <a:gd name="T23" fmla="*/ 2147483646 h 23"/>
                <a:gd name="T24" fmla="*/ 0 w 62"/>
                <a:gd name="T25" fmla="*/ 0 h 23"/>
                <a:gd name="T26" fmla="*/ 0 w 62"/>
                <a:gd name="T27" fmla="*/ 0 h 23"/>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2"/>
                <a:gd name="T43" fmla="*/ 0 h 23"/>
                <a:gd name="T44" fmla="*/ 62 w 62"/>
                <a:gd name="T45" fmla="*/ 23 h 2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2" h="23">
                  <a:moveTo>
                    <a:pt x="0" y="0"/>
                  </a:moveTo>
                  <a:lnTo>
                    <a:pt x="4" y="23"/>
                  </a:lnTo>
                  <a:lnTo>
                    <a:pt x="53" y="22"/>
                  </a:lnTo>
                  <a:lnTo>
                    <a:pt x="62" y="0"/>
                  </a:lnTo>
                  <a:lnTo>
                    <a:pt x="44" y="0"/>
                  </a:lnTo>
                  <a:lnTo>
                    <a:pt x="45" y="17"/>
                  </a:lnTo>
                  <a:lnTo>
                    <a:pt x="10" y="17"/>
                  </a:lnTo>
                  <a:lnTo>
                    <a:pt x="13"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89" name="Freeform 33">
              <a:extLst>
                <a:ext uri="{FF2B5EF4-FFF2-40B4-BE49-F238E27FC236}">
                  <a16:creationId xmlns:a16="http://schemas.microsoft.com/office/drawing/2014/main" id="{23C57111-28B8-4A07-806A-7DDDE63541ED}"/>
                </a:ext>
              </a:extLst>
            </p:cNvPr>
            <p:cNvSpPr>
              <a:spLocks/>
            </p:cNvSpPr>
            <p:nvPr/>
          </p:nvSpPr>
          <p:spPr bwMode="auto">
            <a:xfrm>
              <a:off x="4736436" y="2347914"/>
              <a:ext cx="108347" cy="44448"/>
            </a:xfrm>
            <a:custGeom>
              <a:avLst/>
              <a:gdLst>
                <a:gd name="T0" fmla="*/ 2147483646 w 63"/>
                <a:gd name="T1" fmla="*/ 0 h 28"/>
                <a:gd name="T2" fmla="*/ 2147483646 w 63"/>
                <a:gd name="T3" fmla="*/ 2147483646 h 28"/>
                <a:gd name="T4" fmla="*/ 2147483646 w 63"/>
                <a:gd name="T5" fmla="*/ 2147483646 h 28"/>
                <a:gd name="T6" fmla="*/ 0 w 63"/>
                <a:gd name="T7" fmla="*/ 2147483646 h 28"/>
                <a:gd name="T8" fmla="*/ 0 w 63"/>
                <a:gd name="T9" fmla="*/ 2147483646 h 28"/>
                <a:gd name="T10" fmla="*/ 2147483646 w 63"/>
                <a:gd name="T11" fmla="*/ 2147483646 h 28"/>
                <a:gd name="T12" fmla="*/ 2147483646 w 63"/>
                <a:gd name="T13" fmla="*/ 2147483646 h 28"/>
                <a:gd name="T14" fmla="*/ 2147483646 w 63"/>
                <a:gd name="T15" fmla="*/ 0 h 28"/>
                <a:gd name="T16" fmla="*/ 2147483646 w 63"/>
                <a:gd name="T17" fmla="*/ 0 h 28"/>
                <a:gd name="T18" fmla="*/ 2147483646 w 63"/>
                <a:gd name="T19" fmla="*/ 2147483646 h 28"/>
                <a:gd name="T20" fmla="*/ 2147483646 w 63"/>
                <a:gd name="T21" fmla="*/ 2147483646 h 28"/>
                <a:gd name="T22" fmla="*/ 2147483646 w 63"/>
                <a:gd name="T23" fmla="*/ 0 h 28"/>
                <a:gd name="T24" fmla="*/ 0 w 63"/>
                <a:gd name="T25" fmla="*/ 2147483646 h 28"/>
                <a:gd name="T26" fmla="*/ 0 w 63"/>
                <a:gd name="T27" fmla="*/ 2147483646 h 28"/>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3"/>
                <a:gd name="T43" fmla="*/ 0 h 28"/>
                <a:gd name="T44" fmla="*/ 63 w 63"/>
                <a:gd name="T45" fmla="*/ 28 h 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3" h="28">
                  <a:moveTo>
                    <a:pt x="0" y="1"/>
                  </a:moveTo>
                  <a:lnTo>
                    <a:pt x="9" y="26"/>
                  </a:lnTo>
                  <a:lnTo>
                    <a:pt x="53" y="28"/>
                  </a:lnTo>
                  <a:lnTo>
                    <a:pt x="63" y="0"/>
                  </a:lnTo>
                  <a:lnTo>
                    <a:pt x="43" y="0"/>
                  </a:lnTo>
                  <a:lnTo>
                    <a:pt x="43" y="21"/>
                  </a:lnTo>
                  <a:lnTo>
                    <a:pt x="14" y="19"/>
                  </a:lnTo>
                  <a:lnTo>
                    <a:pt x="24"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90" name="Freeform 34">
              <a:extLst>
                <a:ext uri="{FF2B5EF4-FFF2-40B4-BE49-F238E27FC236}">
                  <a16:creationId xmlns:a16="http://schemas.microsoft.com/office/drawing/2014/main" id="{7CFDBC37-084A-4546-AA76-D01B88EA6AA3}"/>
                </a:ext>
              </a:extLst>
            </p:cNvPr>
            <p:cNvSpPr>
              <a:spLocks/>
            </p:cNvSpPr>
            <p:nvPr/>
          </p:nvSpPr>
          <p:spPr bwMode="auto">
            <a:xfrm>
              <a:off x="4411394" y="2382834"/>
              <a:ext cx="39556" cy="150811"/>
            </a:xfrm>
            <a:custGeom>
              <a:avLst/>
              <a:gdLst>
                <a:gd name="T0" fmla="*/ 2147483646 w 23"/>
                <a:gd name="T1" fmla="*/ 0 h 95"/>
                <a:gd name="T2" fmla="*/ 2147483646 w 23"/>
                <a:gd name="T3" fmla="*/ 2147483646 h 95"/>
                <a:gd name="T4" fmla="*/ 2147483646 w 23"/>
                <a:gd name="T5" fmla="*/ 2147483646 h 95"/>
                <a:gd name="T6" fmla="*/ 0 w 23"/>
                <a:gd name="T7" fmla="*/ 2147483646 h 95"/>
                <a:gd name="T8" fmla="*/ 2147483646 w 23"/>
                <a:gd name="T9" fmla="*/ 0 h 95"/>
                <a:gd name="T10" fmla="*/ 2147483646 w 23"/>
                <a:gd name="T11" fmla="*/ 2147483646 h 95"/>
                <a:gd name="T12" fmla="*/ 2147483646 w 23"/>
                <a:gd name="T13" fmla="*/ 2147483646 h 95"/>
                <a:gd name="T14" fmla="*/ 2147483646 w 23"/>
                <a:gd name="T15" fmla="*/ 2147483646 h 95"/>
                <a:gd name="T16" fmla="*/ 2147483646 w 23"/>
                <a:gd name="T17" fmla="*/ 2147483646 h 95"/>
                <a:gd name="T18" fmla="*/ 0 w 23"/>
                <a:gd name="T19" fmla="*/ 2147483646 h 95"/>
                <a:gd name="T20" fmla="*/ 2147483646 w 23"/>
                <a:gd name="T21" fmla="*/ 0 h 95"/>
                <a:gd name="T22" fmla="*/ 2147483646 w 23"/>
                <a:gd name="T23" fmla="*/ 0 h 95"/>
                <a:gd name="T24" fmla="*/ 2147483646 w 23"/>
                <a:gd name="T25" fmla="*/ 0 h 95"/>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95"/>
                <a:gd name="T41" fmla="*/ 23 w 23"/>
                <a:gd name="T42" fmla="*/ 95 h 9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95">
                  <a:moveTo>
                    <a:pt x="17" y="0"/>
                  </a:moveTo>
                  <a:lnTo>
                    <a:pt x="23" y="95"/>
                  </a:lnTo>
                  <a:lnTo>
                    <a:pt x="15" y="94"/>
                  </a:lnTo>
                  <a:lnTo>
                    <a:pt x="10" y="22"/>
                  </a:lnTo>
                  <a:lnTo>
                    <a:pt x="6" y="93"/>
                  </a:lnTo>
                  <a:lnTo>
                    <a:pt x="0" y="95"/>
                  </a:lnTo>
                  <a:lnTo>
                    <a:pt x="1"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91" name="Freeform 35">
              <a:extLst>
                <a:ext uri="{FF2B5EF4-FFF2-40B4-BE49-F238E27FC236}">
                  <a16:creationId xmlns:a16="http://schemas.microsoft.com/office/drawing/2014/main" id="{AE56B161-A488-4767-8195-F89304E3FCB1}"/>
                </a:ext>
              </a:extLst>
            </p:cNvPr>
            <p:cNvSpPr>
              <a:spLocks/>
            </p:cNvSpPr>
            <p:nvPr/>
          </p:nvSpPr>
          <p:spPr bwMode="auto">
            <a:xfrm>
              <a:off x="4392475" y="2386017"/>
              <a:ext cx="12042" cy="142875"/>
            </a:xfrm>
            <a:custGeom>
              <a:avLst/>
              <a:gdLst>
                <a:gd name="T0" fmla="*/ 2147483646 w 7"/>
                <a:gd name="T1" fmla="*/ 0 h 90"/>
                <a:gd name="T2" fmla="*/ 2147483646 w 7"/>
                <a:gd name="T3" fmla="*/ 2147483646 h 90"/>
                <a:gd name="T4" fmla="*/ 2147483646 w 7"/>
                <a:gd name="T5" fmla="*/ 2147483646 h 90"/>
                <a:gd name="T6" fmla="*/ 0 w 7"/>
                <a:gd name="T7" fmla="*/ 2147483646 h 90"/>
                <a:gd name="T8" fmla="*/ 2147483646 w 7"/>
                <a:gd name="T9" fmla="*/ 0 h 90"/>
                <a:gd name="T10" fmla="*/ 0 w 7"/>
                <a:gd name="T11" fmla="*/ 2147483646 h 90"/>
                <a:gd name="T12" fmla="*/ 2147483646 w 7"/>
                <a:gd name="T13" fmla="*/ 2147483646 h 90"/>
                <a:gd name="T14" fmla="*/ 2147483646 w 7"/>
                <a:gd name="T15" fmla="*/ 0 h 90"/>
                <a:gd name="T16" fmla="*/ 2147483646 w 7"/>
                <a:gd name="T17" fmla="*/ 0 h 90"/>
                <a:gd name="T18" fmla="*/ 2147483646 w 7"/>
                <a:gd name="T19" fmla="*/ 0 h 90"/>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7"/>
                <a:gd name="T31" fmla="*/ 0 h 90"/>
                <a:gd name="T32" fmla="*/ 7 w 7"/>
                <a:gd name="T33" fmla="*/ 90 h 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90">
                  <a:moveTo>
                    <a:pt x="2" y="0"/>
                  </a:moveTo>
                  <a:lnTo>
                    <a:pt x="0" y="88"/>
                  </a:lnTo>
                  <a:lnTo>
                    <a:pt x="3" y="90"/>
                  </a:lnTo>
                  <a:lnTo>
                    <a:pt x="7"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92" name="Freeform 36">
              <a:extLst>
                <a:ext uri="{FF2B5EF4-FFF2-40B4-BE49-F238E27FC236}">
                  <a16:creationId xmlns:a16="http://schemas.microsoft.com/office/drawing/2014/main" id="{98B7D4E6-C585-49CF-BF51-74564C7DCCD8}"/>
                </a:ext>
              </a:extLst>
            </p:cNvPr>
            <p:cNvSpPr>
              <a:spLocks/>
            </p:cNvSpPr>
            <p:nvPr/>
          </p:nvSpPr>
          <p:spPr bwMode="auto">
            <a:xfrm>
              <a:off x="4481913" y="2381253"/>
              <a:ext cx="18918" cy="144466"/>
            </a:xfrm>
            <a:custGeom>
              <a:avLst/>
              <a:gdLst>
                <a:gd name="T0" fmla="*/ 2147483646 w 11"/>
                <a:gd name="T1" fmla="*/ 0 h 91"/>
                <a:gd name="T2" fmla="*/ 2147483646 w 11"/>
                <a:gd name="T3" fmla="*/ 2147483646 h 91"/>
                <a:gd name="T4" fmla="*/ 2147483646 w 11"/>
                <a:gd name="T5" fmla="*/ 2147483646 h 91"/>
                <a:gd name="T6" fmla="*/ 0 w 11"/>
                <a:gd name="T7" fmla="*/ 2147483646 h 91"/>
                <a:gd name="T8" fmla="*/ 2147483646 w 11"/>
                <a:gd name="T9" fmla="*/ 2147483646 h 91"/>
                <a:gd name="T10" fmla="*/ 0 w 11"/>
                <a:gd name="T11" fmla="*/ 2147483646 h 91"/>
                <a:gd name="T12" fmla="*/ 2147483646 w 11"/>
                <a:gd name="T13" fmla="*/ 2147483646 h 91"/>
                <a:gd name="T14" fmla="*/ 2147483646 w 11"/>
                <a:gd name="T15" fmla="*/ 0 h 91"/>
                <a:gd name="T16" fmla="*/ 2147483646 w 11"/>
                <a:gd name="T17" fmla="*/ 2147483646 h 91"/>
                <a:gd name="T18" fmla="*/ 2147483646 w 11"/>
                <a:gd name="T19" fmla="*/ 2147483646 h 91"/>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11"/>
                <a:gd name="T31" fmla="*/ 0 h 91"/>
                <a:gd name="T32" fmla="*/ 11 w 11"/>
                <a:gd name="T33" fmla="*/ 91 h 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91">
                  <a:moveTo>
                    <a:pt x="3" y="1"/>
                  </a:moveTo>
                  <a:lnTo>
                    <a:pt x="0" y="91"/>
                  </a:lnTo>
                  <a:lnTo>
                    <a:pt x="6" y="91"/>
                  </a:lnTo>
                  <a:lnTo>
                    <a:pt x="11" y="0"/>
                  </a:lnTo>
                  <a:lnTo>
                    <a:pt x="3"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93" name="Freeform 37">
              <a:extLst>
                <a:ext uri="{FF2B5EF4-FFF2-40B4-BE49-F238E27FC236}">
                  <a16:creationId xmlns:a16="http://schemas.microsoft.com/office/drawing/2014/main" id="{873B7B84-4797-46FF-9DFD-774E21B8E9BC}"/>
                </a:ext>
              </a:extLst>
            </p:cNvPr>
            <p:cNvSpPr>
              <a:spLocks/>
            </p:cNvSpPr>
            <p:nvPr/>
          </p:nvSpPr>
          <p:spPr bwMode="auto">
            <a:xfrm>
              <a:off x="4504270" y="2381253"/>
              <a:ext cx="39556" cy="152403"/>
            </a:xfrm>
            <a:custGeom>
              <a:avLst/>
              <a:gdLst>
                <a:gd name="T0" fmla="*/ 2147483646 w 23"/>
                <a:gd name="T1" fmla="*/ 0 h 96"/>
                <a:gd name="T2" fmla="*/ 2147483646 w 23"/>
                <a:gd name="T3" fmla="*/ 2147483646 h 96"/>
                <a:gd name="T4" fmla="*/ 2147483646 w 23"/>
                <a:gd name="T5" fmla="*/ 2147483646 h 96"/>
                <a:gd name="T6" fmla="*/ 0 w 23"/>
                <a:gd name="T7" fmla="*/ 2147483646 h 96"/>
                <a:gd name="T8" fmla="*/ 2147483646 w 23"/>
                <a:gd name="T9" fmla="*/ 0 h 96"/>
                <a:gd name="T10" fmla="*/ 0 w 23"/>
                <a:gd name="T11" fmla="*/ 2147483646 h 96"/>
                <a:gd name="T12" fmla="*/ 2147483646 w 23"/>
                <a:gd name="T13" fmla="*/ 2147483646 h 96"/>
                <a:gd name="T14" fmla="*/ 2147483646 w 23"/>
                <a:gd name="T15" fmla="*/ 2147483646 h 96"/>
                <a:gd name="T16" fmla="*/ 2147483646 w 23"/>
                <a:gd name="T17" fmla="*/ 2147483646 h 96"/>
                <a:gd name="T18" fmla="*/ 2147483646 w 23"/>
                <a:gd name="T19" fmla="*/ 2147483646 h 96"/>
                <a:gd name="T20" fmla="*/ 2147483646 w 23"/>
                <a:gd name="T21" fmla="*/ 0 h 96"/>
                <a:gd name="T22" fmla="*/ 2147483646 w 23"/>
                <a:gd name="T23" fmla="*/ 0 h 96"/>
                <a:gd name="T24" fmla="*/ 2147483646 w 23"/>
                <a:gd name="T25" fmla="*/ 0 h 96"/>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96"/>
                <a:gd name="T41" fmla="*/ 23 w 23"/>
                <a:gd name="T42" fmla="*/ 96 h 9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96">
                  <a:moveTo>
                    <a:pt x="4" y="0"/>
                  </a:moveTo>
                  <a:lnTo>
                    <a:pt x="0" y="93"/>
                  </a:lnTo>
                  <a:lnTo>
                    <a:pt x="4" y="93"/>
                  </a:lnTo>
                  <a:lnTo>
                    <a:pt x="12" y="13"/>
                  </a:lnTo>
                  <a:lnTo>
                    <a:pt x="14" y="94"/>
                  </a:lnTo>
                  <a:lnTo>
                    <a:pt x="23" y="96"/>
                  </a:lnTo>
                  <a:lnTo>
                    <a:pt x="20"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94" name="Freeform 38">
              <a:extLst>
                <a:ext uri="{FF2B5EF4-FFF2-40B4-BE49-F238E27FC236}">
                  <a16:creationId xmlns:a16="http://schemas.microsoft.com/office/drawing/2014/main" id="{FF5F5578-3E43-4CEF-8F0A-0D5CCF9237BF}"/>
                </a:ext>
              </a:extLst>
            </p:cNvPr>
            <p:cNvSpPr>
              <a:spLocks/>
            </p:cNvSpPr>
            <p:nvPr/>
          </p:nvSpPr>
          <p:spPr bwMode="auto">
            <a:xfrm>
              <a:off x="4638412" y="2386017"/>
              <a:ext cx="44714" cy="141283"/>
            </a:xfrm>
            <a:custGeom>
              <a:avLst/>
              <a:gdLst>
                <a:gd name="T0" fmla="*/ 2147483646 w 26"/>
                <a:gd name="T1" fmla="*/ 0 h 89"/>
                <a:gd name="T2" fmla="*/ 2147483646 w 26"/>
                <a:gd name="T3" fmla="*/ 2147483646 h 89"/>
                <a:gd name="T4" fmla="*/ 2147483646 w 26"/>
                <a:gd name="T5" fmla="*/ 2147483646 h 89"/>
                <a:gd name="T6" fmla="*/ 0 w 26"/>
                <a:gd name="T7" fmla="*/ 2147483646 h 89"/>
                <a:gd name="T8" fmla="*/ 2147483646 w 26"/>
                <a:gd name="T9" fmla="*/ 0 h 89"/>
                <a:gd name="T10" fmla="*/ 0 w 26"/>
                <a:gd name="T11" fmla="*/ 2147483646 h 89"/>
                <a:gd name="T12" fmla="*/ 2147483646 w 26"/>
                <a:gd name="T13" fmla="*/ 2147483646 h 89"/>
                <a:gd name="T14" fmla="*/ 2147483646 w 26"/>
                <a:gd name="T15" fmla="*/ 2147483646 h 89"/>
                <a:gd name="T16" fmla="*/ 2147483646 w 26"/>
                <a:gd name="T17" fmla="*/ 2147483646 h 89"/>
                <a:gd name="T18" fmla="*/ 2147483646 w 26"/>
                <a:gd name="T19" fmla="*/ 2147483646 h 89"/>
                <a:gd name="T20" fmla="*/ 2147483646 w 26"/>
                <a:gd name="T21" fmla="*/ 0 h 89"/>
                <a:gd name="T22" fmla="*/ 2147483646 w 26"/>
                <a:gd name="T23" fmla="*/ 0 h 89"/>
                <a:gd name="T24" fmla="*/ 2147483646 w 26"/>
                <a:gd name="T25" fmla="*/ 0 h 89"/>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6"/>
                <a:gd name="T40" fmla="*/ 0 h 89"/>
                <a:gd name="T41" fmla="*/ 26 w 26"/>
                <a:gd name="T42" fmla="*/ 89 h 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6" h="89">
                  <a:moveTo>
                    <a:pt x="3" y="0"/>
                  </a:moveTo>
                  <a:lnTo>
                    <a:pt x="0" y="89"/>
                  </a:lnTo>
                  <a:lnTo>
                    <a:pt x="9" y="87"/>
                  </a:lnTo>
                  <a:lnTo>
                    <a:pt x="15" y="12"/>
                  </a:lnTo>
                  <a:lnTo>
                    <a:pt x="20" y="88"/>
                  </a:lnTo>
                  <a:lnTo>
                    <a:pt x="26" y="88"/>
                  </a:lnTo>
                  <a:lnTo>
                    <a:pt x="25" y="0"/>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95" name="Freeform 39">
              <a:extLst>
                <a:ext uri="{FF2B5EF4-FFF2-40B4-BE49-F238E27FC236}">
                  <a16:creationId xmlns:a16="http://schemas.microsoft.com/office/drawing/2014/main" id="{6BE28264-311C-4A72-9CCD-21205C3A767E}"/>
                </a:ext>
              </a:extLst>
            </p:cNvPr>
            <p:cNvSpPr>
              <a:spLocks/>
            </p:cNvSpPr>
            <p:nvPr/>
          </p:nvSpPr>
          <p:spPr bwMode="auto">
            <a:xfrm>
              <a:off x="4693441" y="2384426"/>
              <a:ext cx="12042" cy="141283"/>
            </a:xfrm>
            <a:custGeom>
              <a:avLst/>
              <a:gdLst>
                <a:gd name="T0" fmla="*/ 2147483646 w 7"/>
                <a:gd name="T1" fmla="*/ 0 h 89"/>
                <a:gd name="T2" fmla="*/ 2147483646 w 7"/>
                <a:gd name="T3" fmla="*/ 2147483646 h 89"/>
                <a:gd name="T4" fmla="*/ 2147483646 w 7"/>
                <a:gd name="T5" fmla="*/ 2147483646 h 89"/>
                <a:gd name="T6" fmla="*/ 0 w 7"/>
                <a:gd name="T7" fmla="*/ 2147483646 h 89"/>
                <a:gd name="T8" fmla="*/ 0 w 7"/>
                <a:gd name="T9" fmla="*/ 2147483646 h 89"/>
                <a:gd name="T10" fmla="*/ 2147483646 w 7"/>
                <a:gd name="T11" fmla="*/ 2147483646 h 89"/>
                <a:gd name="T12" fmla="*/ 2147483646 w 7"/>
                <a:gd name="T13" fmla="*/ 2147483646 h 89"/>
                <a:gd name="T14" fmla="*/ 2147483646 w 7"/>
                <a:gd name="T15" fmla="*/ 0 h 89"/>
                <a:gd name="T16" fmla="*/ 0 w 7"/>
                <a:gd name="T17" fmla="*/ 2147483646 h 89"/>
                <a:gd name="T18" fmla="*/ 0 w 7"/>
                <a:gd name="T19" fmla="*/ 2147483646 h 89"/>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7"/>
                <a:gd name="T31" fmla="*/ 0 h 89"/>
                <a:gd name="T32" fmla="*/ 7 w 7"/>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89">
                  <a:moveTo>
                    <a:pt x="0" y="1"/>
                  </a:moveTo>
                  <a:lnTo>
                    <a:pt x="1" y="88"/>
                  </a:lnTo>
                  <a:lnTo>
                    <a:pt x="7" y="89"/>
                  </a:lnTo>
                  <a:lnTo>
                    <a:pt x="6"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96" name="Freeform 40">
              <a:extLst>
                <a:ext uri="{FF2B5EF4-FFF2-40B4-BE49-F238E27FC236}">
                  <a16:creationId xmlns:a16="http://schemas.microsoft.com/office/drawing/2014/main" id="{83503EB4-02F8-4849-A3B6-E0FC0309B7D0}"/>
                </a:ext>
              </a:extLst>
            </p:cNvPr>
            <p:cNvSpPr>
              <a:spLocks/>
            </p:cNvSpPr>
            <p:nvPr/>
          </p:nvSpPr>
          <p:spPr bwMode="auto">
            <a:xfrm>
              <a:off x="4750198" y="2382834"/>
              <a:ext cx="41276" cy="138110"/>
            </a:xfrm>
            <a:custGeom>
              <a:avLst/>
              <a:gdLst>
                <a:gd name="T0" fmla="*/ 2147483646 w 24"/>
                <a:gd name="T1" fmla="*/ 0 h 87"/>
                <a:gd name="T2" fmla="*/ 2147483646 w 24"/>
                <a:gd name="T3" fmla="*/ 2147483646 h 87"/>
                <a:gd name="T4" fmla="*/ 2147483646 w 24"/>
                <a:gd name="T5" fmla="*/ 2147483646 h 87"/>
                <a:gd name="T6" fmla="*/ 0 w 24"/>
                <a:gd name="T7" fmla="*/ 2147483646 h 87"/>
                <a:gd name="T8" fmla="*/ 2147483646 w 24"/>
                <a:gd name="T9" fmla="*/ 2147483646 h 87"/>
                <a:gd name="T10" fmla="*/ 0 w 24"/>
                <a:gd name="T11" fmla="*/ 2147483646 h 87"/>
                <a:gd name="T12" fmla="*/ 2147483646 w 24"/>
                <a:gd name="T13" fmla="*/ 2147483646 h 87"/>
                <a:gd name="T14" fmla="*/ 2147483646 w 24"/>
                <a:gd name="T15" fmla="*/ 2147483646 h 87"/>
                <a:gd name="T16" fmla="*/ 2147483646 w 24"/>
                <a:gd name="T17" fmla="*/ 2147483646 h 87"/>
                <a:gd name="T18" fmla="*/ 2147483646 w 24"/>
                <a:gd name="T19" fmla="*/ 2147483646 h 87"/>
                <a:gd name="T20" fmla="*/ 2147483646 w 24"/>
                <a:gd name="T21" fmla="*/ 0 h 87"/>
                <a:gd name="T22" fmla="*/ 2147483646 w 24"/>
                <a:gd name="T23" fmla="*/ 2147483646 h 87"/>
                <a:gd name="T24" fmla="*/ 2147483646 w 24"/>
                <a:gd name="T25" fmla="*/ 2147483646 h 87"/>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
                <a:gd name="T40" fmla="*/ 0 h 87"/>
                <a:gd name="T41" fmla="*/ 24 w 24"/>
                <a:gd name="T42" fmla="*/ 87 h 8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 h="87">
                  <a:moveTo>
                    <a:pt x="8" y="1"/>
                  </a:moveTo>
                  <a:lnTo>
                    <a:pt x="0" y="84"/>
                  </a:lnTo>
                  <a:lnTo>
                    <a:pt x="9" y="87"/>
                  </a:lnTo>
                  <a:lnTo>
                    <a:pt x="15" y="19"/>
                  </a:lnTo>
                  <a:lnTo>
                    <a:pt x="21" y="87"/>
                  </a:lnTo>
                  <a:lnTo>
                    <a:pt x="24" y="82"/>
                  </a:lnTo>
                  <a:lnTo>
                    <a:pt x="21" y="0"/>
                  </a:lnTo>
                  <a:lnTo>
                    <a:pt x="8"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97" name="Freeform 41">
              <a:extLst>
                <a:ext uri="{FF2B5EF4-FFF2-40B4-BE49-F238E27FC236}">
                  <a16:creationId xmlns:a16="http://schemas.microsoft.com/office/drawing/2014/main" id="{D6BB6947-EB1B-41B6-8EDE-E1C49C68E8C0}"/>
                </a:ext>
              </a:extLst>
            </p:cNvPr>
            <p:cNvSpPr>
              <a:spLocks/>
            </p:cNvSpPr>
            <p:nvPr/>
          </p:nvSpPr>
          <p:spPr bwMode="auto">
            <a:xfrm>
              <a:off x="4800069" y="2384426"/>
              <a:ext cx="18918" cy="136529"/>
            </a:xfrm>
            <a:custGeom>
              <a:avLst/>
              <a:gdLst>
                <a:gd name="T0" fmla="*/ 2147483646 w 11"/>
                <a:gd name="T1" fmla="*/ 0 h 86"/>
                <a:gd name="T2" fmla="*/ 2147483646 w 11"/>
                <a:gd name="T3" fmla="*/ 2147483646 h 86"/>
                <a:gd name="T4" fmla="*/ 2147483646 w 11"/>
                <a:gd name="T5" fmla="*/ 2147483646 h 86"/>
                <a:gd name="T6" fmla="*/ 0 w 11"/>
                <a:gd name="T7" fmla="*/ 2147483646 h 86"/>
                <a:gd name="T8" fmla="*/ 0 w 11"/>
                <a:gd name="T9" fmla="*/ 2147483646 h 86"/>
                <a:gd name="T10" fmla="*/ 2147483646 w 11"/>
                <a:gd name="T11" fmla="*/ 0 h 86"/>
                <a:gd name="T12" fmla="*/ 2147483646 w 11"/>
                <a:gd name="T13" fmla="*/ 2147483646 h 86"/>
                <a:gd name="T14" fmla="*/ 2147483646 w 11"/>
                <a:gd name="T15" fmla="*/ 2147483646 h 86"/>
                <a:gd name="T16" fmla="*/ 0 w 11"/>
                <a:gd name="T17" fmla="*/ 2147483646 h 86"/>
                <a:gd name="T18" fmla="*/ 0 w 11"/>
                <a:gd name="T19" fmla="*/ 2147483646 h 86"/>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11"/>
                <a:gd name="T31" fmla="*/ 0 h 86"/>
                <a:gd name="T32" fmla="*/ 11 w 11"/>
                <a:gd name="T33" fmla="*/ 86 h 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86">
                  <a:moveTo>
                    <a:pt x="0" y="1"/>
                  </a:moveTo>
                  <a:lnTo>
                    <a:pt x="11" y="0"/>
                  </a:lnTo>
                  <a:lnTo>
                    <a:pt x="6" y="86"/>
                  </a:lnTo>
                  <a:lnTo>
                    <a:pt x="3" y="85"/>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98" name="Freeform 42">
              <a:extLst>
                <a:ext uri="{FF2B5EF4-FFF2-40B4-BE49-F238E27FC236}">
                  <a16:creationId xmlns:a16="http://schemas.microsoft.com/office/drawing/2014/main" id="{9647D618-79A4-492E-93BC-DE30228CFF76}"/>
                </a:ext>
              </a:extLst>
            </p:cNvPr>
            <p:cNvSpPr>
              <a:spLocks/>
            </p:cNvSpPr>
            <p:nvPr/>
          </p:nvSpPr>
          <p:spPr bwMode="auto">
            <a:xfrm>
              <a:off x="4366680" y="2522536"/>
              <a:ext cx="96304" cy="38103"/>
            </a:xfrm>
            <a:custGeom>
              <a:avLst/>
              <a:gdLst>
                <a:gd name="T0" fmla="*/ 2147483646 w 56"/>
                <a:gd name="T1" fmla="*/ 0 h 24"/>
                <a:gd name="T2" fmla="*/ 2147483646 w 56"/>
                <a:gd name="T3" fmla="*/ 2147483646 h 24"/>
                <a:gd name="T4" fmla="*/ 2147483646 w 56"/>
                <a:gd name="T5" fmla="*/ 2147483646 h 24"/>
                <a:gd name="T6" fmla="*/ 0 w 56"/>
                <a:gd name="T7" fmla="*/ 2147483646 h 24"/>
                <a:gd name="T8" fmla="*/ 2147483646 w 56"/>
                <a:gd name="T9" fmla="*/ 0 h 24"/>
                <a:gd name="T10" fmla="*/ 2147483646 w 56"/>
                <a:gd name="T11" fmla="*/ 2147483646 h 24"/>
                <a:gd name="T12" fmla="*/ 2147483646 w 56"/>
                <a:gd name="T13" fmla="*/ 2147483646 h 24"/>
                <a:gd name="T14" fmla="*/ 0 w 56"/>
                <a:gd name="T15" fmla="*/ 2147483646 h 24"/>
                <a:gd name="T16" fmla="*/ 2147483646 w 56"/>
                <a:gd name="T17" fmla="*/ 2147483646 h 24"/>
                <a:gd name="T18" fmla="*/ 2147483646 w 56"/>
                <a:gd name="T19" fmla="*/ 2147483646 h 24"/>
                <a:gd name="T20" fmla="*/ 2147483646 w 56"/>
                <a:gd name="T21" fmla="*/ 2147483646 h 24"/>
                <a:gd name="T22" fmla="*/ 2147483646 w 56"/>
                <a:gd name="T23" fmla="*/ 2147483646 h 24"/>
                <a:gd name="T24" fmla="*/ 2147483646 w 56"/>
                <a:gd name="T25" fmla="*/ 2147483646 h 24"/>
                <a:gd name="T26" fmla="*/ 2147483646 w 56"/>
                <a:gd name="T27" fmla="*/ 0 h 24"/>
                <a:gd name="T28" fmla="*/ 2147483646 w 56"/>
                <a:gd name="T29" fmla="*/ 0 h 24"/>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24"/>
                <a:gd name="T47" fmla="*/ 56 w 56"/>
                <a:gd name="T48" fmla="*/ 24 h 2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24">
                  <a:moveTo>
                    <a:pt x="11" y="0"/>
                  </a:moveTo>
                  <a:lnTo>
                    <a:pt x="51" y="2"/>
                  </a:lnTo>
                  <a:lnTo>
                    <a:pt x="56" y="24"/>
                  </a:lnTo>
                  <a:lnTo>
                    <a:pt x="0" y="24"/>
                  </a:lnTo>
                  <a:lnTo>
                    <a:pt x="6" y="9"/>
                  </a:lnTo>
                  <a:lnTo>
                    <a:pt x="9" y="20"/>
                  </a:lnTo>
                  <a:lnTo>
                    <a:pt x="45" y="19"/>
                  </a:lnTo>
                  <a:lnTo>
                    <a:pt x="41" y="6"/>
                  </a:lnTo>
                  <a:lnTo>
                    <a:pt x="23" y="10"/>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599" name="Freeform 43">
              <a:extLst>
                <a:ext uri="{FF2B5EF4-FFF2-40B4-BE49-F238E27FC236}">
                  <a16:creationId xmlns:a16="http://schemas.microsoft.com/office/drawing/2014/main" id="{54FEE52D-5432-44B3-86D5-0C670EFBA443}"/>
                </a:ext>
              </a:extLst>
            </p:cNvPr>
            <p:cNvSpPr>
              <a:spLocks/>
            </p:cNvSpPr>
            <p:nvPr/>
          </p:nvSpPr>
          <p:spPr bwMode="auto">
            <a:xfrm>
              <a:off x="4466432" y="2524128"/>
              <a:ext cx="99751" cy="38103"/>
            </a:xfrm>
            <a:custGeom>
              <a:avLst/>
              <a:gdLst>
                <a:gd name="T0" fmla="*/ 2147483646 w 58"/>
                <a:gd name="T1" fmla="*/ 0 h 24"/>
                <a:gd name="T2" fmla="*/ 2147483646 w 58"/>
                <a:gd name="T3" fmla="*/ 2147483646 h 24"/>
                <a:gd name="T4" fmla="*/ 2147483646 w 58"/>
                <a:gd name="T5" fmla="*/ 2147483646 h 24"/>
                <a:gd name="T6" fmla="*/ 0 w 58"/>
                <a:gd name="T7" fmla="*/ 2147483646 h 24"/>
                <a:gd name="T8" fmla="*/ 2147483646 w 58"/>
                <a:gd name="T9" fmla="*/ 0 h 24"/>
                <a:gd name="T10" fmla="*/ 2147483646 w 58"/>
                <a:gd name="T11" fmla="*/ 2147483646 h 24"/>
                <a:gd name="T12" fmla="*/ 2147483646 w 58"/>
                <a:gd name="T13" fmla="*/ 2147483646 h 24"/>
                <a:gd name="T14" fmla="*/ 0 w 58"/>
                <a:gd name="T15" fmla="*/ 2147483646 h 24"/>
                <a:gd name="T16" fmla="*/ 2147483646 w 58"/>
                <a:gd name="T17" fmla="*/ 2147483646 h 24"/>
                <a:gd name="T18" fmla="*/ 2147483646 w 58"/>
                <a:gd name="T19" fmla="*/ 2147483646 h 24"/>
                <a:gd name="T20" fmla="*/ 2147483646 w 58"/>
                <a:gd name="T21" fmla="*/ 2147483646 h 24"/>
                <a:gd name="T22" fmla="*/ 2147483646 w 58"/>
                <a:gd name="T23" fmla="*/ 2147483646 h 24"/>
                <a:gd name="T24" fmla="*/ 2147483646 w 58"/>
                <a:gd name="T25" fmla="*/ 2147483646 h 24"/>
                <a:gd name="T26" fmla="*/ 2147483646 w 58"/>
                <a:gd name="T27" fmla="*/ 0 h 24"/>
                <a:gd name="T28" fmla="*/ 2147483646 w 58"/>
                <a:gd name="T29" fmla="*/ 0 h 24"/>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
                <a:gd name="T46" fmla="*/ 0 h 24"/>
                <a:gd name="T47" fmla="*/ 58 w 58"/>
                <a:gd name="T48" fmla="*/ 24 h 2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 h="24">
                  <a:moveTo>
                    <a:pt x="6" y="0"/>
                  </a:moveTo>
                  <a:lnTo>
                    <a:pt x="49" y="1"/>
                  </a:lnTo>
                  <a:lnTo>
                    <a:pt x="58" y="22"/>
                  </a:lnTo>
                  <a:lnTo>
                    <a:pt x="0" y="24"/>
                  </a:lnTo>
                  <a:lnTo>
                    <a:pt x="2" y="12"/>
                  </a:lnTo>
                  <a:lnTo>
                    <a:pt x="9" y="19"/>
                  </a:lnTo>
                  <a:lnTo>
                    <a:pt x="42" y="18"/>
                  </a:lnTo>
                  <a:lnTo>
                    <a:pt x="38" y="8"/>
                  </a:lnTo>
                  <a:lnTo>
                    <a:pt x="2" y="5"/>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00" name="Freeform 44">
              <a:extLst>
                <a:ext uri="{FF2B5EF4-FFF2-40B4-BE49-F238E27FC236}">
                  <a16:creationId xmlns:a16="http://schemas.microsoft.com/office/drawing/2014/main" id="{54FD445B-B282-4590-B296-81440CD94AAE}"/>
                </a:ext>
              </a:extLst>
            </p:cNvPr>
            <p:cNvSpPr>
              <a:spLocks/>
            </p:cNvSpPr>
            <p:nvPr/>
          </p:nvSpPr>
          <p:spPr bwMode="auto">
            <a:xfrm>
              <a:off x="4619493" y="2522536"/>
              <a:ext cx="104909" cy="36511"/>
            </a:xfrm>
            <a:custGeom>
              <a:avLst/>
              <a:gdLst>
                <a:gd name="T0" fmla="*/ 2147483646 w 61"/>
                <a:gd name="T1" fmla="*/ 0 h 23"/>
                <a:gd name="T2" fmla="*/ 2147483646 w 61"/>
                <a:gd name="T3" fmla="*/ 2147483646 h 23"/>
                <a:gd name="T4" fmla="*/ 2147483646 w 61"/>
                <a:gd name="T5" fmla="*/ 2147483646 h 23"/>
                <a:gd name="T6" fmla="*/ 0 w 61"/>
                <a:gd name="T7" fmla="*/ 2147483646 h 23"/>
                <a:gd name="T8" fmla="*/ 2147483646 w 61"/>
                <a:gd name="T9" fmla="*/ 2147483646 h 23"/>
                <a:gd name="T10" fmla="*/ 2147483646 w 61"/>
                <a:gd name="T11" fmla="*/ 0 h 23"/>
                <a:gd name="T12" fmla="*/ 2147483646 w 61"/>
                <a:gd name="T13" fmla="*/ 2147483646 h 23"/>
                <a:gd name="T14" fmla="*/ 2147483646 w 61"/>
                <a:gd name="T15" fmla="*/ 2147483646 h 23"/>
                <a:gd name="T16" fmla="*/ 2147483646 w 61"/>
                <a:gd name="T17" fmla="*/ 2147483646 h 23"/>
                <a:gd name="T18" fmla="*/ 2147483646 w 61"/>
                <a:gd name="T19" fmla="*/ 2147483646 h 23"/>
                <a:gd name="T20" fmla="*/ 2147483646 w 61"/>
                <a:gd name="T21" fmla="*/ 2147483646 h 23"/>
                <a:gd name="T22" fmla="*/ 2147483646 w 61"/>
                <a:gd name="T23" fmla="*/ 2147483646 h 23"/>
                <a:gd name="T24" fmla="*/ 0 w 61"/>
                <a:gd name="T25" fmla="*/ 2147483646 h 23"/>
                <a:gd name="T26" fmla="*/ 2147483646 w 61"/>
                <a:gd name="T27" fmla="*/ 2147483646 h 23"/>
                <a:gd name="T28" fmla="*/ 2147483646 w 61"/>
                <a:gd name="T29" fmla="*/ 2147483646 h 23"/>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1"/>
                <a:gd name="T46" fmla="*/ 0 h 23"/>
                <a:gd name="T47" fmla="*/ 61 w 61"/>
                <a:gd name="T48" fmla="*/ 23 h 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1" h="23">
                  <a:moveTo>
                    <a:pt x="6" y="2"/>
                  </a:moveTo>
                  <a:lnTo>
                    <a:pt x="54" y="0"/>
                  </a:lnTo>
                  <a:lnTo>
                    <a:pt x="39" y="7"/>
                  </a:lnTo>
                  <a:lnTo>
                    <a:pt x="22" y="4"/>
                  </a:lnTo>
                  <a:lnTo>
                    <a:pt x="11" y="17"/>
                  </a:lnTo>
                  <a:lnTo>
                    <a:pt x="51" y="17"/>
                  </a:lnTo>
                  <a:lnTo>
                    <a:pt x="56" y="9"/>
                  </a:lnTo>
                  <a:lnTo>
                    <a:pt x="61" y="23"/>
                  </a:lnTo>
                  <a:lnTo>
                    <a:pt x="0" y="23"/>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01" name="Freeform 45">
              <a:extLst>
                <a:ext uri="{FF2B5EF4-FFF2-40B4-BE49-F238E27FC236}">
                  <a16:creationId xmlns:a16="http://schemas.microsoft.com/office/drawing/2014/main" id="{F8C8F553-81EE-4575-A363-DF8B09CE0D1A}"/>
                </a:ext>
              </a:extLst>
            </p:cNvPr>
            <p:cNvSpPr>
              <a:spLocks/>
            </p:cNvSpPr>
            <p:nvPr/>
          </p:nvSpPr>
          <p:spPr bwMode="auto">
            <a:xfrm>
              <a:off x="4734717" y="2516191"/>
              <a:ext cx="85990" cy="42867"/>
            </a:xfrm>
            <a:custGeom>
              <a:avLst/>
              <a:gdLst>
                <a:gd name="T0" fmla="*/ 2147483646 w 50"/>
                <a:gd name="T1" fmla="*/ 0 h 27"/>
                <a:gd name="T2" fmla="*/ 2147483646 w 50"/>
                <a:gd name="T3" fmla="*/ 2147483646 h 27"/>
                <a:gd name="T4" fmla="*/ 2147483646 w 50"/>
                <a:gd name="T5" fmla="*/ 2147483646 h 27"/>
                <a:gd name="T6" fmla="*/ 0 w 50"/>
                <a:gd name="T7" fmla="*/ 2147483646 h 27"/>
                <a:gd name="T8" fmla="*/ 2147483646 w 50"/>
                <a:gd name="T9" fmla="*/ 0 h 27"/>
                <a:gd name="T10" fmla="*/ 2147483646 w 50"/>
                <a:gd name="T11" fmla="*/ 2147483646 h 27"/>
                <a:gd name="T12" fmla="*/ 2147483646 w 50"/>
                <a:gd name="T13" fmla="*/ 2147483646 h 27"/>
                <a:gd name="T14" fmla="*/ 2147483646 w 50"/>
                <a:gd name="T15" fmla="*/ 2147483646 h 27"/>
                <a:gd name="T16" fmla="*/ 2147483646 w 50"/>
                <a:gd name="T17" fmla="*/ 2147483646 h 27"/>
                <a:gd name="T18" fmla="*/ 2147483646 w 50"/>
                <a:gd name="T19" fmla="*/ 2147483646 h 27"/>
                <a:gd name="T20" fmla="*/ 2147483646 w 50"/>
                <a:gd name="T21" fmla="*/ 2147483646 h 27"/>
                <a:gd name="T22" fmla="*/ 2147483646 w 50"/>
                <a:gd name="T23" fmla="*/ 2147483646 h 27"/>
                <a:gd name="T24" fmla="*/ 0 w 50"/>
                <a:gd name="T25" fmla="*/ 2147483646 h 27"/>
                <a:gd name="T26" fmla="*/ 2147483646 w 50"/>
                <a:gd name="T27" fmla="*/ 0 h 27"/>
                <a:gd name="T28" fmla="*/ 2147483646 w 50"/>
                <a:gd name="T29" fmla="*/ 0 h 27"/>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27"/>
                <a:gd name="T47" fmla="*/ 50 w 50"/>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27">
                  <a:moveTo>
                    <a:pt x="4" y="0"/>
                  </a:moveTo>
                  <a:lnTo>
                    <a:pt x="47" y="2"/>
                  </a:lnTo>
                  <a:lnTo>
                    <a:pt x="37" y="10"/>
                  </a:lnTo>
                  <a:lnTo>
                    <a:pt x="19" y="7"/>
                  </a:lnTo>
                  <a:lnTo>
                    <a:pt x="9" y="20"/>
                  </a:lnTo>
                  <a:lnTo>
                    <a:pt x="45" y="19"/>
                  </a:lnTo>
                  <a:lnTo>
                    <a:pt x="50" y="9"/>
                  </a:lnTo>
                  <a:lnTo>
                    <a:pt x="50" y="25"/>
                  </a:lnTo>
                  <a:lnTo>
                    <a:pt x="0" y="27"/>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02" name="Freeform 46">
              <a:extLst>
                <a:ext uri="{FF2B5EF4-FFF2-40B4-BE49-F238E27FC236}">
                  <a16:creationId xmlns:a16="http://schemas.microsoft.com/office/drawing/2014/main" id="{549F7397-72B0-4EE9-BF54-83D2E4BC6CF5}"/>
                </a:ext>
              </a:extLst>
            </p:cNvPr>
            <p:cNvSpPr>
              <a:spLocks/>
            </p:cNvSpPr>
            <p:nvPr/>
          </p:nvSpPr>
          <p:spPr bwMode="auto">
            <a:xfrm>
              <a:off x="4536941" y="2411409"/>
              <a:ext cx="111785" cy="46040"/>
            </a:xfrm>
            <a:custGeom>
              <a:avLst/>
              <a:gdLst>
                <a:gd name="T0" fmla="*/ 2147483646 w 65"/>
                <a:gd name="T1" fmla="*/ 0 h 29"/>
                <a:gd name="T2" fmla="*/ 2147483646 w 65"/>
                <a:gd name="T3" fmla="*/ 2147483646 h 29"/>
                <a:gd name="T4" fmla="*/ 2147483646 w 65"/>
                <a:gd name="T5" fmla="*/ 2147483646 h 29"/>
                <a:gd name="T6" fmla="*/ 0 w 65"/>
                <a:gd name="T7" fmla="*/ 2147483646 h 29"/>
                <a:gd name="T8" fmla="*/ 2147483646 w 65"/>
                <a:gd name="T9" fmla="*/ 2147483646 h 29"/>
                <a:gd name="T10" fmla="*/ 2147483646 w 65"/>
                <a:gd name="T11" fmla="*/ 2147483646 h 29"/>
                <a:gd name="T12" fmla="*/ 2147483646 w 65"/>
                <a:gd name="T13" fmla="*/ 2147483646 h 29"/>
                <a:gd name="T14" fmla="*/ 2147483646 w 65"/>
                <a:gd name="T15" fmla="*/ 2147483646 h 29"/>
                <a:gd name="T16" fmla="*/ 2147483646 w 65"/>
                <a:gd name="T17" fmla="*/ 2147483646 h 29"/>
                <a:gd name="T18" fmla="*/ 2147483646 w 65"/>
                <a:gd name="T19" fmla="*/ 2147483646 h 29"/>
                <a:gd name="T20" fmla="*/ 2147483646 w 65"/>
                <a:gd name="T21" fmla="*/ 0 h 29"/>
                <a:gd name="T22" fmla="*/ 0 w 65"/>
                <a:gd name="T23" fmla="*/ 2147483646 h 29"/>
                <a:gd name="T24" fmla="*/ 2147483646 w 65"/>
                <a:gd name="T25" fmla="*/ 2147483646 h 29"/>
                <a:gd name="T26" fmla="*/ 2147483646 w 65"/>
                <a:gd name="T27" fmla="*/ 2147483646 h 29"/>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5"/>
                <a:gd name="T43" fmla="*/ 0 h 29"/>
                <a:gd name="T44" fmla="*/ 65 w 65"/>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5" h="29">
                  <a:moveTo>
                    <a:pt x="2" y="20"/>
                  </a:moveTo>
                  <a:lnTo>
                    <a:pt x="29" y="10"/>
                  </a:lnTo>
                  <a:lnTo>
                    <a:pt x="50" y="23"/>
                  </a:lnTo>
                  <a:lnTo>
                    <a:pt x="16" y="29"/>
                  </a:lnTo>
                  <a:lnTo>
                    <a:pt x="65" y="29"/>
                  </a:lnTo>
                  <a:lnTo>
                    <a:pt x="64" y="21"/>
                  </a:lnTo>
                  <a:lnTo>
                    <a:pt x="28" y="0"/>
                  </a:lnTo>
                  <a:lnTo>
                    <a:pt x="0" y="15"/>
                  </a:lnTo>
                  <a:lnTo>
                    <a:pt x="2" y="2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03" name="Freeform 47">
              <a:extLst>
                <a:ext uri="{FF2B5EF4-FFF2-40B4-BE49-F238E27FC236}">
                  <a16:creationId xmlns:a16="http://schemas.microsoft.com/office/drawing/2014/main" id="{CC948A30-5A21-4522-AA6F-B7EBE06747DA}"/>
                </a:ext>
              </a:extLst>
            </p:cNvPr>
            <p:cNvSpPr>
              <a:spLocks/>
            </p:cNvSpPr>
            <p:nvPr/>
          </p:nvSpPr>
          <p:spPr bwMode="auto">
            <a:xfrm>
              <a:off x="4538660" y="2466978"/>
              <a:ext cx="108347" cy="92070"/>
            </a:xfrm>
            <a:custGeom>
              <a:avLst/>
              <a:gdLst>
                <a:gd name="T0" fmla="*/ 2147483646 w 63"/>
                <a:gd name="T1" fmla="*/ 0 h 58"/>
                <a:gd name="T2" fmla="*/ 2147483646 w 63"/>
                <a:gd name="T3" fmla="*/ 2147483646 h 58"/>
                <a:gd name="T4" fmla="*/ 2147483646 w 63"/>
                <a:gd name="T5" fmla="*/ 2147483646 h 58"/>
                <a:gd name="T6" fmla="*/ 0 w 63"/>
                <a:gd name="T7" fmla="*/ 2147483646 h 58"/>
                <a:gd name="T8" fmla="*/ 2147483646 w 63"/>
                <a:gd name="T9" fmla="*/ 2147483646 h 58"/>
                <a:gd name="T10" fmla="*/ 2147483646 w 63"/>
                <a:gd name="T11" fmla="*/ 2147483646 h 58"/>
                <a:gd name="T12" fmla="*/ 2147483646 w 63"/>
                <a:gd name="T13" fmla="*/ 2147483646 h 58"/>
                <a:gd name="T14" fmla="*/ 2147483646 w 63"/>
                <a:gd name="T15" fmla="*/ 2147483646 h 58"/>
                <a:gd name="T16" fmla="*/ 2147483646 w 63"/>
                <a:gd name="T17" fmla="*/ 2147483646 h 58"/>
                <a:gd name="T18" fmla="*/ 2147483646 w 63"/>
                <a:gd name="T19" fmla="*/ 2147483646 h 58"/>
                <a:gd name="T20" fmla="*/ 2147483646 w 63"/>
                <a:gd name="T21" fmla="*/ 2147483646 h 58"/>
                <a:gd name="T22" fmla="*/ 2147483646 w 63"/>
                <a:gd name="T23" fmla="*/ 2147483646 h 58"/>
                <a:gd name="T24" fmla="*/ 2147483646 w 63"/>
                <a:gd name="T25" fmla="*/ 2147483646 h 58"/>
                <a:gd name="T26" fmla="*/ 2147483646 w 63"/>
                <a:gd name="T27" fmla="*/ 2147483646 h 58"/>
                <a:gd name="T28" fmla="*/ 2147483646 w 63"/>
                <a:gd name="T29" fmla="*/ 2147483646 h 58"/>
                <a:gd name="T30" fmla="*/ 2147483646 w 63"/>
                <a:gd name="T31" fmla="*/ 2147483646 h 58"/>
                <a:gd name="T32" fmla="*/ 2147483646 w 63"/>
                <a:gd name="T33" fmla="*/ 2147483646 h 58"/>
                <a:gd name="T34" fmla="*/ 2147483646 w 63"/>
                <a:gd name="T35" fmla="*/ 2147483646 h 58"/>
                <a:gd name="T36" fmla="*/ 0 w 63"/>
                <a:gd name="T37" fmla="*/ 0 h 58"/>
                <a:gd name="T38" fmla="*/ 2147483646 w 63"/>
                <a:gd name="T39" fmla="*/ 2147483646 h 58"/>
                <a:gd name="T40" fmla="*/ 2147483646 w 63"/>
                <a:gd name="T41" fmla="*/ 2147483646 h 58"/>
                <a:gd name="T42" fmla="*/ 2147483646 w 63"/>
                <a:gd name="T43" fmla="*/ 2147483646 h 58"/>
                <a:gd name="T44" fmla="*/ 17694720 60000 65536"/>
                <a:gd name="T45" fmla="*/ 0 60000 65536"/>
                <a:gd name="T46" fmla="*/ 5898240 60000 65536"/>
                <a:gd name="T47" fmla="*/ 1179648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3"/>
                <a:gd name="T67" fmla="*/ 0 h 58"/>
                <a:gd name="T68" fmla="*/ 63 w 63"/>
                <a:gd name="T69" fmla="*/ 58 h 5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3" h="58">
                  <a:moveTo>
                    <a:pt x="24" y="4"/>
                  </a:moveTo>
                  <a:lnTo>
                    <a:pt x="24" y="20"/>
                  </a:lnTo>
                  <a:lnTo>
                    <a:pt x="2" y="26"/>
                  </a:lnTo>
                  <a:lnTo>
                    <a:pt x="3" y="32"/>
                  </a:lnTo>
                  <a:lnTo>
                    <a:pt x="25" y="27"/>
                  </a:lnTo>
                  <a:lnTo>
                    <a:pt x="26" y="57"/>
                  </a:lnTo>
                  <a:lnTo>
                    <a:pt x="31" y="58"/>
                  </a:lnTo>
                  <a:lnTo>
                    <a:pt x="32" y="26"/>
                  </a:lnTo>
                  <a:lnTo>
                    <a:pt x="58" y="32"/>
                  </a:lnTo>
                  <a:lnTo>
                    <a:pt x="60" y="28"/>
                  </a:lnTo>
                  <a:lnTo>
                    <a:pt x="33" y="19"/>
                  </a:lnTo>
                  <a:lnTo>
                    <a:pt x="32" y="5"/>
                  </a:lnTo>
                  <a:lnTo>
                    <a:pt x="63" y="5"/>
                  </a:lnTo>
                  <a:lnTo>
                    <a:pt x="63" y="1"/>
                  </a:lnTo>
                  <a:lnTo>
                    <a:pt x="0" y="0"/>
                  </a:lnTo>
                  <a:lnTo>
                    <a:pt x="1" y="5"/>
                  </a:lnTo>
                  <a:lnTo>
                    <a:pt x="24" y="4"/>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04" name="Freeform 48">
              <a:extLst>
                <a:ext uri="{FF2B5EF4-FFF2-40B4-BE49-F238E27FC236}">
                  <a16:creationId xmlns:a16="http://schemas.microsoft.com/office/drawing/2014/main" id="{F76A9BB4-4203-4F1F-960A-AD72C6CCD6BA}"/>
                </a:ext>
              </a:extLst>
            </p:cNvPr>
            <p:cNvSpPr>
              <a:spLocks/>
            </p:cNvSpPr>
            <p:nvPr/>
          </p:nvSpPr>
          <p:spPr bwMode="auto">
            <a:xfrm>
              <a:off x="4311652" y="2552703"/>
              <a:ext cx="577845" cy="84133"/>
            </a:xfrm>
            <a:custGeom>
              <a:avLst/>
              <a:gdLst>
                <a:gd name="T0" fmla="*/ 2147483646 w 336"/>
                <a:gd name="T1" fmla="*/ 0 h 53"/>
                <a:gd name="T2" fmla="*/ 2147483646 w 336"/>
                <a:gd name="T3" fmla="*/ 2147483646 h 53"/>
                <a:gd name="T4" fmla="*/ 2147483646 w 336"/>
                <a:gd name="T5" fmla="*/ 2147483646 h 53"/>
                <a:gd name="T6" fmla="*/ 0 w 336"/>
                <a:gd name="T7" fmla="*/ 2147483646 h 53"/>
                <a:gd name="T8" fmla="*/ 2147483646 w 336"/>
                <a:gd name="T9" fmla="*/ 2147483646 h 53"/>
                <a:gd name="T10" fmla="*/ 2147483646 w 336"/>
                <a:gd name="T11" fmla="*/ 2147483646 h 53"/>
                <a:gd name="T12" fmla="*/ 2147483646 w 336"/>
                <a:gd name="T13" fmla="*/ 2147483646 h 53"/>
                <a:gd name="T14" fmla="*/ 2147483646 w 336"/>
                <a:gd name="T15" fmla="*/ 2147483646 h 53"/>
                <a:gd name="T16" fmla="*/ 2147483646 w 336"/>
                <a:gd name="T17" fmla="*/ 2147483646 h 53"/>
                <a:gd name="T18" fmla="*/ 2147483646 w 336"/>
                <a:gd name="T19" fmla="*/ 2147483646 h 53"/>
                <a:gd name="T20" fmla="*/ 0 w 336"/>
                <a:gd name="T21" fmla="*/ 2147483646 h 53"/>
                <a:gd name="T22" fmla="*/ 2147483646 w 336"/>
                <a:gd name="T23" fmla="*/ 2147483646 h 53"/>
                <a:gd name="T24" fmla="*/ 2147483646 w 336"/>
                <a:gd name="T25" fmla="*/ 2147483646 h 53"/>
                <a:gd name="T26" fmla="*/ 2147483646 w 336"/>
                <a:gd name="T27" fmla="*/ 2147483646 h 53"/>
                <a:gd name="T28" fmla="*/ 2147483646 w 336"/>
                <a:gd name="T29" fmla="*/ 2147483646 h 53"/>
                <a:gd name="T30" fmla="*/ 2147483646 w 336"/>
                <a:gd name="T31" fmla="*/ 2147483646 h 53"/>
                <a:gd name="T32" fmla="*/ 2147483646 w 336"/>
                <a:gd name="T33" fmla="*/ 0 h 53"/>
                <a:gd name="T34" fmla="*/ 2147483646 w 336"/>
                <a:gd name="T35" fmla="*/ 0 h 53"/>
                <a:gd name="T36" fmla="*/ 2147483646 w 336"/>
                <a:gd name="T37" fmla="*/ 2147483646 h 53"/>
                <a:gd name="T38" fmla="*/ 2147483646 w 336"/>
                <a:gd name="T39" fmla="*/ 2147483646 h 53"/>
                <a:gd name="T40" fmla="*/ 2147483646 w 336"/>
                <a:gd name="T41" fmla="*/ 2147483646 h 53"/>
                <a:gd name="T42" fmla="*/ 2147483646 w 336"/>
                <a:gd name="T43" fmla="*/ 2147483646 h 53"/>
                <a:gd name="T44" fmla="*/ 2147483646 w 336"/>
                <a:gd name="T45" fmla="*/ 2147483646 h 53"/>
                <a:gd name="T46" fmla="*/ 2147483646 w 336"/>
                <a:gd name="T47" fmla="*/ 2147483646 h 53"/>
                <a:gd name="T48" fmla="*/ 2147483646 w 336"/>
                <a:gd name="T49" fmla="*/ 2147483646 h 53"/>
                <a:gd name="T50" fmla="*/ 2147483646 w 336"/>
                <a:gd name="T51" fmla="*/ 2147483646 h 53"/>
                <a:gd name="T52" fmla="*/ 2147483646 w 336"/>
                <a:gd name="T53" fmla="*/ 2147483646 h 53"/>
                <a:gd name="T54" fmla="*/ 2147483646 w 336"/>
                <a:gd name="T55" fmla="*/ 2147483646 h 53"/>
                <a:gd name="T56" fmla="*/ 2147483646 w 336"/>
                <a:gd name="T57" fmla="*/ 2147483646 h 53"/>
                <a:gd name="T58" fmla="*/ 2147483646 w 336"/>
                <a:gd name="T59" fmla="*/ 2147483646 h 53"/>
                <a:gd name="T60" fmla="*/ 2147483646 w 336"/>
                <a:gd name="T61" fmla="*/ 2147483646 h 53"/>
                <a:gd name="T62" fmla="*/ 2147483646 w 336"/>
                <a:gd name="T63" fmla="*/ 2147483646 h 53"/>
                <a:gd name="T64" fmla="*/ 2147483646 w 336"/>
                <a:gd name="T65" fmla="*/ 2147483646 h 53"/>
                <a:gd name="T66" fmla="*/ 2147483646 w 336"/>
                <a:gd name="T67" fmla="*/ 2147483646 h 53"/>
                <a:gd name="T68" fmla="*/ 17694720 60000 65536"/>
                <a:gd name="T69" fmla="*/ 0 60000 65536"/>
                <a:gd name="T70" fmla="*/ 5898240 60000 65536"/>
                <a:gd name="T71" fmla="*/ 1179648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36"/>
                <a:gd name="T103" fmla="*/ 0 h 53"/>
                <a:gd name="T104" fmla="*/ 336 w 336"/>
                <a:gd name="T105" fmla="*/ 53 h 5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36" h="53">
                  <a:moveTo>
                    <a:pt x="258" y="3"/>
                  </a:moveTo>
                  <a:lnTo>
                    <a:pt x="31" y="2"/>
                  </a:lnTo>
                  <a:lnTo>
                    <a:pt x="30" y="13"/>
                  </a:lnTo>
                  <a:lnTo>
                    <a:pt x="17" y="13"/>
                  </a:lnTo>
                  <a:lnTo>
                    <a:pt x="17" y="24"/>
                  </a:lnTo>
                  <a:lnTo>
                    <a:pt x="4" y="27"/>
                  </a:lnTo>
                  <a:lnTo>
                    <a:pt x="0" y="51"/>
                  </a:lnTo>
                  <a:lnTo>
                    <a:pt x="336" y="53"/>
                  </a:lnTo>
                  <a:lnTo>
                    <a:pt x="331" y="29"/>
                  </a:lnTo>
                  <a:lnTo>
                    <a:pt x="315" y="26"/>
                  </a:lnTo>
                  <a:lnTo>
                    <a:pt x="318" y="12"/>
                  </a:lnTo>
                  <a:lnTo>
                    <a:pt x="304" y="13"/>
                  </a:lnTo>
                  <a:lnTo>
                    <a:pt x="303" y="0"/>
                  </a:lnTo>
                  <a:lnTo>
                    <a:pt x="285" y="0"/>
                  </a:lnTo>
                  <a:lnTo>
                    <a:pt x="295" y="4"/>
                  </a:lnTo>
                  <a:lnTo>
                    <a:pt x="289" y="16"/>
                  </a:lnTo>
                  <a:lnTo>
                    <a:pt x="306" y="17"/>
                  </a:lnTo>
                  <a:lnTo>
                    <a:pt x="303" y="28"/>
                  </a:lnTo>
                  <a:lnTo>
                    <a:pt x="314" y="32"/>
                  </a:lnTo>
                  <a:lnTo>
                    <a:pt x="323" y="46"/>
                  </a:lnTo>
                  <a:lnTo>
                    <a:pt x="13" y="44"/>
                  </a:lnTo>
                  <a:lnTo>
                    <a:pt x="22" y="33"/>
                  </a:lnTo>
                  <a:lnTo>
                    <a:pt x="237" y="27"/>
                  </a:lnTo>
                  <a:lnTo>
                    <a:pt x="36" y="25"/>
                  </a:lnTo>
                  <a:lnTo>
                    <a:pt x="41" y="19"/>
                  </a:lnTo>
                  <a:lnTo>
                    <a:pt x="265" y="13"/>
                  </a:lnTo>
                  <a:lnTo>
                    <a:pt x="58" y="14"/>
                  </a:lnTo>
                  <a:lnTo>
                    <a:pt x="65" y="8"/>
                  </a:lnTo>
                  <a:lnTo>
                    <a:pt x="258" y="3"/>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grpSp>
      <p:sp>
        <p:nvSpPr>
          <p:cNvPr id="605" name="Rectangle 49">
            <a:extLst>
              <a:ext uri="{FF2B5EF4-FFF2-40B4-BE49-F238E27FC236}">
                <a16:creationId xmlns:a16="http://schemas.microsoft.com/office/drawing/2014/main" id="{334BD5B4-2212-450D-AFA4-0F4A6C3C51E8}"/>
              </a:ext>
            </a:extLst>
          </p:cNvPr>
          <p:cNvSpPr>
            <a:spLocks noChangeArrowheads="1"/>
          </p:cNvSpPr>
          <p:nvPr/>
        </p:nvSpPr>
        <p:spPr bwMode="auto">
          <a:xfrm>
            <a:off x="3779873" y="2871788"/>
            <a:ext cx="9461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a:lnSpc>
                <a:spcPct val="90000"/>
              </a:lnSpc>
              <a:spcBef>
                <a:spcPct val="0"/>
              </a:spcBef>
              <a:buClrTx/>
              <a:buSzTx/>
              <a:buFontTx/>
              <a:buNone/>
            </a:pPr>
            <a:r>
              <a:rPr lang="it-IT" altLang="it-IT" sz="1000" b="1">
                <a:solidFill>
                  <a:srgbClr val="16235C"/>
                </a:solidFill>
                <a:latin typeface="Verdana" panose="020B0604030504040204" pitchFamily="34" charset="0"/>
              </a:rPr>
              <a:t>Forwarding Agent</a:t>
            </a:r>
            <a:endParaRPr lang="it-IT" altLang="it-IT" sz="1000" b="1" baseline="-25000">
              <a:solidFill>
                <a:srgbClr val="FFFFFF"/>
              </a:solidFill>
              <a:latin typeface="Verdana" panose="020B0604030504040204" pitchFamily="34" charset="0"/>
            </a:endParaRPr>
          </a:p>
        </p:txBody>
      </p:sp>
      <p:sp>
        <p:nvSpPr>
          <p:cNvPr id="606" name="Rectangle 50">
            <a:extLst>
              <a:ext uri="{FF2B5EF4-FFF2-40B4-BE49-F238E27FC236}">
                <a16:creationId xmlns:a16="http://schemas.microsoft.com/office/drawing/2014/main" id="{D8889171-E904-4D1B-A6D7-79633D9618F3}"/>
              </a:ext>
            </a:extLst>
          </p:cNvPr>
          <p:cNvSpPr>
            <a:spLocks noChangeArrowheads="1"/>
          </p:cNvSpPr>
          <p:nvPr/>
        </p:nvSpPr>
        <p:spPr bwMode="auto">
          <a:xfrm>
            <a:off x="3479836" y="1674813"/>
            <a:ext cx="1711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a:lnSpc>
                <a:spcPct val="90000"/>
              </a:lnSpc>
              <a:spcBef>
                <a:spcPct val="0"/>
              </a:spcBef>
              <a:buClrTx/>
              <a:buSzTx/>
              <a:buFontTx/>
              <a:buNone/>
            </a:pPr>
            <a:r>
              <a:rPr lang="it-IT" altLang="it-IT" sz="1100">
                <a:solidFill>
                  <a:srgbClr val="16235C"/>
                </a:solidFill>
                <a:latin typeface="Verdana" panose="020B0604030504040204" pitchFamily="34" charset="0"/>
              </a:rPr>
              <a:t>Checking of information corresponce to defined standard</a:t>
            </a:r>
            <a:endParaRPr lang="it-IT" altLang="it-IT" sz="1100" b="1" baseline="-25000">
              <a:solidFill>
                <a:srgbClr val="FFFFFF"/>
              </a:solidFill>
              <a:latin typeface="Verdana" panose="020B0604030504040204" pitchFamily="34" charset="0"/>
            </a:endParaRPr>
          </a:p>
        </p:txBody>
      </p:sp>
      <p:sp>
        <p:nvSpPr>
          <p:cNvPr id="607" name="Freeform 51">
            <a:extLst>
              <a:ext uri="{FF2B5EF4-FFF2-40B4-BE49-F238E27FC236}">
                <a16:creationId xmlns:a16="http://schemas.microsoft.com/office/drawing/2014/main" id="{EAD2329A-515B-43AB-B628-CDBCF8A635E3}"/>
              </a:ext>
            </a:extLst>
          </p:cNvPr>
          <p:cNvSpPr>
            <a:spLocks/>
          </p:cNvSpPr>
          <p:nvPr/>
        </p:nvSpPr>
        <p:spPr bwMode="auto">
          <a:xfrm>
            <a:off x="4716498" y="2311400"/>
            <a:ext cx="2312988" cy="90488"/>
          </a:xfrm>
          <a:custGeom>
            <a:avLst/>
            <a:gdLst>
              <a:gd name="T0" fmla="*/ 2147483646 w 9450"/>
              <a:gd name="T1" fmla="*/ 0 h 400"/>
              <a:gd name="T2" fmla="*/ 2147483646 w 9450"/>
              <a:gd name="T3" fmla="*/ 2147483646 h 400"/>
              <a:gd name="T4" fmla="*/ 2147483646 w 9450"/>
              <a:gd name="T5" fmla="*/ 2147483646 h 400"/>
              <a:gd name="T6" fmla="*/ 0 w 9450"/>
              <a:gd name="T7" fmla="*/ 2147483646 h 400"/>
              <a:gd name="T8" fmla="*/ 2147483646 w 9450"/>
              <a:gd name="T9" fmla="*/ 2147483646 h 400"/>
              <a:gd name="T10" fmla="*/ 2147483646 w 9450"/>
              <a:gd name="T11" fmla="*/ 2147483646 h 400"/>
              <a:gd name="T12" fmla="*/ 2147483646 w 9450"/>
              <a:gd name="T13" fmla="*/ 2147483646 h 400"/>
              <a:gd name="T14" fmla="*/ 2147483646 w 9450"/>
              <a:gd name="T15" fmla="*/ 2147483646 h 400"/>
              <a:gd name="T16" fmla="*/ 2147483646 w 9450"/>
              <a:gd name="T17" fmla="*/ 2147483646 h 400"/>
              <a:gd name="T18" fmla="*/ 0 w 9450"/>
              <a:gd name="T19" fmla="*/ 2147483646 h 400"/>
              <a:gd name="T20" fmla="*/ 2147483646 w 9450"/>
              <a:gd name="T21" fmla="*/ 2147483646 h 400"/>
              <a:gd name="T22" fmla="*/ 2147483646 w 9450"/>
              <a:gd name="T23" fmla="*/ 0 h 400"/>
              <a:gd name="T24" fmla="*/ 2147483646 w 9450"/>
              <a:gd name="T25" fmla="*/ 2147483646 h 400"/>
              <a:gd name="T26" fmla="*/ 2147483646 w 9450"/>
              <a:gd name="T27" fmla="*/ 2147483646 h 400"/>
              <a:gd name="T28" fmla="*/ 2147483646 w 9450"/>
              <a:gd name="T29" fmla="*/ 0 h 400"/>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50"/>
              <a:gd name="T46" fmla="*/ 0 h 400"/>
              <a:gd name="T47" fmla="*/ 9450 w 9450"/>
              <a:gd name="T48" fmla="*/ 400 h 4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50" h="400">
                <a:moveTo>
                  <a:pt x="34" y="167"/>
                </a:moveTo>
                <a:lnTo>
                  <a:pt x="9117" y="167"/>
                </a:lnTo>
                <a:cubicBezTo>
                  <a:pt x="9136" y="167"/>
                  <a:pt x="9150" y="182"/>
                  <a:pt x="9150" y="200"/>
                </a:cubicBezTo>
                <a:cubicBezTo>
                  <a:pt x="9150" y="219"/>
                  <a:pt x="9136" y="233"/>
                  <a:pt x="9117" y="233"/>
                </a:cubicBezTo>
                <a:lnTo>
                  <a:pt x="34" y="233"/>
                </a:lnTo>
                <a:cubicBezTo>
                  <a:pt x="15" y="233"/>
                  <a:pt x="0" y="219"/>
                  <a:pt x="0" y="200"/>
                </a:cubicBezTo>
                <a:cubicBezTo>
                  <a:pt x="0" y="182"/>
                  <a:pt x="15" y="167"/>
                  <a:pt x="34" y="167"/>
                </a:cubicBezTo>
                <a:close/>
                <a:moveTo>
                  <a:pt x="9050" y="0"/>
                </a:moveTo>
                <a:lnTo>
                  <a:pt x="9450" y="200"/>
                </a:lnTo>
                <a:lnTo>
                  <a:pt x="9050" y="400"/>
                </a:lnTo>
                <a:lnTo>
                  <a:pt x="9050" y="0"/>
                </a:lnTo>
                <a:close/>
              </a:path>
            </a:pathLst>
          </a:custGeom>
          <a:solidFill>
            <a:srgbClr val="004785"/>
          </a:solidFill>
          <a:ln w="1591">
            <a:solidFill>
              <a:srgbClr val="004785"/>
            </a:solidFill>
            <a:prstDash val="solid"/>
            <a:bevel/>
            <a:headEnd/>
            <a:tailEnd/>
          </a:ln>
        </p:spPr>
        <p:txBody>
          <a:bodyPr anchorCtr="1"/>
          <a:lstStyle/>
          <a:p>
            <a:endParaRPr lang="it-IT"/>
          </a:p>
        </p:txBody>
      </p:sp>
      <p:sp>
        <p:nvSpPr>
          <p:cNvPr id="608" name="Rectangle 52">
            <a:extLst>
              <a:ext uri="{FF2B5EF4-FFF2-40B4-BE49-F238E27FC236}">
                <a16:creationId xmlns:a16="http://schemas.microsoft.com/office/drawing/2014/main" id="{2EF5547A-29F4-4FA2-82D4-EDA0FCD3E3B3}"/>
              </a:ext>
            </a:extLst>
          </p:cNvPr>
          <p:cNvSpPr>
            <a:spLocks noChangeArrowheads="1"/>
          </p:cNvSpPr>
          <p:nvPr/>
        </p:nvSpPr>
        <p:spPr bwMode="auto">
          <a:xfrm>
            <a:off x="5227673" y="1876425"/>
            <a:ext cx="15287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a:lnSpc>
                <a:spcPct val="90000"/>
              </a:lnSpc>
              <a:spcBef>
                <a:spcPct val="0"/>
              </a:spcBef>
              <a:buClrTx/>
              <a:buSzTx/>
              <a:buFontTx/>
              <a:buNone/>
            </a:pPr>
            <a:r>
              <a:rPr lang="it-IT" altLang="it-IT" sz="1100">
                <a:solidFill>
                  <a:srgbClr val="16235C"/>
                </a:solidFill>
                <a:latin typeface="Verdana" panose="020B0604030504040204" pitchFamily="34" charset="0"/>
              </a:rPr>
              <a:t>Fwd of request indicating the type</a:t>
            </a:r>
            <a:endParaRPr lang="it-IT" altLang="it-IT" sz="1100" b="1" baseline="-25000">
              <a:solidFill>
                <a:srgbClr val="FFFFFF"/>
              </a:solidFill>
              <a:latin typeface="Verdana" panose="020B0604030504040204" pitchFamily="34" charset="0"/>
            </a:endParaRPr>
          </a:p>
        </p:txBody>
      </p:sp>
      <p:sp>
        <p:nvSpPr>
          <p:cNvPr id="609" name="Freeform 53">
            <a:extLst>
              <a:ext uri="{FF2B5EF4-FFF2-40B4-BE49-F238E27FC236}">
                <a16:creationId xmlns:a16="http://schemas.microsoft.com/office/drawing/2014/main" id="{BE0CEB25-A615-4D03-B77D-268DB83E026F}"/>
              </a:ext>
            </a:extLst>
          </p:cNvPr>
          <p:cNvSpPr>
            <a:spLocks/>
          </p:cNvSpPr>
          <p:nvPr/>
        </p:nvSpPr>
        <p:spPr bwMode="auto">
          <a:xfrm>
            <a:off x="4705386" y="2641600"/>
            <a:ext cx="2312987" cy="90488"/>
          </a:xfrm>
          <a:custGeom>
            <a:avLst/>
            <a:gdLst>
              <a:gd name="T0" fmla="*/ 2147483646 w 9450"/>
              <a:gd name="T1" fmla="*/ 0 h 400"/>
              <a:gd name="T2" fmla="*/ 2147483646 w 9450"/>
              <a:gd name="T3" fmla="*/ 2147483646 h 400"/>
              <a:gd name="T4" fmla="*/ 2147483646 w 9450"/>
              <a:gd name="T5" fmla="*/ 2147483646 h 400"/>
              <a:gd name="T6" fmla="*/ 0 w 9450"/>
              <a:gd name="T7" fmla="*/ 2147483646 h 400"/>
              <a:gd name="T8" fmla="*/ 2147483646 w 9450"/>
              <a:gd name="T9" fmla="*/ 2147483646 h 400"/>
              <a:gd name="T10" fmla="*/ 2147483646 w 9450"/>
              <a:gd name="T11" fmla="*/ 2147483646 h 400"/>
              <a:gd name="T12" fmla="*/ 2147483646 w 9450"/>
              <a:gd name="T13" fmla="*/ 2147483646 h 400"/>
              <a:gd name="T14" fmla="*/ 2147483646 w 9450"/>
              <a:gd name="T15" fmla="*/ 2147483646 h 400"/>
              <a:gd name="T16" fmla="*/ 2147483646 w 9450"/>
              <a:gd name="T17" fmla="*/ 2147483646 h 400"/>
              <a:gd name="T18" fmla="*/ 2147483646 w 9450"/>
              <a:gd name="T19" fmla="*/ 2147483646 h 400"/>
              <a:gd name="T20" fmla="*/ 2147483646 w 9450"/>
              <a:gd name="T21" fmla="*/ 2147483646 h 400"/>
              <a:gd name="T22" fmla="*/ 2147483646 w 9450"/>
              <a:gd name="T23" fmla="*/ 2147483646 h 400"/>
              <a:gd name="T24" fmla="*/ 0 w 9450"/>
              <a:gd name="T25" fmla="*/ 2147483646 h 400"/>
              <a:gd name="T26" fmla="*/ 2147483646 w 9450"/>
              <a:gd name="T27" fmla="*/ 0 h 400"/>
              <a:gd name="T28" fmla="*/ 2147483646 w 9450"/>
              <a:gd name="T29" fmla="*/ 2147483646 h 400"/>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50"/>
              <a:gd name="T46" fmla="*/ 0 h 400"/>
              <a:gd name="T47" fmla="*/ 9450 w 9450"/>
              <a:gd name="T48" fmla="*/ 400 h 4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50" h="400">
                <a:moveTo>
                  <a:pt x="333" y="167"/>
                </a:moveTo>
                <a:lnTo>
                  <a:pt x="9416" y="167"/>
                </a:lnTo>
                <a:cubicBezTo>
                  <a:pt x="9435" y="167"/>
                  <a:pt x="9450" y="182"/>
                  <a:pt x="9450" y="200"/>
                </a:cubicBezTo>
                <a:cubicBezTo>
                  <a:pt x="9450" y="219"/>
                  <a:pt x="9435" y="234"/>
                  <a:pt x="9416" y="234"/>
                </a:cubicBezTo>
                <a:lnTo>
                  <a:pt x="333" y="234"/>
                </a:lnTo>
                <a:cubicBezTo>
                  <a:pt x="315" y="234"/>
                  <a:pt x="300" y="219"/>
                  <a:pt x="300" y="200"/>
                </a:cubicBezTo>
                <a:cubicBezTo>
                  <a:pt x="300" y="182"/>
                  <a:pt x="315" y="167"/>
                  <a:pt x="333" y="167"/>
                </a:cubicBezTo>
                <a:close/>
                <a:moveTo>
                  <a:pt x="400" y="400"/>
                </a:moveTo>
                <a:lnTo>
                  <a:pt x="0" y="200"/>
                </a:lnTo>
                <a:lnTo>
                  <a:pt x="400" y="0"/>
                </a:lnTo>
                <a:lnTo>
                  <a:pt x="400" y="400"/>
                </a:lnTo>
                <a:close/>
              </a:path>
            </a:pathLst>
          </a:custGeom>
          <a:solidFill>
            <a:srgbClr val="004785"/>
          </a:solidFill>
          <a:ln w="1591">
            <a:solidFill>
              <a:srgbClr val="004785"/>
            </a:solidFill>
            <a:prstDash val="solid"/>
            <a:bevel/>
            <a:headEnd/>
            <a:tailEnd/>
          </a:ln>
        </p:spPr>
        <p:txBody>
          <a:bodyPr anchorCtr="1"/>
          <a:lstStyle/>
          <a:p>
            <a:endParaRPr lang="it-IT"/>
          </a:p>
        </p:txBody>
      </p:sp>
      <p:sp>
        <p:nvSpPr>
          <p:cNvPr id="610" name="Rectangle 54">
            <a:extLst>
              <a:ext uri="{FF2B5EF4-FFF2-40B4-BE49-F238E27FC236}">
                <a16:creationId xmlns:a16="http://schemas.microsoft.com/office/drawing/2014/main" id="{EA75F413-289D-4E3D-A24A-D82346A82729}"/>
              </a:ext>
            </a:extLst>
          </p:cNvPr>
          <p:cNvSpPr>
            <a:spLocks noChangeArrowheads="1"/>
          </p:cNvSpPr>
          <p:nvPr/>
        </p:nvSpPr>
        <p:spPr bwMode="auto">
          <a:xfrm>
            <a:off x="5224498" y="2519363"/>
            <a:ext cx="16637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a:lnSpc>
                <a:spcPct val="90000"/>
              </a:lnSpc>
              <a:spcBef>
                <a:spcPct val="0"/>
              </a:spcBef>
              <a:buClrTx/>
              <a:buSzTx/>
              <a:buFontTx/>
              <a:buNone/>
            </a:pPr>
            <a:r>
              <a:rPr lang="it-IT" altLang="it-IT" sz="1100">
                <a:solidFill>
                  <a:srgbClr val="16235C"/>
                </a:solidFill>
                <a:latin typeface="Verdana" panose="020B0604030504040204" pitchFamily="34" charset="0"/>
              </a:rPr>
              <a:t>Sending of debit Advice</a:t>
            </a:r>
            <a:endParaRPr lang="it-IT" altLang="it-IT" sz="1200" b="1" baseline="-25000">
              <a:solidFill>
                <a:srgbClr val="FFFFFF"/>
              </a:solidFill>
              <a:latin typeface="Verdana" panose="020B0604030504040204" pitchFamily="34" charset="0"/>
            </a:endParaRPr>
          </a:p>
        </p:txBody>
      </p:sp>
      <p:sp>
        <p:nvSpPr>
          <p:cNvPr id="611" name="Freeform 55">
            <a:extLst>
              <a:ext uri="{FF2B5EF4-FFF2-40B4-BE49-F238E27FC236}">
                <a16:creationId xmlns:a16="http://schemas.microsoft.com/office/drawing/2014/main" id="{FCA40109-BBAF-4EAA-8B19-62F685AF6B56}"/>
              </a:ext>
            </a:extLst>
          </p:cNvPr>
          <p:cNvSpPr>
            <a:spLocks/>
          </p:cNvSpPr>
          <p:nvPr/>
        </p:nvSpPr>
        <p:spPr bwMode="auto">
          <a:xfrm>
            <a:off x="1641511" y="2324100"/>
            <a:ext cx="2312987" cy="90488"/>
          </a:xfrm>
          <a:custGeom>
            <a:avLst/>
            <a:gdLst>
              <a:gd name="T0" fmla="*/ 2147483646 w 9450"/>
              <a:gd name="T1" fmla="*/ 0 h 400"/>
              <a:gd name="T2" fmla="*/ 2147483646 w 9450"/>
              <a:gd name="T3" fmla="*/ 2147483646 h 400"/>
              <a:gd name="T4" fmla="*/ 2147483646 w 9450"/>
              <a:gd name="T5" fmla="*/ 2147483646 h 400"/>
              <a:gd name="T6" fmla="*/ 0 w 9450"/>
              <a:gd name="T7" fmla="*/ 2147483646 h 400"/>
              <a:gd name="T8" fmla="*/ 2147483646 w 9450"/>
              <a:gd name="T9" fmla="*/ 2147483646 h 400"/>
              <a:gd name="T10" fmla="*/ 2147483646 w 9450"/>
              <a:gd name="T11" fmla="*/ 2147483646 h 400"/>
              <a:gd name="T12" fmla="*/ 2147483646 w 9450"/>
              <a:gd name="T13" fmla="*/ 2147483646 h 400"/>
              <a:gd name="T14" fmla="*/ 2147483646 w 9450"/>
              <a:gd name="T15" fmla="*/ 2147483646 h 400"/>
              <a:gd name="T16" fmla="*/ 2147483646 w 9450"/>
              <a:gd name="T17" fmla="*/ 2147483646 h 400"/>
              <a:gd name="T18" fmla="*/ 0 w 9450"/>
              <a:gd name="T19" fmla="*/ 2147483646 h 400"/>
              <a:gd name="T20" fmla="*/ 2147483646 w 9450"/>
              <a:gd name="T21" fmla="*/ 2147483646 h 400"/>
              <a:gd name="T22" fmla="*/ 2147483646 w 9450"/>
              <a:gd name="T23" fmla="*/ 0 h 400"/>
              <a:gd name="T24" fmla="*/ 2147483646 w 9450"/>
              <a:gd name="T25" fmla="*/ 2147483646 h 400"/>
              <a:gd name="T26" fmla="*/ 2147483646 w 9450"/>
              <a:gd name="T27" fmla="*/ 2147483646 h 400"/>
              <a:gd name="T28" fmla="*/ 2147483646 w 9450"/>
              <a:gd name="T29" fmla="*/ 0 h 400"/>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50"/>
              <a:gd name="T46" fmla="*/ 0 h 400"/>
              <a:gd name="T47" fmla="*/ 9450 w 9450"/>
              <a:gd name="T48" fmla="*/ 400 h 4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50" h="400">
                <a:moveTo>
                  <a:pt x="33" y="167"/>
                </a:moveTo>
                <a:lnTo>
                  <a:pt x="9117" y="167"/>
                </a:lnTo>
                <a:cubicBezTo>
                  <a:pt x="9135" y="167"/>
                  <a:pt x="9150" y="182"/>
                  <a:pt x="9150" y="200"/>
                </a:cubicBezTo>
                <a:cubicBezTo>
                  <a:pt x="9150" y="219"/>
                  <a:pt x="9135" y="233"/>
                  <a:pt x="9117" y="233"/>
                </a:cubicBezTo>
                <a:lnTo>
                  <a:pt x="33" y="233"/>
                </a:lnTo>
                <a:cubicBezTo>
                  <a:pt x="15" y="233"/>
                  <a:pt x="0" y="219"/>
                  <a:pt x="0" y="200"/>
                </a:cubicBezTo>
                <a:cubicBezTo>
                  <a:pt x="0" y="182"/>
                  <a:pt x="15" y="167"/>
                  <a:pt x="33" y="167"/>
                </a:cubicBezTo>
                <a:close/>
                <a:moveTo>
                  <a:pt x="9050" y="0"/>
                </a:moveTo>
                <a:lnTo>
                  <a:pt x="9450" y="200"/>
                </a:lnTo>
                <a:lnTo>
                  <a:pt x="9050" y="400"/>
                </a:lnTo>
                <a:lnTo>
                  <a:pt x="9050" y="0"/>
                </a:lnTo>
                <a:close/>
              </a:path>
            </a:pathLst>
          </a:custGeom>
          <a:solidFill>
            <a:srgbClr val="004785"/>
          </a:solidFill>
          <a:ln w="1591">
            <a:solidFill>
              <a:srgbClr val="004785"/>
            </a:solidFill>
            <a:prstDash val="solid"/>
            <a:bevel/>
            <a:headEnd/>
            <a:tailEnd/>
          </a:ln>
        </p:spPr>
        <p:txBody>
          <a:bodyPr anchorCtr="1"/>
          <a:lstStyle/>
          <a:p>
            <a:endParaRPr lang="it-IT"/>
          </a:p>
        </p:txBody>
      </p:sp>
      <p:sp>
        <p:nvSpPr>
          <p:cNvPr id="612" name="Freeform 56">
            <a:extLst>
              <a:ext uri="{FF2B5EF4-FFF2-40B4-BE49-F238E27FC236}">
                <a16:creationId xmlns:a16="http://schemas.microsoft.com/office/drawing/2014/main" id="{2054ECA4-BD2E-4565-91A5-E16F269C7A29}"/>
              </a:ext>
            </a:extLst>
          </p:cNvPr>
          <p:cNvSpPr>
            <a:spLocks/>
          </p:cNvSpPr>
          <p:nvPr/>
        </p:nvSpPr>
        <p:spPr bwMode="auto">
          <a:xfrm>
            <a:off x="1633573" y="2641600"/>
            <a:ext cx="2312988" cy="90488"/>
          </a:xfrm>
          <a:custGeom>
            <a:avLst/>
            <a:gdLst>
              <a:gd name="T0" fmla="*/ 2147483646 w 9450"/>
              <a:gd name="T1" fmla="*/ 0 h 400"/>
              <a:gd name="T2" fmla="*/ 2147483646 w 9450"/>
              <a:gd name="T3" fmla="*/ 2147483646 h 400"/>
              <a:gd name="T4" fmla="*/ 2147483646 w 9450"/>
              <a:gd name="T5" fmla="*/ 2147483646 h 400"/>
              <a:gd name="T6" fmla="*/ 0 w 9450"/>
              <a:gd name="T7" fmla="*/ 2147483646 h 400"/>
              <a:gd name="T8" fmla="*/ 2147483646 w 9450"/>
              <a:gd name="T9" fmla="*/ 2147483646 h 400"/>
              <a:gd name="T10" fmla="*/ 2147483646 w 9450"/>
              <a:gd name="T11" fmla="*/ 2147483646 h 400"/>
              <a:gd name="T12" fmla="*/ 2147483646 w 9450"/>
              <a:gd name="T13" fmla="*/ 2147483646 h 400"/>
              <a:gd name="T14" fmla="*/ 2147483646 w 9450"/>
              <a:gd name="T15" fmla="*/ 2147483646 h 400"/>
              <a:gd name="T16" fmla="*/ 2147483646 w 9450"/>
              <a:gd name="T17" fmla="*/ 2147483646 h 400"/>
              <a:gd name="T18" fmla="*/ 2147483646 w 9450"/>
              <a:gd name="T19" fmla="*/ 2147483646 h 400"/>
              <a:gd name="T20" fmla="*/ 2147483646 w 9450"/>
              <a:gd name="T21" fmla="*/ 2147483646 h 400"/>
              <a:gd name="T22" fmla="*/ 2147483646 w 9450"/>
              <a:gd name="T23" fmla="*/ 2147483646 h 400"/>
              <a:gd name="T24" fmla="*/ 0 w 9450"/>
              <a:gd name="T25" fmla="*/ 2147483646 h 400"/>
              <a:gd name="T26" fmla="*/ 2147483646 w 9450"/>
              <a:gd name="T27" fmla="*/ 0 h 400"/>
              <a:gd name="T28" fmla="*/ 2147483646 w 9450"/>
              <a:gd name="T29" fmla="*/ 2147483646 h 400"/>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50"/>
              <a:gd name="T46" fmla="*/ 0 h 400"/>
              <a:gd name="T47" fmla="*/ 9450 w 9450"/>
              <a:gd name="T48" fmla="*/ 400 h 4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50" h="400">
                <a:moveTo>
                  <a:pt x="333" y="167"/>
                </a:moveTo>
                <a:lnTo>
                  <a:pt x="9416" y="167"/>
                </a:lnTo>
                <a:cubicBezTo>
                  <a:pt x="9435" y="167"/>
                  <a:pt x="9450" y="182"/>
                  <a:pt x="9450" y="200"/>
                </a:cubicBezTo>
                <a:cubicBezTo>
                  <a:pt x="9450" y="219"/>
                  <a:pt x="9435" y="234"/>
                  <a:pt x="9416" y="234"/>
                </a:cubicBezTo>
                <a:lnTo>
                  <a:pt x="333" y="234"/>
                </a:lnTo>
                <a:cubicBezTo>
                  <a:pt x="315" y="234"/>
                  <a:pt x="300" y="219"/>
                  <a:pt x="300" y="200"/>
                </a:cubicBezTo>
                <a:cubicBezTo>
                  <a:pt x="300" y="182"/>
                  <a:pt x="315" y="167"/>
                  <a:pt x="333" y="167"/>
                </a:cubicBezTo>
                <a:close/>
                <a:moveTo>
                  <a:pt x="400" y="400"/>
                </a:moveTo>
                <a:lnTo>
                  <a:pt x="0" y="200"/>
                </a:lnTo>
                <a:lnTo>
                  <a:pt x="400" y="0"/>
                </a:lnTo>
                <a:lnTo>
                  <a:pt x="400" y="400"/>
                </a:lnTo>
                <a:close/>
              </a:path>
            </a:pathLst>
          </a:custGeom>
          <a:solidFill>
            <a:srgbClr val="004785"/>
          </a:solidFill>
          <a:ln w="1591">
            <a:solidFill>
              <a:srgbClr val="004785"/>
            </a:solidFill>
            <a:prstDash val="solid"/>
            <a:bevel/>
            <a:headEnd/>
            <a:tailEnd/>
          </a:ln>
        </p:spPr>
        <p:txBody>
          <a:bodyPr anchorCtr="1"/>
          <a:lstStyle/>
          <a:p>
            <a:endParaRPr lang="it-IT"/>
          </a:p>
        </p:txBody>
      </p:sp>
      <p:sp>
        <p:nvSpPr>
          <p:cNvPr id="613" name="Rectangle 57">
            <a:extLst>
              <a:ext uri="{FF2B5EF4-FFF2-40B4-BE49-F238E27FC236}">
                <a16:creationId xmlns:a16="http://schemas.microsoft.com/office/drawing/2014/main" id="{15E2CADD-496A-4C49-A4AD-7F552935B460}"/>
              </a:ext>
            </a:extLst>
          </p:cNvPr>
          <p:cNvSpPr>
            <a:spLocks noChangeArrowheads="1"/>
          </p:cNvSpPr>
          <p:nvPr/>
        </p:nvSpPr>
        <p:spPr bwMode="auto">
          <a:xfrm>
            <a:off x="2260636" y="2162175"/>
            <a:ext cx="13430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a:lnSpc>
                <a:spcPct val="90000"/>
              </a:lnSpc>
              <a:spcBef>
                <a:spcPct val="0"/>
              </a:spcBef>
              <a:buClrTx/>
              <a:buSzTx/>
              <a:buFontTx/>
              <a:buNone/>
            </a:pPr>
            <a:r>
              <a:rPr lang="it-IT" altLang="it-IT" sz="1100">
                <a:solidFill>
                  <a:srgbClr val="16235C"/>
                </a:solidFill>
                <a:latin typeface="Verdana" panose="020B0604030504040204" pitchFamily="34" charset="0"/>
              </a:rPr>
              <a:t>Sending of request</a:t>
            </a:r>
            <a:endParaRPr lang="it-IT" altLang="it-IT" sz="1200" b="1" baseline="-25000">
              <a:solidFill>
                <a:srgbClr val="FFFFFF"/>
              </a:solidFill>
              <a:latin typeface="Verdana" panose="020B0604030504040204" pitchFamily="34" charset="0"/>
            </a:endParaRPr>
          </a:p>
        </p:txBody>
      </p:sp>
      <p:sp>
        <p:nvSpPr>
          <p:cNvPr id="614" name="Rectangle 58">
            <a:extLst>
              <a:ext uri="{FF2B5EF4-FFF2-40B4-BE49-F238E27FC236}">
                <a16:creationId xmlns:a16="http://schemas.microsoft.com/office/drawing/2014/main" id="{89A9F6B4-38DE-48FC-99F1-FCED766F0701}"/>
              </a:ext>
            </a:extLst>
          </p:cNvPr>
          <p:cNvSpPr>
            <a:spLocks noChangeArrowheads="1"/>
          </p:cNvSpPr>
          <p:nvPr/>
        </p:nvSpPr>
        <p:spPr bwMode="auto">
          <a:xfrm>
            <a:off x="1984411" y="2732088"/>
            <a:ext cx="16113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a:lnSpc>
                <a:spcPct val="90000"/>
              </a:lnSpc>
              <a:spcBef>
                <a:spcPct val="0"/>
              </a:spcBef>
              <a:buClrTx/>
              <a:buSzTx/>
              <a:buFontTx/>
              <a:buNone/>
            </a:pPr>
            <a:r>
              <a:rPr lang="it-IT" altLang="it-IT" sz="1100">
                <a:solidFill>
                  <a:srgbClr val="16235C"/>
                </a:solidFill>
                <a:latin typeface="Verdana" panose="020B0604030504040204" pitchFamily="34" charset="0"/>
              </a:rPr>
              <a:t>Receipt of debit Advice</a:t>
            </a:r>
            <a:endParaRPr lang="it-IT" altLang="it-IT" sz="1200" b="1" baseline="-25000">
              <a:solidFill>
                <a:srgbClr val="FFFFFF"/>
              </a:solidFill>
              <a:latin typeface="Verdana" panose="020B0604030504040204" pitchFamily="34" charset="0"/>
            </a:endParaRPr>
          </a:p>
        </p:txBody>
      </p:sp>
      <p:sp>
        <p:nvSpPr>
          <p:cNvPr id="615" name="Rectangle 59">
            <a:extLst>
              <a:ext uri="{FF2B5EF4-FFF2-40B4-BE49-F238E27FC236}">
                <a16:creationId xmlns:a16="http://schemas.microsoft.com/office/drawing/2014/main" id="{DCA01497-4D75-4274-A92E-7659F2EFF9C2}"/>
              </a:ext>
            </a:extLst>
          </p:cNvPr>
          <p:cNvSpPr>
            <a:spLocks noChangeArrowheads="1"/>
          </p:cNvSpPr>
          <p:nvPr/>
        </p:nvSpPr>
        <p:spPr bwMode="auto">
          <a:xfrm>
            <a:off x="744573" y="2857500"/>
            <a:ext cx="1171575"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a:lnSpc>
                <a:spcPct val="90000"/>
              </a:lnSpc>
              <a:spcBef>
                <a:spcPct val="0"/>
              </a:spcBef>
              <a:buClrTx/>
              <a:buSzTx/>
              <a:buFontTx/>
              <a:buNone/>
            </a:pPr>
            <a:r>
              <a:rPr lang="it-IT" altLang="it-IT" sz="1200" b="1">
                <a:solidFill>
                  <a:srgbClr val="16235C"/>
                </a:solidFill>
                <a:latin typeface="Verdana" panose="020B0604030504040204" pitchFamily="34" charset="0"/>
              </a:rPr>
              <a:t>CBI Initiating Party</a:t>
            </a:r>
            <a:endParaRPr lang="it-IT" altLang="it-IT" sz="1200" b="1" baseline="-25000">
              <a:solidFill>
                <a:srgbClr val="FFFFFF"/>
              </a:solidFill>
              <a:latin typeface="Verdana" panose="020B0604030504040204" pitchFamily="34" charset="0"/>
            </a:endParaRPr>
          </a:p>
        </p:txBody>
      </p:sp>
      <p:grpSp>
        <p:nvGrpSpPr>
          <p:cNvPr id="616" name="Group 60">
            <a:extLst>
              <a:ext uri="{FF2B5EF4-FFF2-40B4-BE49-F238E27FC236}">
                <a16:creationId xmlns:a16="http://schemas.microsoft.com/office/drawing/2014/main" id="{42FE35F8-C68D-49B0-967E-3D18B6C7AA11}"/>
              </a:ext>
            </a:extLst>
          </p:cNvPr>
          <p:cNvGrpSpPr>
            <a:grpSpLocks/>
          </p:cNvGrpSpPr>
          <p:nvPr/>
        </p:nvGrpSpPr>
        <p:grpSpPr bwMode="auto">
          <a:xfrm>
            <a:off x="7332698" y="2300288"/>
            <a:ext cx="582613" cy="436562"/>
            <a:chOff x="7600950" y="2133596"/>
            <a:chExt cx="582609" cy="436562"/>
          </a:xfrm>
        </p:grpSpPr>
        <p:grpSp>
          <p:nvGrpSpPr>
            <p:cNvPr id="617" name="Group 61">
              <a:extLst>
                <a:ext uri="{FF2B5EF4-FFF2-40B4-BE49-F238E27FC236}">
                  <a16:creationId xmlns:a16="http://schemas.microsoft.com/office/drawing/2014/main" id="{56C8E0C6-189D-4213-9C83-DB5F5DA35F8E}"/>
                </a:ext>
              </a:extLst>
            </p:cNvPr>
            <p:cNvGrpSpPr>
              <a:grpSpLocks/>
            </p:cNvGrpSpPr>
            <p:nvPr/>
          </p:nvGrpSpPr>
          <p:grpSpPr bwMode="auto">
            <a:xfrm>
              <a:off x="7600950" y="2133596"/>
              <a:ext cx="582609" cy="436562"/>
              <a:chOff x="7600950" y="2133596"/>
              <a:chExt cx="582609" cy="436562"/>
            </a:xfrm>
          </p:grpSpPr>
          <p:sp>
            <p:nvSpPr>
              <p:cNvPr id="704" name="Freeform 62">
                <a:extLst>
                  <a:ext uri="{FF2B5EF4-FFF2-40B4-BE49-F238E27FC236}">
                    <a16:creationId xmlns:a16="http://schemas.microsoft.com/office/drawing/2014/main" id="{98F1B4C6-0F06-4AD4-BE04-04AC422FE2B4}"/>
                  </a:ext>
                </a:extLst>
              </p:cNvPr>
              <p:cNvSpPr>
                <a:spLocks/>
              </p:cNvSpPr>
              <p:nvPr/>
            </p:nvSpPr>
            <p:spPr bwMode="auto">
              <a:xfrm>
                <a:off x="7618186" y="2136779"/>
                <a:ext cx="546418" cy="422279"/>
              </a:xfrm>
              <a:custGeom>
                <a:avLst/>
                <a:gdLst>
                  <a:gd name="T0" fmla="*/ 2147483646 w 317"/>
                  <a:gd name="T1" fmla="*/ 0 h 266"/>
                  <a:gd name="T2" fmla="*/ 2147483646 w 317"/>
                  <a:gd name="T3" fmla="*/ 2147483646 h 266"/>
                  <a:gd name="T4" fmla="*/ 2147483646 w 317"/>
                  <a:gd name="T5" fmla="*/ 2147483646 h 266"/>
                  <a:gd name="T6" fmla="*/ 0 w 317"/>
                  <a:gd name="T7" fmla="*/ 2147483646 h 266"/>
                  <a:gd name="T8" fmla="*/ 2147483646 w 317"/>
                  <a:gd name="T9" fmla="*/ 2147483646 h 266"/>
                  <a:gd name="T10" fmla="*/ 2147483646 w 317"/>
                  <a:gd name="T11" fmla="*/ 0 h 266"/>
                  <a:gd name="T12" fmla="*/ 2147483646 w 317"/>
                  <a:gd name="T13" fmla="*/ 2147483646 h 266"/>
                  <a:gd name="T14" fmla="*/ 2147483646 w 317"/>
                  <a:gd name="T15" fmla="*/ 2147483646 h 266"/>
                  <a:gd name="T16" fmla="*/ 2147483646 w 317"/>
                  <a:gd name="T17" fmla="*/ 2147483646 h 266"/>
                  <a:gd name="T18" fmla="*/ 2147483646 w 317"/>
                  <a:gd name="T19" fmla="*/ 2147483646 h 266"/>
                  <a:gd name="T20" fmla="*/ 2147483646 w 317"/>
                  <a:gd name="T21" fmla="*/ 2147483646 h 266"/>
                  <a:gd name="T22" fmla="*/ 2147483646 w 317"/>
                  <a:gd name="T23" fmla="*/ 2147483646 h 266"/>
                  <a:gd name="T24" fmla="*/ 2147483646 w 317"/>
                  <a:gd name="T25" fmla="*/ 2147483646 h 266"/>
                  <a:gd name="T26" fmla="*/ 2147483646 w 317"/>
                  <a:gd name="T27" fmla="*/ 2147483646 h 266"/>
                  <a:gd name="T28" fmla="*/ 2147483646 w 317"/>
                  <a:gd name="T29" fmla="*/ 2147483646 h 266"/>
                  <a:gd name="T30" fmla="*/ 2147483646 w 317"/>
                  <a:gd name="T31" fmla="*/ 2147483646 h 266"/>
                  <a:gd name="T32" fmla="*/ 2147483646 w 317"/>
                  <a:gd name="T33" fmla="*/ 2147483646 h 266"/>
                  <a:gd name="T34" fmla="*/ 2147483646 w 317"/>
                  <a:gd name="T35" fmla="*/ 2147483646 h 266"/>
                  <a:gd name="T36" fmla="*/ 2147483646 w 317"/>
                  <a:gd name="T37" fmla="*/ 2147483646 h 266"/>
                  <a:gd name="T38" fmla="*/ 0 w 317"/>
                  <a:gd name="T39" fmla="*/ 2147483646 h 266"/>
                  <a:gd name="T40" fmla="*/ 2147483646 w 317"/>
                  <a:gd name="T41" fmla="*/ 2147483646 h 266"/>
                  <a:gd name="T42" fmla="*/ 2147483646 w 317"/>
                  <a:gd name="T43" fmla="*/ 2147483646 h 266"/>
                  <a:gd name="T44" fmla="*/ 2147483646 w 317"/>
                  <a:gd name="T45" fmla="*/ 2147483646 h 266"/>
                  <a:gd name="T46" fmla="*/ 2147483646 w 317"/>
                  <a:gd name="T47" fmla="*/ 2147483646 h 266"/>
                  <a:gd name="T48" fmla="*/ 2147483646 w 317"/>
                  <a:gd name="T49" fmla="*/ 2147483646 h 266"/>
                  <a:gd name="T50" fmla="*/ 2147483646 w 317"/>
                  <a:gd name="T51" fmla="*/ 2147483646 h 266"/>
                  <a:gd name="T52" fmla="*/ 2147483646 w 317"/>
                  <a:gd name="T53" fmla="*/ 2147483646 h 266"/>
                  <a:gd name="T54" fmla="*/ 2147483646 w 317"/>
                  <a:gd name="T55" fmla="*/ 2147483646 h 266"/>
                  <a:gd name="T56" fmla="*/ 17694720 60000 65536"/>
                  <a:gd name="T57" fmla="*/ 0 60000 65536"/>
                  <a:gd name="T58" fmla="*/ 5898240 60000 65536"/>
                  <a:gd name="T59" fmla="*/ 1179648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17"/>
                  <a:gd name="T85" fmla="*/ 0 h 266"/>
                  <a:gd name="T86" fmla="*/ 317 w 317"/>
                  <a:gd name="T87" fmla="*/ 266 h 26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17" h="266">
                    <a:moveTo>
                      <a:pt x="9" y="75"/>
                    </a:moveTo>
                    <a:lnTo>
                      <a:pt x="177" y="0"/>
                    </a:lnTo>
                    <a:lnTo>
                      <a:pt x="308" y="81"/>
                    </a:lnTo>
                    <a:lnTo>
                      <a:pt x="294" y="88"/>
                    </a:lnTo>
                    <a:lnTo>
                      <a:pt x="293" y="109"/>
                    </a:lnTo>
                    <a:lnTo>
                      <a:pt x="282" y="111"/>
                    </a:lnTo>
                    <a:lnTo>
                      <a:pt x="282" y="197"/>
                    </a:lnTo>
                    <a:lnTo>
                      <a:pt x="288" y="198"/>
                    </a:lnTo>
                    <a:lnTo>
                      <a:pt x="286" y="216"/>
                    </a:lnTo>
                    <a:lnTo>
                      <a:pt x="292" y="221"/>
                    </a:lnTo>
                    <a:lnTo>
                      <a:pt x="289" y="230"/>
                    </a:lnTo>
                    <a:lnTo>
                      <a:pt x="302" y="233"/>
                    </a:lnTo>
                    <a:lnTo>
                      <a:pt x="300" y="243"/>
                    </a:lnTo>
                    <a:lnTo>
                      <a:pt x="317" y="249"/>
                    </a:lnTo>
                    <a:lnTo>
                      <a:pt x="315" y="266"/>
                    </a:lnTo>
                    <a:lnTo>
                      <a:pt x="0" y="263"/>
                    </a:lnTo>
                    <a:lnTo>
                      <a:pt x="26" y="225"/>
                    </a:lnTo>
                    <a:lnTo>
                      <a:pt x="30" y="199"/>
                    </a:lnTo>
                    <a:lnTo>
                      <a:pt x="37" y="201"/>
                    </a:lnTo>
                    <a:lnTo>
                      <a:pt x="42" y="109"/>
                    </a:lnTo>
                    <a:lnTo>
                      <a:pt x="34" y="108"/>
                    </a:lnTo>
                    <a:lnTo>
                      <a:pt x="31" y="88"/>
                    </a:lnTo>
                    <a:lnTo>
                      <a:pt x="17" y="84"/>
                    </a:lnTo>
                    <a:lnTo>
                      <a:pt x="9" y="75"/>
                    </a:lnTo>
                    <a:close/>
                  </a:path>
                </a:pathLst>
              </a:custGeom>
              <a:solidFill>
                <a:srgbClr val="FFFFFF"/>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05" name="Freeform 63">
                <a:extLst>
                  <a:ext uri="{FF2B5EF4-FFF2-40B4-BE49-F238E27FC236}">
                    <a16:creationId xmlns:a16="http://schemas.microsoft.com/office/drawing/2014/main" id="{CB2DC29F-B0C7-4846-B991-EA2CDA5F2D28}"/>
                  </a:ext>
                </a:extLst>
              </p:cNvPr>
              <p:cNvSpPr>
                <a:spLocks/>
              </p:cNvSpPr>
              <p:nvPr/>
            </p:nvSpPr>
            <p:spPr bwMode="auto">
              <a:xfrm>
                <a:off x="7661282" y="2465386"/>
                <a:ext cx="63779" cy="30166"/>
              </a:xfrm>
              <a:custGeom>
                <a:avLst/>
                <a:gdLst>
                  <a:gd name="T0" fmla="*/ 2147483646 w 37"/>
                  <a:gd name="T1" fmla="*/ 0 h 19"/>
                  <a:gd name="T2" fmla="*/ 2147483646 w 37"/>
                  <a:gd name="T3" fmla="*/ 2147483646 h 19"/>
                  <a:gd name="T4" fmla="*/ 2147483646 w 37"/>
                  <a:gd name="T5" fmla="*/ 2147483646 h 19"/>
                  <a:gd name="T6" fmla="*/ 0 w 37"/>
                  <a:gd name="T7" fmla="*/ 2147483646 h 19"/>
                  <a:gd name="T8" fmla="*/ 2147483646 w 37"/>
                  <a:gd name="T9" fmla="*/ 2147483646 h 19"/>
                  <a:gd name="T10" fmla="*/ 2147483646 w 37"/>
                  <a:gd name="T11" fmla="*/ 0 h 19"/>
                  <a:gd name="T12" fmla="*/ 2147483646 w 37"/>
                  <a:gd name="T13" fmla="*/ 0 h 19"/>
                  <a:gd name="T14" fmla="*/ 2147483646 w 37"/>
                  <a:gd name="T15" fmla="*/ 2147483646 h 19"/>
                  <a:gd name="T16" fmla="*/ 0 w 37"/>
                  <a:gd name="T17" fmla="*/ 2147483646 h 19"/>
                  <a:gd name="T18" fmla="*/ 2147483646 w 37"/>
                  <a:gd name="T19" fmla="*/ 2147483646 h 19"/>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37"/>
                  <a:gd name="T31" fmla="*/ 0 h 19"/>
                  <a:gd name="T32" fmla="*/ 37 w 37"/>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7" h="19">
                    <a:moveTo>
                      <a:pt x="1" y="10"/>
                    </a:moveTo>
                    <a:lnTo>
                      <a:pt x="7" y="0"/>
                    </a:lnTo>
                    <a:lnTo>
                      <a:pt x="23" y="0"/>
                    </a:lnTo>
                    <a:lnTo>
                      <a:pt x="37" y="13"/>
                    </a:lnTo>
                    <a:lnTo>
                      <a:pt x="0" y="19"/>
                    </a:lnTo>
                    <a:lnTo>
                      <a:pt x="1" y="1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06" name="Freeform 64">
                <a:extLst>
                  <a:ext uri="{FF2B5EF4-FFF2-40B4-BE49-F238E27FC236}">
                    <a16:creationId xmlns:a16="http://schemas.microsoft.com/office/drawing/2014/main" id="{C2578782-50B5-40AB-80F2-47405A24AAB8}"/>
                  </a:ext>
                </a:extLst>
              </p:cNvPr>
              <p:cNvSpPr>
                <a:spLocks/>
              </p:cNvSpPr>
              <p:nvPr/>
            </p:nvSpPr>
            <p:spPr bwMode="auto">
              <a:xfrm>
                <a:off x="7761253" y="2460622"/>
                <a:ext cx="75840" cy="28575"/>
              </a:xfrm>
              <a:custGeom>
                <a:avLst/>
                <a:gdLst>
                  <a:gd name="T0" fmla="*/ 2147483646 w 44"/>
                  <a:gd name="T1" fmla="*/ 0 h 18"/>
                  <a:gd name="T2" fmla="*/ 2147483646 w 44"/>
                  <a:gd name="T3" fmla="*/ 2147483646 h 18"/>
                  <a:gd name="T4" fmla="*/ 2147483646 w 44"/>
                  <a:gd name="T5" fmla="*/ 2147483646 h 18"/>
                  <a:gd name="T6" fmla="*/ 0 w 44"/>
                  <a:gd name="T7" fmla="*/ 2147483646 h 18"/>
                  <a:gd name="T8" fmla="*/ 0 w 44"/>
                  <a:gd name="T9" fmla="*/ 2147483646 h 18"/>
                  <a:gd name="T10" fmla="*/ 2147483646 w 44"/>
                  <a:gd name="T11" fmla="*/ 2147483646 h 18"/>
                  <a:gd name="T12" fmla="*/ 2147483646 w 44"/>
                  <a:gd name="T13" fmla="*/ 0 h 18"/>
                  <a:gd name="T14" fmla="*/ 2147483646 w 44"/>
                  <a:gd name="T15" fmla="*/ 2147483646 h 18"/>
                  <a:gd name="T16" fmla="*/ 2147483646 w 44"/>
                  <a:gd name="T17" fmla="*/ 2147483646 h 18"/>
                  <a:gd name="T18" fmla="*/ 0 w 44"/>
                  <a:gd name="T19" fmla="*/ 2147483646 h 18"/>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4"/>
                  <a:gd name="T31" fmla="*/ 0 h 18"/>
                  <a:gd name="T32" fmla="*/ 44 w 44"/>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18">
                    <a:moveTo>
                      <a:pt x="0" y="14"/>
                    </a:moveTo>
                    <a:lnTo>
                      <a:pt x="9" y="7"/>
                    </a:lnTo>
                    <a:lnTo>
                      <a:pt x="38" y="0"/>
                    </a:lnTo>
                    <a:lnTo>
                      <a:pt x="44" y="17"/>
                    </a:lnTo>
                    <a:lnTo>
                      <a:pt x="1" y="18"/>
                    </a:lnTo>
                    <a:lnTo>
                      <a:pt x="0" y="14"/>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07" name="Freeform 65">
                <a:extLst>
                  <a:ext uri="{FF2B5EF4-FFF2-40B4-BE49-F238E27FC236}">
                    <a16:creationId xmlns:a16="http://schemas.microsoft.com/office/drawing/2014/main" id="{4FC44E0C-6678-4CAD-801D-F1120BED7F1C}"/>
                  </a:ext>
                </a:extLst>
              </p:cNvPr>
              <p:cNvSpPr>
                <a:spLocks/>
              </p:cNvSpPr>
              <p:nvPr/>
            </p:nvSpPr>
            <p:spPr bwMode="auto">
              <a:xfrm>
                <a:off x="7921556" y="2457450"/>
                <a:ext cx="84463" cy="30166"/>
              </a:xfrm>
              <a:custGeom>
                <a:avLst/>
                <a:gdLst>
                  <a:gd name="T0" fmla="*/ 2147483646 w 49"/>
                  <a:gd name="T1" fmla="*/ 0 h 19"/>
                  <a:gd name="T2" fmla="*/ 2147483646 w 49"/>
                  <a:gd name="T3" fmla="*/ 2147483646 h 19"/>
                  <a:gd name="T4" fmla="*/ 2147483646 w 49"/>
                  <a:gd name="T5" fmla="*/ 2147483646 h 19"/>
                  <a:gd name="T6" fmla="*/ 0 w 49"/>
                  <a:gd name="T7" fmla="*/ 2147483646 h 19"/>
                  <a:gd name="T8" fmla="*/ 0 w 49"/>
                  <a:gd name="T9" fmla="*/ 2147483646 h 19"/>
                  <a:gd name="T10" fmla="*/ 2147483646 w 49"/>
                  <a:gd name="T11" fmla="*/ 0 h 19"/>
                  <a:gd name="T12" fmla="*/ 2147483646 w 49"/>
                  <a:gd name="T13" fmla="*/ 2147483646 h 19"/>
                  <a:gd name="T14" fmla="*/ 2147483646 w 49"/>
                  <a:gd name="T15" fmla="*/ 2147483646 h 19"/>
                  <a:gd name="T16" fmla="*/ 2147483646 w 49"/>
                  <a:gd name="T17" fmla="*/ 2147483646 h 19"/>
                  <a:gd name="T18" fmla="*/ 0 w 49"/>
                  <a:gd name="T19" fmla="*/ 2147483646 h 19"/>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9"/>
                  <a:gd name="T31" fmla="*/ 0 h 19"/>
                  <a:gd name="T32" fmla="*/ 49 w 4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 h="19">
                    <a:moveTo>
                      <a:pt x="0" y="17"/>
                    </a:moveTo>
                    <a:lnTo>
                      <a:pt x="14" y="0"/>
                    </a:lnTo>
                    <a:lnTo>
                      <a:pt x="33" y="8"/>
                    </a:lnTo>
                    <a:lnTo>
                      <a:pt x="42" y="6"/>
                    </a:lnTo>
                    <a:lnTo>
                      <a:pt x="49" y="19"/>
                    </a:lnTo>
                    <a:lnTo>
                      <a:pt x="0" y="17"/>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08" name="Freeform 66">
                <a:extLst>
                  <a:ext uri="{FF2B5EF4-FFF2-40B4-BE49-F238E27FC236}">
                    <a16:creationId xmlns:a16="http://schemas.microsoft.com/office/drawing/2014/main" id="{56B51B2F-336F-4A74-AE26-146AE2E075B3}"/>
                  </a:ext>
                </a:extLst>
              </p:cNvPr>
              <p:cNvSpPr>
                <a:spLocks/>
              </p:cNvSpPr>
              <p:nvPr/>
            </p:nvSpPr>
            <p:spPr bwMode="auto">
              <a:xfrm>
                <a:off x="8037045" y="2449513"/>
                <a:ext cx="70673" cy="34920"/>
              </a:xfrm>
              <a:custGeom>
                <a:avLst/>
                <a:gdLst>
                  <a:gd name="T0" fmla="*/ 2147483646 w 41"/>
                  <a:gd name="T1" fmla="*/ 0 h 22"/>
                  <a:gd name="T2" fmla="*/ 2147483646 w 41"/>
                  <a:gd name="T3" fmla="*/ 2147483646 h 22"/>
                  <a:gd name="T4" fmla="*/ 2147483646 w 41"/>
                  <a:gd name="T5" fmla="*/ 2147483646 h 22"/>
                  <a:gd name="T6" fmla="*/ 0 w 41"/>
                  <a:gd name="T7" fmla="*/ 2147483646 h 22"/>
                  <a:gd name="T8" fmla="*/ 0 w 41"/>
                  <a:gd name="T9" fmla="*/ 2147483646 h 22"/>
                  <a:gd name="T10" fmla="*/ 2147483646 w 41"/>
                  <a:gd name="T11" fmla="*/ 0 h 22"/>
                  <a:gd name="T12" fmla="*/ 2147483646 w 41"/>
                  <a:gd name="T13" fmla="*/ 2147483646 h 22"/>
                  <a:gd name="T14" fmla="*/ 2147483646 w 41"/>
                  <a:gd name="T15" fmla="*/ 2147483646 h 22"/>
                  <a:gd name="T16" fmla="*/ 0 w 41"/>
                  <a:gd name="T17" fmla="*/ 2147483646 h 22"/>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1"/>
                  <a:gd name="T28" fmla="*/ 0 h 22"/>
                  <a:gd name="T29" fmla="*/ 41 w 41"/>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22">
                    <a:moveTo>
                      <a:pt x="0" y="22"/>
                    </a:moveTo>
                    <a:lnTo>
                      <a:pt x="10" y="0"/>
                    </a:lnTo>
                    <a:lnTo>
                      <a:pt x="34" y="13"/>
                    </a:lnTo>
                    <a:lnTo>
                      <a:pt x="41" y="20"/>
                    </a:lnTo>
                    <a:lnTo>
                      <a:pt x="0" y="22"/>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09" name="Freeform 67">
                <a:extLst>
                  <a:ext uri="{FF2B5EF4-FFF2-40B4-BE49-F238E27FC236}">
                    <a16:creationId xmlns:a16="http://schemas.microsoft.com/office/drawing/2014/main" id="{04EF7014-D936-4DC2-A3D3-4B06C0C7CC51}"/>
                  </a:ext>
                </a:extLst>
              </p:cNvPr>
              <p:cNvSpPr>
                <a:spLocks/>
              </p:cNvSpPr>
              <p:nvPr/>
            </p:nvSpPr>
            <p:spPr bwMode="auto">
              <a:xfrm>
                <a:off x="7640598" y="2257425"/>
                <a:ext cx="491261" cy="17465"/>
              </a:xfrm>
              <a:custGeom>
                <a:avLst/>
                <a:gdLst>
                  <a:gd name="T0" fmla="*/ 2147483646 w 285"/>
                  <a:gd name="T1" fmla="*/ 0 h 11"/>
                  <a:gd name="T2" fmla="*/ 2147483646 w 285"/>
                  <a:gd name="T3" fmla="*/ 2147483646 h 11"/>
                  <a:gd name="T4" fmla="*/ 2147483646 w 285"/>
                  <a:gd name="T5" fmla="*/ 2147483646 h 11"/>
                  <a:gd name="T6" fmla="*/ 0 w 285"/>
                  <a:gd name="T7" fmla="*/ 2147483646 h 11"/>
                  <a:gd name="T8" fmla="*/ 0 w 285"/>
                  <a:gd name="T9" fmla="*/ 0 h 11"/>
                  <a:gd name="T10" fmla="*/ 2147483646 w 285"/>
                  <a:gd name="T11" fmla="*/ 2147483646 h 11"/>
                  <a:gd name="T12" fmla="*/ 2147483646 w 285"/>
                  <a:gd name="T13" fmla="*/ 2147483646 h 11"/>
                  <a:gd name="T14" fmla="*/ 2147483646 w 285"/>
                  <a:gd name="T15" fmla="*/ 2147483646 h 11"/>
                  <a:gd name="T16" fmla="*/ 2147483646 w 285"/>
                  <a:gd name="T17" fmla="*/ 2147483646 h 11"/>
                  <a:gd name="T18" fmla="*/ 0 w 285"/>
                  <a:gd name="T19" fmla="*/ 0 h 11"/>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285"/>
                  <a:gd name="T31" fmla="*/ 0 h 11"/>
                  <a:gd name="T32" fmla="*/ 285 w 285"/>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5" h="11">
                    <a:moveTo>
                      <a:pt x="0" y="0"/>
                    </a:moveTo>
                    <a:lnTo>
                      <a:pt x="54" y="2"/>
                    </a:lnTo>
                    <a:lnTo>
                      <a:pt x="267" y="3"/>
                    </a:lnTo>
                    <a:lnTo>
                      <a:pt x="285" y="11"/>
                    </a:lnTo>
                    <a:lnTo>
                      <a:pt x="13" y="9"/>
                    </a:lnTo>
                    <a:lnTo>
                      <a:pt x="0" y="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10" name="Freeform 68">
                <a:extLst>
                  <a:ext uri="{FF2B5EF4-FFF2-40B4-BE49-F238E27FC236}">
                    <a16:creationId xmlns:a16="http://schemas.microsoft.com/office/drawing/2014/main" id="{6E2B0255-3CD5-4BD3-B13D-086750588674}"/>
                  </a:ext>
                </a:extLst>
              </p:cNvPr>
              <p:cNvSpPr>
                <a:spLocks/>
              </p:cNvSpPr>
              <p:nvPr/>
            </p:nvSpPr>
            <p:spPr bwMode="auto">
              <a:xfrm>
                <a:off x="7716438" y="2160590"/>
                <a:ext cx="341290" cy="93661"/>
              </a:xfrm>
              <a:custGeom>
                <a:avLst/>
                <a:gdLst>
                  <a:gd name="T0" fmla="*/ 2147483646 w 198"/>
                  <a:gd name="T1" fmla="*/ 0 h 59"/>
                  <a:gd name="T2" fmla="*/ 2147483646 w 198"/>
                  <a:gd name="T3" fmla="*/ 2147483646 h 59"/>
                  <a:gd name="T4" fmla="*/ 2147483646 w 198"/>
                  <a:gd name="T5" fmla="*/ 2147483646 h 59"/>
                  <a:gd name="T6" fmla="*/ 0 w 198"/>
                  <a:gd name="T7" fmla="*/ 2147483646 h 59"/>
                  <a:gd name="T8" fmla="*/ 0 w 198"/>
                  <a:gd name="T9" fmla="*/ 2147483646 h 59"/>
                  <a:gd name="T10" fmla="*/ 2147483646 w 198"/>
                  <a:gd name="T11" fmla="*/ 0 h 59"/>
                  <a:gd name="T12" fmla="*/ 2147483646 w 198"/>
                  <a:gd name="T13" fmla="*/ 2147483646 h 59"/>
                  <a:gd name="T14" fmla="*/ 2147483646 w 198"/>
                  <a:gd name="T15" fmla="*/ 2147483646 h 59"/>
                  <a:gd name="T16" fmla="*/ 0 w 198"/>
                  <a:gd name="T17" fmla="*/ 2147483646 h 59"/>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98"/>
                  <a:gd name="T28" fmla="*/ 0 h 59"/>
                  <a:gd name="T29" fmla="*/ 198 w 198"/>
                  <a:gd name="T30" fmla="*/ 59 h 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8" h="59">
                    <a:moveTo>
                      <a:pt x="0" y="54"/>
                    </a:moveTo>
                    <a:lnTo>
                      <a:pt x="115" y="0"/>
                    </a:lnTo>
                    <a:lnTo>
                      <a:pt x="198" y="57"/>
                    </a:lnTo>
                    <a:lnTo>
                      <a:pt x="23" y="59"/>
                    </a:lnTo>
                    <a:lnTo>
                      <a:pt x="0" y="54"/>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11" name="Freeform 69">
                <a:extLst>
                  <a:ext uri="{FF2B5EF4-FFF2-40B4-BE49-F238E27FC236}">
                    <a16:creationId xmlns:a16="http://schemas.microsoft.com/office/drawing/2014/main" id="{6D09FEDE-AC19-4320-891A-9DE585363521}"/>
                  </a:ext>
                </a:extLst>
              </p:cNvPr>
              <p:cNvSpPr>
                <a:spLocks/>
              </p:cNvSpPr>
              <p:nvPr/>
            </p:nvSpPr>
            <p:spPr bwMode="auto">
              <a:xfrm>
                <a:off x="7993959" y="2327276"/>
                <a:ext cx="70673" cy="161921"/>
              </a:xfrm>
              <a:custGeom>
                <a:avLst/>
                <a:gdLst>
                  <a:gd name="T0" fmla="*/ 2147483646 w 41"/>
                  <a:gd name="T1" fmla="*/ 0 h 102"/>
                  <a:gd name="T2" fmla="*/ 2147483646 w 41"/>
                  <a:gd name="T3" fmla="*/ 2147483646 h 102"/>
                  <a:gd name="T4" fmla="*/ 2147483646 w 41"/>
                  <a:gd name="T5" fmla="*/ 2147483646 h 102"/>
                  <a:gd name="T6" fmla="*/ 0 w 41"/>
                  <a:gd name="T7" fmla="*/ 2147483646 h 102"/>
                  <a:gd name="T8" fmla="*/ 2147483646 w 41"/>
                  <a:gd name="T9" fmla="*/ 0 h 102"/>
                  <a:gd name="T10" fmla="*/ 2147483646 w 41"/>
                  <a:gd name="T11" fmla="*/ 2147483646 h 102"/>
                  <a:gd name="T12" fmla="*/ 2147483646 w 41"/>
                  <a:gd name="T13" fmla="*/ 2147483646 h 102"/>
                  <a:gd name="T14" fmla="*/ 2147483646 w 41"/>
                  <a:gd name="T15" fmla="*/ 2147483646 h 102"/>
                  <a:gd name="T16" fmla="*/ 2147483646 w 41"/>
                  <a:gd name="T17" fmla="*/ 2147483646 h 102"/>
                  <a:gd name="T18" fmla="*/ 2147483646 w 41"/>
                  <a:gd name="T19" fmla="*/ 2147483646 h 102"/>
                  <a:gd name="T20" fmla="*/ 2147483646 w 41"/>
                  <a:gd name="T21" fmla="*/ 2147483646 h 102"/>
                  <a:gd name="T22" fmla="*/ 0 w 41"/>
                  <a:gd name="T23" fmla="*/ 2147483646 h 102"/>
                  <a:gd name="T24" fmla="*/ 2147483646 w 41"/>
                  <a:gd name="T25" fmla="*/ 0 h 102"/>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
                  <a:gd name="T40" fmla="*/ 0 h 102"/>
                  <a:gd name="T41" fmla="*/ 41 w 41"/>
                  <a:gd name="T42" fmla="*/ 102 h 1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 h="102">
                    <a:moveTo>
                      <a:pt x="41" y="0"/>
                    </a:moveTo>
                    <a:lnTo>
                      <a:pt x="35" y="77"/>
                    </a:lnTo>
                    <a:lnTo>
                      <a:pt x="29" y="79"/>
                    </a:lnTo>
                    <a:lnTo>
                      <a:pt x="26" y="99"/>
                    </a:lnTo>
                    <a:lnTo>
                      <a:pt x="14" y="102"/>
                    </a:lnTo>
                    <a:lnTo>
                      <a:pt x="7" y="79"/>
                    </a:lnTo>
                    <a:lnTo>
                      <a:pt x="3" y="81"/>
                    </a:lnTo>
                    <a:lnTo>
                      <a:pt x="0" y="43"/>
                    </a:lnTo>
                    <a:lnTo>
                      <a:pt x="41" y="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12" name="Freeform 70">
                <a:extLst>
                  <a:ext uri="{FF2B5EF4-FFF2-40B4-BE49-F238E27FC236}">
                    <a16:creationId xmlns:a16="http://schemas.microsoft.com/office/drawing/2014/main" id="{CDF35A18-EE63-4500-A4E0-F5570731CA2C}"/>
                  </a:ext>
                </a:extLst>
              </p:cNvPr>
              <p:cNvSpPr>
                <a:spLocks/>
              </p:cNvSpPr>
              <p:nvPr/>
            </p:nvSpPr>
            <p:spPr bwMode="auto">
              <a:xfrm>
                <a:off x="7845716" y="2414592"/>
                <a:ext cx="91357" cy="76196"/>
              </a:xfrm>
              <a:custGeom>
                <a:avLst/>
                <a:gdLst>
                  <a:gd name="T0" fmla="*/ 2147483646 w 53"/>
                  <a:gd name="T1" fmla="*/ 0 h 48"/>
                  <a:gd name="T2" fmla="*/ 2147483646 w 53"/>
                  <a:gd name="T3" fmla="*/ 2147483646 h 48"/>
                  <a:gd name="T4" fmla="*/ 2147483646 w 53"/>
                  <a:gd name="T5" fmla="*/ 2147483646 h 48"/>
                  <a:gd name="T6" fmla="*/ 0 w 53"/>
                  <a:gd name="T7" fmla="*/ 2147483646 h 48"/>
                  <a:gd name="T8" fmla="*/ 2147483646 w 53"/>
                  <a:gd name="T9" fmla="*/ 0 h 48"/>
                  <a:gd name="T10" fmla="*/ 2147483646 w 53"/>
                  <a:gd name="T11" fmla="*/ 2147483646 h 48"/>
                  <a:gd name="T12" fmla="*/ 2147483646 w 53"/>
                  <a:gd name="T13" fmla="*/ 2147483646 h 48"/>
                  <a:gd name="T14" fmla="*/ 2147483646 w 53"/>
                  <a:gd name="T15" fmla="*/ 2147483646 h 48"/>
                  <a:gd name="T16" fmla="*/ 2147483646 w 53"/>
                  <a:gd name="T17" fmla="*/ 2147483646 h 48"/>
                  <a:gd name="T18" fmla="*/ 0 w 53"/>
                  <a:gd name="T19" fmla="*/ 2147483646 h 48"/>
                  <a:gd name="T20" fmla="*/ 2147483646 w 53"/>
                  <a:gd name="T21" fmla="*/ 0 h 48"/>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53"/>
                  <a:gd name="T34" fmla="*/ 0 h 48"/>
                  <a:gd name="T35" fmla="*/ 53 w 53"/>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 h="48">
                    <a:moveTo>
                      <a:pt x="53" y="0"/>
                    </a:moveTo>
                    <a:lnTo>
                      <a:pt x="53" y="28"/>
                    </a:lnTo>
                    <a:lnTo>
                      <a:pt x="49" y="30"/>
                    </a:lnTo>
                    <a:lnTo>
                      <a:pt x="44" y="47"/>
                    </a:lnTo>
                    <a:lnTo>
                      <a:pt x="3" y="48"/>
                    </a:lnTo>
                    <a:lnTo>
                      <a:pt x="0" y="19"/>
                    </a:lnTo>
                    <a:lnTo>
                      <a:pt x="53" y="0"/>
                    </a:lnTo>
                    <a:close/>
                  </a:path>
                </a:pathLst>
              </a:custGeom>
              <a:solidFill>
                <a:srgbClr val="B2FAFF"/>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13" name="Freeform 71">
                <a:extLst>
                  <a:ext uri="{FF2B5EF4-FFF2-40B4-BE49-F238E27FC236}">
                    <a16:creationId xmlns:a16="http://schemas.microsoft.com/office/drawing/2014/main" id="{8C53C6B8-3DC5-44F1-8562-6C89CBEAE14E}"/>
                  </a:ext>
                </a:extLst>
              </p:cNvPr>
              <p:cNvSpPr>
                <a:spLocks/>
              </p:cNvSpPr>
              <p:nvPr/>
            </p:nvSpPr>
            <p:spPr bwMode="auto">
              <a:xfrm>
                <a:off x="7826751" y="2400300"/>
                <a:ext cx="106865" cy="90489"/>
              </a:xfrm>
              <a:custGeom>
                <a:avLst/>
                <a:gdLst>
                  <a:gd name="T0" fmla="*/ 2147483646 w 62"/>
                  <a:gd name="T1" fmla="*/ 0 h 57"/>
                  <a:gd name="T2" fmla="*/ 2147483646 w 62"/>
                  <a:gd name="T3" fmla="*/ 2147483646 h 57"/>
                  <a:gd name="T4" fmla="*/ 2147483646 w 62"/>
                  <a:gd name="T5" fmla="*/ 2147483646 h 57"/>
                  <a:gd name="T6" fmla="*/ 0 w 62"/>
                  <a:gd name="T7" fmla="*/ 2147483646 h 57"/>
                  <a:gd name="T8" fmla="*/ 2147483646 w 62"/>
                  <a:gd name="T9" fmla="*/ 2147483646 h 57"/>
                  <a:gd name="T10" fmla="*/ 2147483646 w 62"/>
                  <a:gd name="T11" fmla="*/ 0 h 57"/>
                  <a:gd name="T12" fmla="*/ 2147483646 w 62"/>
                  <a:gd name="T13" fmla="*/ 2147483646 h 57"/>
                  <a:gd name="T14" fmla="*/ 2147483646 w 62"/>
                  <a:gd name="T15" fmla="*/ 2147483646 h 57"/>
                  <a:gd name="T16" fmla="*/ 2147483646 w 62"/>
                  <a:gd name="T17" fmla="*/ 2147483646 h 57"/>
                  <a:gd name="T18" fmla="*/ 2147483646 w 62"/>
                  <a:gd name="T19" fmla="*/ 2147483646 h 57"/>
                  <a:gd name="T20" fmla="*/ 2147483646 w 62"/>
                  <a:gd name="T21" fmla="*/ 2147483646 h 57"/>
                  <a:gd name="T22" fmla="*/ 2147483646 w 62"/>
                  <a:gd name="T23" fmla="*/ 2147483646 h 57"/>
                  <a:gd name="T24" fmla="*/ 0 w 62"/>
                  <a:gd name="T25" fmla="*/ 2147483646 h 57"/>
                  <a:gd name="T26" fmla="*/ 2147483646 w 62"/>
                  <a:gd name="T27" fmla="*/ 2147483646 h 57"/>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2"/>
                  <a:gd name="T43" fmla="*/ 0 h 57"/>
                  <a:gd name="T44" fmla="*/ 62 w 62"/>
                  <a:gd name="T45" fmla="*/ 57 h 5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2" h="57">
                    <a:moveTo>
                      <a:pt x="3" y="3"/>
                    </a:moveTo>
                    <a:lnTo>
                      <a:pt x="61" y="0"/>
                    </a:lnTo>
                    <a:lnTo>
                      <a:pt x="62" y="12"/>
                    </a:lnTo>
                    <a:lnTo>
                      <a:pt x="17" y="40"/>
                    </a:lnTo>
                    <a:lnTo>
                      <a:pt x="46" y="38"/>
                    </a:lnTo>
                    <a:lnTo>
                      <a:pt x="25" y="57"/>
                    </a:lnTo>
                    <a:lnTo>
                      <a:pt x="10" y="56"/>
                    </a:lnTo>
                    <a:lnTo>
                      <a:pt x="9" y="41"/>
                    </a:lnTo>
                    <a:lnTo>
                      <a:pt x="0" y="38"/>
                    </a:lnTo>
                    <a:lnTo>
                      <a:pt x="3" y="3"/>
                    </a:lnTo>
                    <a:close/>
                  </a:path>
                </a:pathLst>
              </a:custGeom>
              <a:solidFill>
                <a:srgbClr val="A3A3D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14" name="Freeform 72">
                <a:extLst>
                  <a:ext uri="{FF2B5EF4-FFF2-40B4-BE49-F238E27FC236}">
                    <a16:creationId xmlns:a16="http://schemas.microsoft.com/office/drawing/2014/main" id="{7E61AE00-97E7-4FC9-A4AC-090F066C4DE5}"/>
                  </a:ext>
                </a:extLst>
              </p:cNvPr>
              <p:cNvSpPr>
                <a:spLocks/>
              </p:cNvSpPr>
              <p:nvPr/>
            </p:nvSpPr>
            <p:spPr bwMode="auto">
              <a:xfrm>
                <a:off x="7718157" y="2278063"/>
                <a:ext cx="65498" cy="212726"/>
              </a:xfrm>
              <a:custGeom>
                <a:avLst/>
                <a:gdLst>
                  <a:gd name="T0" fmla="*/ 2147483646 w 38"/>
                  <a:gd name="T1" fmla="*/ 0 h 134"/>
                  <a:gd name="T2" fmla="*/ 2147483646 w 38"/>
                  <a:gd name="T3" fmla="*/ 2147483646 h 134"/>
                  <a:gd name="T4" fmla="*/ 2147483646 w 38"/>
                  <a:gd name="T5" fmla="*/ 2147483646 h 134"/>
                  <a:gd name="T6" fmla="*/ 0 w 38"/>
                  <a:gd name="T7" fmla="*/ 2147483646 h 134"/>
                  <a:gd name="T8" fmla="*/ 2147483646 w 38"/>
                  <a:gd name="T9" fmla="*/ 0 h 134"/>
                  <a:gd name="T10" fmla="*/ 2147483646 w 38"/>
                  <a:gd name="T11" fmla="*/ 2147483646 h 134"/>
                  <a:gd name="T12" fmla="*/ 2147483646 w 38"/>
                  <a:gd name="T13" fmla="*/ 2147483646 h 134"/>
                  <a:gd name="T14" fmla="*/ 2147483646 w 38"/>
                  <a:gd name="T15" fmla="*/ 2147483646 h 134"/>
                  <a:gd name="T16" fmla="*/ 2147483646 w 38"/>
                  <a:gd name="T17" fmla="*/ 2147483646 h 134"/>
                  <a:gd name="T18" fmla="*/ 2147483646 w 38"/>
                  <a:gd name="T19" fmla="*/ 2147483646 h 134"/>
                  <a:gd name="T20" fmla="*/ 2147483646 w 38"/>
                  <a:gd name="T21" fmla="*/ 2147483646 h 134"/>
                  <a:gd name="T22" fmla="*/ 2147483646 w 38"/>
                  <a:gd name="T23" fmla="*/ 2147483646 h 134"/>
                  <a:gd name="T24" fmla="*/ 2147483646 w 38"/>
                  <a:gd name="T25" fmla="*/ 2147483646 h 134"/>
                  <a:gd name="T26" fmla="*/ 0 w 38"/>
                  <a:gd name="T27" fmla="*/ 2147483646 h 134"/>
                  <a:gd name="T28" fmla="*/ 2147483646 w 38"/>
                  <a:gd name="T29" fmla="*/ 2147483646 h 134"/>
                  <a:gd name="T30" fmla="*/ 2147483646 w 38"/>
                  <a:gd name="T31" fmla="*/ 0 h 134"/>
                  <a:gd name="T32" fmla="*/ 17694720 60000 65536"/>
                  <a:gd name="T33" fmla="*/ 0 60000 65536"/>
                  <a:gd name="T34" fmla="*/ 5898240 60000 65536"/>
                  <a:gd name="T35" fmla="*/ 1179648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134"/>
                  <a:gd name="T50" fmla="*/ 38 w 38"/>
                  <a:gd name="T51" fmla="*/ 134 h 13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134">
                    <a:moveTo>
                      <a:pt x="13" y="0"/>
                    </a:moveTo>
                    <a:lnTo>
                      <a:pt x="27" y="1"/>
                    </a:lnTo>
                    <a:lnTo>
                      <a:pt x="27" y="16"/>
                    </a:lnTo>
                    <a:lnTo>
                      <a:pt x="38" y="19"/>
                    </a:lnTo>
                    <a:lnTo>
                      <a:pt x="37" y="112"/>
                    </a:lnTo>
                    <a:lnTo>
                      <a:pt x="28" y="111"/>
                    </a:lnTo>
                    <a:lnTo>
                      <a:pt x="26" y="133"/>
                    </a:lnTo>
                    <a:lnTo>
                      <a:pt x="17" y="134"/>
                    </a:lnTo>
                    <a:lnTo>
                      <a:pt x="12" y="115"/>
                    </a:lnTo>
                    <a:lnTo>
                      <a:pt x="0" y="21"/>
                    </a:lnTo>
                    <a:lnTo>
                      <a:pt x="9" y="18"/>
                    </a:lnTo>
                    <a:lnTo>
                      <a:pt x="13" y="0"/>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15" name="Freeform 73">
                <a:extLst>
                  <a:ext uri="{FF2B5EF4-FFF2-40B4-BE49-F238E27FC236}">
                    <a16:creationId xmlns:a16="http://schemas.microsoft.com/office/drawing/2014/main" id="{740BA879-B468-467F-AD46-F4E61AD0AD10}"/>
                  </a:ext>
                </a:extLst>
              </p:cNvPr>
              <p:cNvSpPr>
                <a:spLocks/>
              </p:cNvSpPr>
              <p:nvPr/>
            </p:nvSpPr>
            <p:spPr bwMode="auto">
              <a:xfrm>
                <a:off x="7816410" y="2278063"/>
                <a:ext cx="125830" cy="120645"/>
              </a:xfrm>
              <a:custGeom>
                <a:avLst/>
                <a:gdLst>
                  <a:gd name="T0" fmla="*/ 2147483646 w 73"/>
                  <a:gd name="T1" fmla="*/ 0 h 76"/>
                  <a:gd name="T2" fmla="*/ 2147483646 w 73"/>
                  <a:gd name="T3" fmla="*/ 2147483646 h 76"/>
                  <a:gd name="T4" fmla="*/ 2147483646 w 73"/>
                  <a:gd name="T5" fmla="*/ 2147483646 h 76"/>
                  <a:gd name="T6" fmla="*/ 0 w 73"/>
                  <a:gd name="T7" fmla="*/ 2147483646 h 76"/>
                  <a:gd name="T8" fmla="*/ 2147483646 w 73"/>
                  <a:gd name="T9" fmla="*/ 2147483646 h 76"/>
                  <a:gd name="T10" fmla="*/ 2147483646 w 73"/>
                  <a:gd name="T11" fmla="*/ 2147483646 h 76"/>
                  <a:gd name="T12" fmla="*/ 2147483646 w 73"/>
                  <a:gd name="T13" fmla="*/ 2147483646 h 76"/>
                  <a:gd name="T14" fmla="*/ 0 w 73"/>
                  <a:gd name="T15" fmla="*/ 2147483646 h 76"/>
                  <a:gd name="T16" fmla="*/ 2147483646 w 73"/>
                  <a:gd name="T17" fmla="*/ 2147483646 h 76"/>
                  <a:gd name="T18" fmla="*/ 2147483646 w 73"/>
                  <a:gd name="T19" fmla="*/ 2147483646 h 76"/>
                  <a:gd name="T20" fmla="*/ 2147483646 w 73"/>
                  <a:gd name="T21" fmla="*/ 2147483646 h 76"/>
                  <a:gd name="T22" fmla="*/ 2147483646 w 73"/>
                  <a:gd name="T23" fmla="*/ 2147483646 h 76"/>
                  <a:gd name="T24" fmla="*/ 2147483646 w 73"/>
                  <a:gd name="T25" fmla="*/ 2147483646 h 76"/>
                  <a:gd name="T26" fmla="*/ 2147483646 w 73"/>
                  <a:gd name="T27" fmla="*/ 2147483646 h 76"/>
                  <a:gd name="T28" fmla="*/ 2147483646 w 73"/>
                  <a:gd name="T29" fmla="*/ 2147483646 h 76"/>
                  <a:gd name="T30" fmla="*/ 2147483646 w 73"/>
                  <a:gd name="T31" fmla="*/ 2147483646 h 76"/>
                  <a:gd name="T32" fmla="*/ 2147483646 w 73"/>
                  <a:gd name="T33" fmla="*/ 2147483646 h 76"/>
                  <a:gd name="T34" fmla="*/ 2147483646 w 73"/>
                  <a:gd name="T35" fmla="*/ 2147483646 h 76"/>
                  <a:gd name="T36" fmla="*/ 2147483646 w 73"/>
                  <a:gd name="T37" fmla="*/ 0 h 76"/>
                  <a:gd name="T38" fmla="*/ 2147483646 w 73"/>
                  <a:gd name="T39" fmla="*/ 2147483646 h 76"/>
                  <a:gd name="T40" fmla="*/ 17694720 60000 65536"/>
                  <a:gd name="T41" fmla="*/ 0 60000 65536"/>
                  <a:gd name="T42" fmla="*/ 5898240 60000 65536"/>
                  <a:gd name="T43" fmla="*/ 1179648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3"/>
                  <a:gd name="T61" fmla="*/ 0 h 76"/>
                  <a:gd name="T62" fmla="*/ 73 w 73"/>
                  <a:gd name="T63" fmla="*/ 76 h 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3" h="76">
                    <a:moveTo>
                      <a:pt x="16" y="3"/>
                    </a:moveTo>
                    <a:lnTo>
                      <a:pt x="14" y="19"/>
                    </a:lnTo>
                    <a:lnTo>
                      <a:pt x="1" y="21"/>
                    </a:lnTo>
                    <a:lnTo>
                      <a:pt x="0" y="75"/>
                    </a:lnTo>
                    <a:lnTo>
                      <a:pt x="70" y="76"/>
                    </a:lnTo>
                    <a:lnTo>
                      <a:pt x="32" y="67"/>
                    </a:lnTo>
                    <a:lnTo>
                      <a:pt x="60" y="64"/>
                    </a:lnTo>
                    <a:lnTo>
                      <a:pt x="36" y="44"/>
                    </a:lnTo>
                    <a:lnTo>
                      <a:pt x="14" y="53"/>
                    </a:lnTo>
                    <a:lnTo>
                      <a:pt x="34" y="33"/>
                    </a:lnTo>
                    <a:lnTo>
                      <a:pt x="70" y="53"/>
                    </a:lnTo>
                    <a:lnTo>
                      <a:pt x="73" y="23"/>
                    </a:lnTo>
                    <a:lnTo>
                      <a:pt x="62" y="21"/>
                    </a:lnTo>
                    <a:lnTo>
                      <a:pt x="65" y="1"/>
                    </a:lnTo>
                    <a:lnTo>
                      <a:pt x="27" y="0"/>
                    </a:lnTo>
                    <a:lnTo>
                      <a:pt x="16" y="3"/>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16" name="Freeform 74">
                <a:extLst>
                  <a:ext uri="{FF2B5EF4-FFF2-40B4-BE49-F238E27FC236}">
                    <a16:creationId xmlns:a16="http://schemas.microsoft.com/office/drawing/2014/main" id="{1D10EE38-624D-40A8-AEB9-181C49E3BC19}"/>
                  </a:ext>
                </a:extLst>
              </p:cNvPr>
              <p:cNvSpPr>
                <a:spLocks/>
              </p:cNvSpPr>
              <p:nvPr/>
            </p:nvSpPr>
            <p:spPr bwMode="auto">
              <a:xfrm>
                <a:off x="7993959" y="2276471"/>
                <a:ext cx="70673" cy="134938"/>
              </a:xfrm>
              <a:custGeom>
                <a:avLst/>
                <a:gdLst>
                  <a:gd name="T0" fmla="*/ 2147483646 w 41"/>
                  <a:gd name="T1" fmla="*/ 0 h 85"/>
                  <a:gd name="T2" fmla="*/ 2147483646 w 41"/>
                  <a:gd name="T3" fmla="*/ 2147483646 h 85"/>
                  <a:gd name="T4" fmla="*/ 2147483646 w 41"/>
                  <a:gd name="T5" fmla="*/ 2147483646 h 85"/>
                  <a:gd name="T6" fmla="*/ 0 w 41"/>
                  <a:gd name="T7" fmla="*/ 2147483646 h 85"/>
                  <a:gd name="T8" fmla="*/ 2147483646 w 41"/>
                  <a:gd name="T9" fmla="*/ 0 h 85"/>
                  <a:gd name="T10" fmla="*/ 2147483646 w 41"/>
                  <a:gd name="T11" fmla="*/ 0 h 85"/>
                  <a:gd name="T12" fmla="*/ 2147483646 w 41"/>
                  <a:gd name="T13" fmla="*/ 2147483646 h 85"/>
                  <a:gd name="T14" fmla="*/ 2147483646 w 41"/>
                  <a:gd name="T15" fmla="*/ 2147483646 h 85"/>
                  <a:gd name="T16" fmla="*/ 2147483646 w 41"/>
                  <a:gd name="T17" fmla="*/ 2147483646 h 85"/>
                  <a:gd name="T18" fmla="*/ 0 w 41"/>
                  <a:gd name="T19" fmla="*/ 2147483646 h 85"/>
                  <a:gd name="T20" fmla="*/ 2147483646 w 41"/>
                  <a:gd name="T21" fmla="*/ 2147483646 h 85"/>
                  <a:gd name="T22" fmla="*/ 2147483646 w 41"/>
                  <a:gd name="T23" fmla="*/ 2147483646 h 85"/>
                  <a:gd name="T24" fmla="*/ 2147483646 w 41"/>
                  <a:gd name="T25" fmla="*/ 0 h 85"/>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
                  <a:gd name="T40" fmla="*/ 0 h 85"/>
                  <a:gd name="T41" fmla="*/ 41 w 41"/>
                  <a:gd name="T42" fmla="*/ 85 h 8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 h="85">
                    <a:moveTo>
                      <a:pt x="12" y="0"/>
                    </a:moveTo>
                    <a:lnTo>
                      <a:pt x="36" y="0"/>
                    </a:lnTo>
                    <a:lnTo>
                      <a:pt x="30" y="22"/>
                    </a:lnTo>
                    <a:lnTo>
                      <a:pt x="41" y="24"/>
                    </a:lnTo>
                    <a:lnTo>
                      <a:pt x="38" y="41"/>
                    </a:lnTo>
                    <a:lnTo>
                      <a:pt x="0" y="85"/>
                    </a:lnTo>
                    <a:lnTo>
                      <a:pt x="1" y="22"/>
                    </a:lnTo>
                    <a:lnTo>
                      <a:pt x="7" y="18"/>
                    </a:lnTo>
                    <a:lnTo>
                      <a:pt x="12" y="0"/>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17" name="Freeform 75">
                <a:extLst>
                  <a:ext uri="{FF2B5EF4-FFF2-40B4-BE49-F238E27FC236}">
                    <a16:creationId xmlns:a16="http://schemas.microsoft.com/office/drawing/2014/main" id="{CB633990-6FA8-41C7-966C-8A163CABE2CD}"/>
                  </a:ext>
                </a:extLst>
              </p:cNvPr>
              <p:cNvSpPr>
                <a:spLocks/>
              </p:cNvSpPr>
              <p:nvPr/>
            </p:nvSpPr>
            <p:spPr bwMode="auto">
              <a:xfrm>
                <a:off x="7669895" y="2270126"/>
                <a:ext cx="68945" cy="28575"/>
              </a:xfrm>
              <a:custGeom>
                <a:avLst/>
                <a:gdLst>
                  <a:gd name="T0" fmla="*/ 2147483646 w 40"/>
                  <a:gd name="T1" fmla="*/ 0 h 18"/>
                  <a:gd name="T2" fmla="*/ 2147483646 w 40"/>
                  <a:gd name="T3" fmla="*/ 2147483646 h 18"/>
                  <a:gd name="T4" fmla="*/ 2147483646 w 40"/>
                  <a:gd name="T5" fmla="*/ 2147483646 h 18"/>
                  <a:gd name="T6" fmla="*/ 0 w 40"/>
                  <a:gd name="T7" fmla="*/ 2147483646 h 18"/>
                  <a:gd name="T8" fmla="*/ 0 w 40"/>
                  <a:gd name="T9" fmla="*/ 2147483646 h 18"/>
                  <a:gd name="T10" fmla="*/ 2147483646 w 40"/>
                  <a:gd name="T11" fmla="*/ 2147483646 h 18"/>
                  <a:gd name="T12" fmla="*/ 2147483646 w 40"/>
                  <a:gd name="T13" fmla="*/ 2147483646 h 18"/>
                  <a:gd name="T14" fmla="*/ 2147483646 w 40"/>
                  <a:gd name="T15" fmla="*/ 0 h 18"/>
                  <a:gd name="T16" fmla="*/ 0 w 40"/>
                  <a:gd name="T17" fmla="*/ 2147483646 h 18"/>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0"/>
                  <a:gd name="T28" fmla="*/ 0 h 18"/>
                  <a:gd name="T29" fmla="*/ 40 w 40"/>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18">
                    <a:moveTo>
                      <a:pt x="0" y="4"/>
                    </a:moveTo>
                    <a:lnTo>
                      <a:pt x="4" y="13"/>
                    </a:lnTo>
                    <a:lnTo>
                      <a:pt x="40" y="18"/>
                    </a:lnTo>
                    <a:lnTo>
                      <a:pt x="40" y="0"/>
                    </a:lnTo>
                    <a:lnTo>
                      <a:pt x="0" y="4"/>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18" name="Freeform 76">
                <a:extLst>
                  <a:ext uri="{FF2B5EF4-FFF2-40B4-BE49-F238E27FC236}">
                    <a16:creationId xmlns:a16="http://schemas.microsoft.com/office/drawing/2014/main" id="{CDA0FF30-BC6A-4225-8EAD-64F7918E40C2}"/>
                  </a:ext>
                </a:extLst>
              </p:cNvPr>
              <p:cNvSpPr>
                <a:spLocks/>
              </p:cNvSpPr>
              <p:nvPr/>
            </p:nvSpPr>
            <p:spPr bwMode="auto">
              <a:xfrm>
                <a:off x="7769876" y="2274890"/>
                <a:ext cx="75840" cy="22229"/>
              </a:xfrm>
              <a:custGeom>
                <a:avLst/>
                <a:gdLst>
                  <a:gd name="T0" fmla="*/ 2147483646 w 44"/>
                  <a:gd name="T1" fmla="*/ 0 h 14"/>
                  <a:gd name="T2" fmla="*/ 2147483646 w 44"/>
                  <a:gd name="T3" fmla="*/ 2147483646 h 14"/>
                  <a:gd name="T4" fmla="*/ 2147483646 w 44"/>
                  <a:gd name="T5" fmla="*/ 2147483646 h 14"/>
                  <a:gd name="T6" fmla="*/ 0 w 44"/>
                  <a:gd name="T7" fmla="*/ 2147483646 h 14"/>
                  <a:gd name="T8" fmla="*/ 0 w 44"/>
                  <a:gd name="T9" fmla="*/ 2147483646 h 14"/>
                  <a:gd name="T10" fmla="*/ 0 w 44"/>
                  <a:gd name="T11" fmla="*/ 2147483646 h 14"/>
                  <a:gd name="T12" fmla="*/ 2147483646 w 44"/>
                  <a:gd name="T13" fmla="*/ 2147483646 h 14"/>
                  <a:gd name="T14" fmla="*/ 2147483646 w 44"/>
                  <a:gd name="T15" fmla="*/ 0 h 14"/>
                  <a:gd name="T16" fmla="*/ 0 w 44"/>
                  <a:gd name="T17" fmla="*/ 2147483646 h 1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4"/>
                  <a:gd name="T28" fmla="*/ 0 h 14"/>
                  <a:gd name="T29" fmla="*/ 44 w 4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14">
                    <a:moveTo>
                      <a:pt x="0" y="2"/>
                    </a:moveTo>
                    <a:lnTo>
                      <a:pt x="0" y="14"/>
                    </a:lnTo>
                    <a:lnTo>
                      <a:pt x="44" y="14"/>
                    </a:lnTo>
                    <a:lnTo>
                      <a:pt x="42"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19" name="Freeform 77">
                <a:extLst>
                  <a:ext uri="{FF2B5EF4-FFF2-40B4-BE49-F238E27FC236}">
                    <a16:creationId xmlns:a16="http://schemas.microsoft.com/office/drawing/2014/main" id="{48495E48-A808-4968-A850-012C296B285C}"/>
                  </a:ext>
                </a:extLst>
              </p:cNvPr>
              <p:cNvSpPr>
                <a:spLocks/>
              </p:cNvSpPr>
              <p:nvPr/>
            </p:nvSpPr>
            <p:spPr bwMode="auto">
              <a:xfrm>
                <a:off x="7926732" y="2274890"/>
                <a:ext cx="79287" cy="19046"/>
              </a:xfrm>
              <a:custGeom>
                <a:avLst/>
                <a:gdLst>
                  <a:gd name="T0" fmla="*/ 2147483646 w 46"/>
                  <a:gd name="T1" fmla="*/ 0 h 12"/>
                  <a:gd name="T2" fmla="*/ 2147483646 w 46"/>
                  <a:gd name="T3" fmla="*/ 2147483646 h 12"/>
                  <a:gd name="T4" fmla="*/ 2147483646 w 46"/>
                  <a:gd name="T5" fmla="*/ 2147483646 h 12"/>
                  <a:gd name="T6" fmla="*/ 0 w 46"/>
                  <a:gd name="T7" fmla="*/ 2147483646 h 12"/>
                  <a:gd name="T8" fmla="*/ 2147483646 w 46"/>
                  <a:gd name="T9" fmla="*/ 2147483646 h 12"/>
                  <a:gd name="T10" fmla="*/ 0 w 46"/>
                  <a:gd name="T11" fmla="*/ 2147483646 h 12"/>
                  <a:gd name="T12" fmla="*/ 2147483646 w 46"/>
                  <a:gd name="T13" fmla="*/ 2147483646 h 12"/>
                  <a:gd name="T14" fmla="*/ 2147483646 w 46"/>
                  <a:gd name="T15" fmla="*/ 0 h 12"/>
                  <a:gd name="T16" fmla="*/ 2147483646 w 46"/>
                  <a:gd name="T17" fmla="*/ 2147483646 h 12"/>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6"/>
                  <a:gd name="T28" fmla="*/ 0 h 12"/>
                  <a:gd name="T29" fmla="*/ 46 w 46"/>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12">
                    <a:moveTo>
                      <a:pt x="1" y="4"/>
                    </a:moveTo>
                    <a:lnTo>
                      <a:pt x="0" y="12"/>
                    </a:lnTo>
                    <a:lnTo>
                      <a:pt x="43" y="11"/>
                    </a:lnTo>
                    <a:lnTo>
                      <a:pt x="46" y="0"/>
                    </a:lnTo>
                    <a:lnTo>
                      <a:pt x="1" y="4"/>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20" name="Freeform 78">
                <a:extLst>
                  <a:ext uri="{FF2B5EF4-FFF2-40B4-BE49-F238E27FC236}">
                    <a16:creationId xmlns:a16="http://schemas.microsoft.com/office/drawing/2014/main" id="{2F2A01B1-D2B7-4A04-AED2-02E6D2DB7E1D}"/>
                  </a:ext>
                </a:extLst>
              </p:cNvPr>
              <p:cNvSpPr>
                <a:spLocks/>
              </p:cNvSpPr>
              <p:nvPr/>
            </p:nvSpPr>
            <p:spPr bwMode="auto">
              <a:xfrm>
                <a:off x="8050834" y="2274890"/>
                <a:ext cx="62051" cy="22229"/>
              </a:xfrm>
              <a:custGeom>
                <a:avLst/>
                <a:gdLst>
                  <a:gd name="T0" fmla="*/ 2147483646 w 36"/>
                  <a:gd name="T1" fmla="*/ 0 h 14"/>
                  <a:gd name="T2" fmla="*/ 2147483646 w 36"/>
                  <a:gd name="T3" fmla="*/ 2147483646 h 14"/>
                  <a:gd name="T4" fmla="*/ 2147483646 w 36"/>
                  <a:gd name="T5" fmla="*/ 2147483646 h 14"/>
                  <a:gd name="T6" fmla="*/ 0 w 36"/>
                  <a:gd name="T7" fmla="*/ 2147483646 h 14"/>
                  <a:gd name="T8" fmla="*/ 2147483646 w 36"/>
                  <a:gd name="T9" fmla="*/ 2147483646 h 14"/>
                  <a:gd name="T10" fmla="*/ 0 w 36"/>
                  <a:gd name="T11" fmla="*/ 2147483646 h 14"/>
                  <a:gd name="T12" fmla="*/ 2147483646 w 36"/>
                  <a:gd name="T13" fmla="*/ 2147483646 h 14"/>
                  <a:gd name="T14" fmla="*/ 2147483646 w 36"/>
                  <a:gd name="T15" fmla="*/ 0 h 14"/>
                  <a:gd name="T16" fmla="*/ 2147483646 w 36"/>
                  <a:gd name="T17" fmla="*/ 2147483646 h 1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36"/>
                  <a:gd name="T28" fmla="*/ 0 h 14"/>
                  <a:gd name="T29" fmla="*/ 36 w 36"/>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14">
                    <a:moveTo>
                      <a:pt x="2" y="2"/>
                    </a:moveTo>
                    <a:lnTo>
                      <a:pt x="0" y="14"/>
                    </a:lnTo>
                    <a:lnTo>
                      <a:pt x="36" y="10"/>
                    </a:lnTo>
                    <a:lnTo>
                      <a:pt x="36" y="0"/>
                    </a:lnTo>
                    <a:lnTo>
                      <a:pt x="2"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21" name="Freeform 79">
                <a:extLst>
                  <a:ext uri="{FF2B5EF4-FFF2-40B4-BE49-F238E27FC236}">
                    <a16:creationId xmlns:a16="http://schemas.microsoft.com/office/drawing/2014/main" id="{A3C51D2B-140B-4335-A2CD-BE5288CEDF0E}"/>
                  </a:ext>
                </a:extLst>
              </p:cNvPr>
              <p:cNvSpPr>
                <a:spLocks/>
              </p:cNvSpPr>
              <p:nvPr/>
            </p:nvSpPr>
            <p:spPr bwMode="auto">
              <a:xfrm>
                <a:off x="8045668" y="2312983"/>
                <a:ext cx="58603" cy="138110"/>
              </a:xfrm>
              <a:custGeom>
                <a:avLst/>
                <a:gdLst>
                  <a:gd name="T0" fmla="*/ 2147483646 w 34"/>
                  <a:gd name="T1" fmla="*/ 0 h 87"/>
                  <a:gd name="T2" fmla="*/ 2147483646 w 34"/>
                  <a:gd name="T3" fmla="*/ 2147483646 h 87"/>
                  <a:gd name="T4" fmla="*/ 2147483646 w 34"/>
                  <a:gd name="T5" fmla="*/ 2147483646 h 87"/>
                  <a:gd name="T6" fmla="*/ 0 w 34"/>
                  <a:gd name="T7" fmla="*/ 2147483646 h 87"/>
                  <a:gd name="T8" fmla="*/ 2147483646 w 34"/>
                  <a:gd name="T9" fmla="*/ 2147483646 h 87"/>
                  <a:gd name="T10" fmla="*/ 2147483646 w 34"/>
                  <a:gd name="T11" fmla="*/ 2147483646 h 87"/>
                  <a:gd name="T12" fmla="*/ 2147483646 w 34"/>
                  <a:gd name="T13" fmla="*/ 2147483646 h 87"/>
                  <a:gd name="T14" fmla="*/ 0 w 34"/>
                  <a:gd name="T15" fmla="*/ 2147483646 h 87"/>
                  <a:gd name="T16" fmla="*/ 2147483646 w 34"/>
                  <a:gd name="T17" fmla="*/ 2147483646 h 87"/>
                  <a:gd name="T18" fmla="*/ 2147483646 w 34"/>
                  <a:gd name="T19" fmla="*/ 0 h 87"/>
                  <a:gd name="T20" fmla="*/ 2147483646 w 34"/>
                  <a:gd name="T21" fmla="*/ 2147483646 h 87"/>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34"/>
                  <a:gd name="T34" fmla="*/ 0 h 87"/>
                  <a:gd name="T35" fmla="*/ 34 w 34"/>
                  <a:gd name="T36" fmla="*/ 87 h 8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 h="87">
                    <a:moveTo>
                      <a:pt x="33" y="5"/>
                    </a:moveTo>
                    <a:lnTo>
                      <a:pt x="18" y="9"/>
                    </a:lnTo>
                    <a:lnTo>
                      <a:pt x="19" y="87"/>
                    </a:lnTo>
                    <a:lnTo>
                      <a:pt x="0" y="87"/>
                    </a:lnTo>
                    <a:lnTo>
                      <a:pt x="10" y="1"/>
                    </a:lnTo>
                    <a:lnTo>
                      <a:pt x="34" y="0"/>
                    </a:lnTo>
                    <a:lnTo>
                      <a:pt x="33" y="5"/>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22" name="Freeform 80">
                <a:extLst>
                  <a:ext uri="{FF2B5EF4-FFF2-40B4-BE49-F238E27FC236}">
                    <a16:creationId xmlns:a16="http://schemas.microsoft.com/office/drawing/2014/main" id="{497A0662-BF95-4B07-8B6F-06B8A7A35E81}"/>
                  </a:ext>
                </a:extLst>
              </p:cNvPr>
              <p:cNvSpPr>
                <a:spLocks/>
              </p:cNvSpPr>
              <p:nvPr/>
            </p:nvSpPr>
            <p:spPr bwMode="auto">
              <a:xfrm>
                <a:off x="7935346" y="2314574"/>
                <a:ext cx="55156" cy="142875"/>
              </a:xfrm>
              <a:custGeom>
                <a:avLst/>
                <a:gdLst>
                  <a:gd name="T0" fmla="*/ 2147483646 w 32"/>
                  <a:gd name="T1" fmla="*/ 0 h 90"/>
                  <a:gd name="T2" fmla="*/ 2147483646 w 32"/>
                  <a:gd name="T3" fmla="*/ 2147483646 h 90"/>
                  <a:gd name="T4" fmla="*/ 2147483646 w 32"/>
                  <a:gd name="T5" fmla="*/ 2147483646 h 90"/>
                  <a:gd name="T6" fmla="*/ 0 w 32"/>
                  <a:gd name="T7" fmla="*/ 2147483646 h 90"/>
                  <a:gd name="T8" fmla="*/ 2147483646 w 32"/>
                  <a:gd name="T9" fmla="*/ 0 h 90"/>
                  <a:gd name="T10" fmla="*/ 2147483646 w 32"/>
                  <a:gd name="T11" fmla="*/ 2147483646 h 90"/>
                  <a:gd name="T12" fmla="*/ 2147483646 w 32"/>
                  <a:gd name="T13" fmla="*/ 2147483646 h 90"/>
                  <a:gd name="T14" fmla="*/ 2147483646 w 32"/>
                  <a:gd name="T15" fmla="*/ 2147483646 h 90"/>
                  <a:gd name="T16" fmla="*/ 0 w 32"/>
                  <a:gd name="T17" fmla="*/ 2147483646 h 90"/>
                  <a:gd name="T18" fmla="*/ 2147483646 w 32"/>
                  <a:gd name="T19" fmla="*/ 0 h 90"/>
                  <a:gd name="T20" fmla="*/ 2147483646 w 32"/>
                  <a:gd name="T21" fmla="*/ 0 h 90"/>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32"/>
                  <a:gd name="T34" fmla="*/ 0 h 90"/>
                  <a:gd name="T35" fmla="*/ 32 w 32"/>
                  <a:gd name="T36" fmla="*/ 90 h 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90">
                    <a:moveTo>
                      <a:pt x="32" y="0"/>
                    </a:moveTo>
                    <a:lnTo>
                      <a:pt x="30" y="7"/>
                    </a:lnTo>
                    <a:lnTo>
                      <a:pt x="13" y="38"/>
                    </a:lnTo>
                    <a:lnTo>
                      <a:pt x="12" y="88"/>
                    </a:lnTo>
                    <a:lnTo>
                      <a:pt x="0" y="90"/>
                    </a:lnTo>
                    <a:lnTo>
                      <a:pt x="4" y="0"/>
                    </a:lnTo>
                    <a:lnTo>
                      <a:pt x="32"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23" name="Freeform 81">
                <a:extLst>
                  <a:ext uri="{FF2B5EF4-FFF2-40B4-BE49-F238E27FC236}">
                    <a16:creationId xmlns:a16="http://schemas.microsoft.com/office/drawing/2014/main" id="{5C500857-CC4B-4380-9D08-F143C21D4EE4}"/>
                  </a:ext>
                </a:extLst>
              </p:cNvPr>
              <p:cNvSpPr>
                <a:spLocks/>
              </p:cNvSpPr>
              <p:nvPr/>
            </p:nvSpPr>
            <p:spPr bwMode="auto">
              <a:xfrm>
                <a:off x="7781937" y="2308229"/>
                <a:ext cx="39648" cy="150811"/>
              </a:xfrm>
              <a:custGeom>
                <a:avLst/>
                <a:gdLst>
                  <a:gd name="T0" fmla="*/ 2147483646 w 23"/>
                  <a:gd name="T1" fmla="*/ 0 h 95"/>
                  <a:gd name="T2" fmla="*/ 2147483646 w 23"/>
                  <a:gd name="T3" fmla="*/ 2147483646 h 95"/>
                  <a:gd name="T4" fmla="*/ 2147483646 w 23"/>
                  <a:gd name="T5" fmla="*/ 2147483646 h 95"/>
                  <a:gd name="T6" fmla="*/ 0 w 23"/>
                  <a:gd name="T7" fmla="*/ 2147483646 h 95"/>
                  <a:gd name="T8" fmla="*/ 0 w 23"/>
                  <a:gd name="T9" fmla="*/ 2147483646 h 95"/>
                  <a:gd name="T10" fmla="*/ 2147483646 w 23"/>
                  <a:gd name="T11" fmla="*/ 2147483646 h 95"/>
                  <a:gd name="T12" fmla="*/ 2147483646 w 23"/>
                  <a:gd name="T13" fmla="*/ 2147483646 h 95"/>
                  <a:gd name="T14" fmla="*/ 2147483646 w 23"/>
                  <a:gd name="T15" fmla="*/ 2147483646 h 95"/>
                  <a:gd name="T16" fmla="*/ 2147483646 w 23"/>
                  <a:gd name="T17" fmla="*/ 2147483646 h 95"/>
                  <a:gd name="T18" fmla="*/ 2147483646 w 23"/>
                  <a:gd name="T19" fmla="*/ 0 h 95"/>
                  <a:gd name="T20" fmla="*/ 0 w 23"/>
                  <a:gd name="T21" fmla="*/ 2147483646 h 95"/>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95"/>
                  <a:gd name="T35" fmla="*/ 23 w 23"/>
                  <a:gd name="T36" fmla="*/ 95 h 9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95">
                    <a:moveTo>
                      <a:pt x="0" y="2"/>
                    </a:moveTo>
                    <a:lnTo>
                      <a:pt x="2" y="17"/>
                    </a:lnTo>
                    <a:lnTo>
                      <a:pt x="11" y="48"/>
                    </a:lnTo>
                    <a:lnTo>
                      <a:pt x="11" y="95"/>
                    </a:lnTo>
                    <a:lnTo>
                      <a:pt x="21" y="95"/>
                    </a:lnTo>
                    <a:lnTo>
                      <a:pt x="23"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24" name="Freeform 82">
                <a:extLst>
                  <a:ext uri="{FF2B5EF4-FFF2-40B4-BE49-F238E27FC236}">
                    <a16:creationId xmlns:a16="http://schemas.microsoft.com/office/drawing/2014/main" id="{34D721A0-3464-4C5B-B557-F36BFA00A92F}"/>
                  </a:ext>
                </a:extLst>
              </p:cNvPr>
              <p:cNvSpPr>
                <a:spLocks/>
              </p:cNvSpPr>
              <p:nvPr/>
            </p:nvSpPr>
            <p:spPr bwMode="auto">
              <a:xfrm>
                <a:off x="7683684" y="2312983"/>
                <a:ext cx="44814" cy="144466"/>
              </a:xfrm>
              <a:custGeom>
                <a:avLst/>
                <a:gdLst>
                  <a:gd name="T0" fmla="*/ 2147483646 w 26"/>
                  <a:gd name="T1" fmla="*/ 0 h 91"/>
                  <a:gd name="T2" fmla="*/ 2147483646 w 26"/>
                  <a:gd name="T3" fmla="*/ 2147483646 h 91"/>
                  <a:gd name="T4" fmla="*/ 2147483646 w 26"/>
                  <a:gd name="T5" fmla="*/ 2147483646 h 91"/>
                  <a:gd name="T6" fmla="*/ 0 w 26"/>
                  <a:gd name="T7" fmla="*/ 2147483646 h 91"/>
                  <a:gd name="T8" fmla="*/ 0 w 26"/>
                  <a:gd name="T9" fmla="*/ 0 h 91"/>
                  <a:gd name="T10" fmla="*/ 2147483646 w 26"/>
                  <a:gd name="T11" fmla="*/ 2147483646 h 91"/>
                  <a:gd name="T12" fmla="*/ 2147483646 w 26"/>
                  <a:gd name="T13" fmla="*/ 2147483646 h 91"/>
                  <a:gd name="T14" fmla="*/ 2147483646 w 26"/>
                  <a:gd name="T15" fmla="*/ 2147483646 h 91"/>
                  <a:gd name="T16" fmla="*/ 2147483646 w 26"/>
                  <a:gd name="T17" fmla="*/ 0 h 91"/>
                  <a:gd name="T18" fmla="*/ 0 w 26"/>
                  <a:gd name="T19" fmla="*/ 0 h 91"/>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26"/>
                  <a:gd name="T31" fmla="*/ 0 h 91"/>
                  <a:gd name="T32" fmla="*/ 26 w 26"/>
                  <a:gd name="T33" fmla="*/ 91 h 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91">
                    <a:moveTo>
                      <a:pt x="0" y="0"/>
                    </a:moveTo>
                    <a:lnTo>
                      <a:pt x="2" y="19"/>
                    </a:lnTo>
                    <a:lnTo>
                      <a:pt x="16" y="91"/>
                    </a:lnTo>
                    <a:lnTo>
                      <a:pt x="26" y="91"/>
                    </a:lnTo>
                    <a:lnTo>
                      <a:pt x="24" y="0"/>
                    </a:lnTo>
                    <a:lnTo>
                      <a:pt x="0"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25" name="Freeform 83">
                <a:extLst>
                  <a:ext uri="{FF2B5EF4-FFF2-40B4-BE49-F238E27FC236}">
                    <a16:creationId xmlns:a16="http://schemas.microsoft.com/office/drawing/2014/main" id="{A4E3A112-A933-4E64-8D91-63293DE266CC}"/>
                  </a:ext>
                </a:extLst>
              </p:cNvPr>
              <p:cNvSpPr>
                <a:spLocks/>
              </p:cNvSpPr>
              <p:nvPr/>
            </p:nvSpPr>
            <p:spPr bwMode="auto">
              <a:xfrm>
                <a:off x="7618186" y="2493961"/>
                <a:ext cx="522286" cy="69851"/>
              </a:xfrm>
              <a:custGeom>
                <a:avLst/>
                <a:gdLst>
                  <a:gd name="T0" fmla="*/ 2147483646 w 303"/>
                  <a:gd name="T1" fmla="*/ 0 h 44"/>
                  <a:gd name="T2" fmla="*/ 2147483646 w 303"/>
                  <a:gd name="T3" fmla="*/ 2147483646 h 44"/>
                  <a:gd name="T4" fmla="*/ 2147483646 w 303"/>
                  <a:gd name="T5" fmla="*/ 2147483646 h 44"/>
                  <a:gd name="T6" fmla="*/ 0 w 303"/>
                  <a:gd name="T7" fmla="*/ 2147483646 h 44"/>
                  <a:gd name="T8" fmla="*/ 2147483646 w 303"/>
                  <a:gd name="T9" fmla="*/ 0 h 44"/>
                  <a:gd name="T10" fmla="*/ 2147483646 w 303"/>
                  <a:gd name="T11" fmla="*/ 0 h 44"/>
                  <a:gd name="T12" fmla="*/ 2147483646 w 303"/>
                  <a:gd name="T13" fmla="*/ 2147483646 h 44"/>
                  <a:gd name="T14" fmla="*/ 2147483646 w 303"/>
                  <a:gd name="T15" fmla="*/ 2147483646 h 44"/>
                  <a:gd name="T16" fmla="*/ 2147483646 w 303"/>
                  <a:gd name="T17" fmla="*/ 2147483646 h 44"/>
                  <a:gd name="T18" fmla="*/ 2147483646 w 303"/>
                  <a:gd name="T19" fmla="*/ 2147483646 h 44"/>
                  <a:gd name="T20" fmla="*/ 2147483646 w 303"/>
                  <a:gd name="T21" fmla="*/ 2147483646 h 44"/>
                  <a:gd name="T22" fmla="*/ 2147483646 w 303"/>
                  <a:gd name="T23" fmla="*/ 2147483646 h 44"/>
                  <a:gd name="T24" fmla="*/ 2147483646 w 303"/>
                  <a:gd name="T25" fmla="*/ 2147483646 h 44"/>
                  <a:gd name="T26" fmla="*/ 2147483646 w 303"/>
                  <a:gd name="T27" fmla="*/ 2147483646 h 44"/>
                  <a:gd name="T28" fmla="*/ 2147483646 w 303"/>
                  <a:gd name="T29" fmla="*/ 2147483646 h 44"/>
                  <a:gd name="T30" fmla="*/ 0 w 303"/>
                  <a:gd name="T31" fmla="*/ 2147483646 h 44"/>
                  <a:gd name="T32" fmla="*/ 2147483646 w 303"/>
                  <a:gd name="T33" fmla="*/ 2147483646 h 44"/>
                  <a:gd name="T34" fmla="*/ 2147483646 w 303"/>
                  <a:gd name="T35" fmla="*/ 2147483646 h 44"/>
                  <a:gd name="T36" fmla="*/ 2147483646 w 303"/>
                  <a:gd name="T37" fmla="*/ 0 h 44"/>
                  <a:gd name="T38" fmla="*/ 17694720 60000 65536"/>
                  <a:gd name="T39" fmla="*/ 0 60000 65536"/>
                  <a:gd name="T40" fmla="*/ 5898240 60000 65536"/>
                  <a:gd name="T41" fmla="*/ 1179648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03"/>
                  <a:gd name="T58" fmla="*/ 0 h 44"/>
                  <a:gd name="T59" fmla="*/ 303 w 303"/>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03" h="44">
                    <a:moveTo>
                      <a:pt x="46" y="0"/>
                    </a:moveTo>
                    <a:lnTo>
                      <a:pt x="271" y="0"/>
                    </a:lnTo>
                    <a:lnTo>
                      <a:pt x="267" y="8"/>
                    </a:lnTo>
                    <a:lnTo>
                      <a:pt x="30" y="9"/>
                    </a:lnTo>
                    <a:lnTo>
                      <a:pt x="27" y="13"/>
                    </a:lnTo>
                    <a:lnTo>
                      <a:pt x="275" y="15"/>
                    </a:lnTo>
                    <a:lnTo>
                      <a:pt x="286" y="23"/>
                    </a:lnTo>
                    <a:lnTo>
                      <a:pt x="13" y="22"/>
                    </a:lnTo>
                    <a:lnTo>
                      <a:pt x="28" y="25"/>
                    </a:lnTo>
                    <a:lnTo>
                      <a:pt x="303" y="31"/>
                    </a:lnTo>
                    <a:lnTo>
                      <a:pt x="301" y="44"/>
                    </a:lnTo>
                    <a:lnTo>
                      <a:pt x="0" y="39"/>
                    </a:lnTo>
                    <a:lnTo>
                      <a:pt x="9" y="16"/>
                    </a:lnTo>
                    <a:lnTo>
                      <a:pt x="29" y="2"/>
                    </a:lnTo>
                    <a:lnTo>
                      <a:pt x="46"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26" name="Freeform 84">
                <a:extLst>
                  <a:ext uri="{FF2B5EF4-FFF2-40B4-BE49-F238E27FC236}">
                    <a16:creationId xmlns:a16="http://schemas.microsoft.com/office/drawing/2014/main" id="{5F9081F8-FA14-4B67-9012-8EA4486C4AF8}"/>
                  </a:ext>
                </a:extLst>
              </p:cNvPr>
              <p:cNvSpPr>
                <a:spLocks/>
              </p:cNvSpPr>
              <p:nvPr/>
            </p:nvSpPr>
            <p:spPr bwMode="auto">
              <a:xfrm>
                <a:off x="7711263" y="2160590"/>
                <a:ext cx="372325" cy="93661"/>
              </a:xfrm>
              <a:custGeom>
                <a:avLst/>
                <a:gdLst>
                  <a:gd name="T0" fmla="*/ 2147483646 w 216"/>
                  <a:gd name="T1" fmla="*/ 0 h 59"/>
                  <a:gd name="T2" fmla="*/ 2147483646 w 216"/>
                  <a:gd name="T3" fmla="*/ 2147483646 h 59"/>
                  <a:gd name="T4" fmla="*/ 2147483646 w 216"/>
                  <a:gd name="T5" fmla="*/ 2147483646 h 59"/>
                  <a:gd name="T6" fmla="*/ 0 w 216"/>
                  <a:gd name="T7" fmla="*/ 2147483646 h 59"/>
                  <a:gd name="T8" fmla="*/ 0 w 216"/>
                  <a:gd name="T9" fmla="*/ 2147483646 h 59"/>
                  <a:gd name="T10" fmla="*/ 2147483646 w 216"/>
                  <a:gd name="T11" fmla="*/ 0 h 59"/>
                  <a:gd name="T12" fmla="*/ 2147483646 w 216"/>
                  <a:gd name="T13" fmla="*/ 2147483646 h 59"/>
                  <a:gd name="T14" fmla="*/ 2147483646 w 216"/>
                  <a:gd name="T15" fmla="*/ 2147483646 h 59"/>
                  <a:gd name="T16" fmla="*/ 2147483646 w 216"/>
                  <a:gd name="T17" fmla="*/ 2147483646 h 59"/>
                  <a:gd name="T18" fmla="*/ 2147483646 w 216"/>
                  <a:gd name="T19" fmla="*/ 2147483646 h 59"/>
                  <a:gd name="T20" fmla="*/ 0 w 216"/>
                  <a:gd name="T21" fmla="*/ 2147483646 h 59"/>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16"/>
                  <a:gd name="T34" fmla="*/ 0 h 59"/>
                  <a:gd name="T35" fmla="*/ 216 w 216"/>
                  <a:gd name="T36" fmla="*/ 59 h 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 h="59">
                    <a:moveTo>
                      <a:pt x="0" y="52"/>
                    </a:moveTo>
                    <a:lnTo>
                      <a:pt x="121" y="0"/>
                    </a:lnTo>
                    <a:lnTo>
                      <a:pt x="216" y="59"/>
                    </a:lnTo>
                    <a:lnTo>
                      <a:pt x="119" y="58"/>
                    </a:lnTo>
                    <a:lnTo>
                      <a:pt x="64" y="40"/>
                    </a:lnTo>
                    <a:lnTo>
                      <a:pt x="16" y="55"/>
                    </a:lnTo>
                    <a:lnTo>
                      <a:pt x="0" y="52"/>
                    </a:lnTo>
                    <a:close/>
                  </a:path>
                </a:pathLst>
              </a:custGeom>
              <a:solidFill>
                <a:srgbClr val="D1BABA"/>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27" name="Freeform 85">
                <a:extLst>
                  <a:ext uri="{FF2B5EF4-FFF2-40B4-BE49-F238E27FC236}">
                    <a16:creationId xmlns:a16="http://schemas.microsoft.com/office/drawing/2014/main" id="{E6B26BB8-68FA-4FCD-8894-DBBE4934AC30}"/>
                  </a:ext>
                </a:extLst>
              </p:cNvPr>
              <p:cNvSpPr>
                <a:spLocks/>
              </p:cNvSpPr>
              <p:nvPr/>
            </p:nvSpPr>
            <p:spPr bwMode="auto">
              <a:xfrm>
                <a:off x="7731956" y="2171699"/>
                <a:ext cx="343018" cy="82552"/>
              </a:xfrm>
              <a:custGeom>
                <a:avLst/>
                <a:gdLst>
                  <a:gd name="T0" fmla="*/ 2147483646 w 199"/>
                  <a:gd name="T1" fmla="*/ 0 h 52"/>
                  <a:gd name="T2" fmla="*/ 2147483646 w 199"/>
                  <a:gd name="T3" fmla="*/ 2147483646 h 52"/>
                  <a:gd name="T4" fmla="*/ 2147483646 w 199"/>
                  <a:gd name="T5" fmla="*/ 2147483646 h 52"/>
                  <a:gd name="T6" fmla="*/ 0 w 199"/>
                  <a:gd name="T7" fmla="*/ 2147483646 h 52"/>
                  <a:gd name="T8" fmla="*/ 0 w 199"/>
                  <a:gd name="T9" fmla="*/ 2147483646 h 52"/>
                  <a:gd name="T10" fmla="*/ 2147483646 w 199"/>
                  <a:gd name="T11" fmla="*/ 0 h 52"/>
                  <a:gd name="T12" fmla="*/ 2147483646 w 199"/>
                  <a:gd name="T13" fmla="*/ 2147483646 h 52"/>
                  <a:gd name="T14" fmla="*/ 2147483646 w 199"/>
                  <a:gd name="T15" fmla="*/ 2147483646 h 52"/>
                  <a:gd name="T16" fmla="*/ 2147483646 w 199"/>
                  <a:gd name="T17" fmla="*/ 2147483646 h 52"/>
                  <a:gd name="T18" fmla="*/ 0 w 199"/>
                  <a:gd name="T19" fmla="*/ 2147483646 h 52"/>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199"/>
                  <a:gd name="T31" fmla="*/ 0 h 52"/>
                  <a:gd name="T32" fmla="*/ 199 w 199"/>
                  <a:gd name="T33" fmla="*/ 52 h 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9" h="52">
                    <a:moveTo>
                      <a:pt x="0" y="49"/>
                    </a:moveTo>
                    <a:lnTo>
                      <a:pt x="116" y="0"/>
                    </a:lnTo>
                    <a:lnTo>
                      <a:pt x="199" y="52"/>
                    </a:lnTo>
                    <a:lnTo>
                      <a:pt x="151" y="51"/>
                    </a:lnTo>
                    <a:lnTo>
                      <a:pt x="105" y="22"/>
                    </a:lnTo>
                    <a:lnTo>
                      <a:pt x="0" y="49"/>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28" name="Freeform 86">
                <a:extLst>
                  <a:ext uri="{FF2B5EF4-FFF2-40B4-BE49-F238E27FC236}">
                    <a16:creationId xmlns:a16="http://schemas.microsoft.com/office/drawing/2014/main" id="{D0AB3769-1F95-46BD-AD05-E8EBB0C4E6C3}"/>
                  </a:ext>
                </a:extLst>
              </p:cNvPr>
              <p:cNvSpPr>
                <a:spLocks/>
              </p:cNvSpPr>
              <p:nvPr/>
            </p:nvSpPr>
            <p:spPr bwMode="auto">
              <a:xfrm>
                <a:off x="7633703" y="2133596"/>
                <a:ext cx="530900" cy="150811"/>
              </a:xfrm>
              <a:custGeom>
                <a:avLst/>
                <a:gdLst>
                  <a:gd name="T0" fmla="*/ 2147483646 w 308"/>
                  <a:gd name="T1" fmla="*/ 0 h 95"/>
                  <a:gd name="T2" fmla="*/ 2147483646 w 308"/>
                  <a:gd name="T3" fmla="*/ 2147483646 h 95"/>
                  <a:gd name="T4" fmla="*/ 2147483646 w 308"/>
                  <a:gd name="T5" fmla="*/ 2147483646 h 95"/>
                  <a:gd name="T6" fmla="*/ 0 w 308"/>
                  <a:gd name="T7" fmla="*/ 2147483646 h 95"/>
                  <a:gd name="T8" fmla="*/ 0 w 308"/>
                  <a:gd name="T9" fmla="*/ 2147483646 h 95"/>
                  <a:gd name="T10" fmla="*/ 2147483646 w 308"/>
                  <a:gd name="T11" fmla="*/ 2147483646 h 95"/>
                  <a:gd name="T12" fmla="*/ 2147483646 w 308"/>
                  <a:gd name="T13" fmla="*/ 2147483646 h 95"/>
                  <a:gd name="T14" fmla="*/ 2147483646 w 308"/>
                  <a:gd name="T15" fmla="*/ 2147483646 h 95"/>
                  <a:gd name="T16" fmla="*/ 2147483646 w 308"/>
                  <a:gd name="T17" fmla="*/ 2147483646 h 95"/>
                  <a:gd name="T18" fmla="*/ 2147483646 w 308"/>
                  <a:gd name="T19" fmla="*/ 2147483646 h 95"/>
                  <a:gd name="T20" fmla="*/ 2147483646 w 308"/>
                  <a:gd name="T21" fmla="*/ 0 h 95"/>
                  <a:gd name="T22" fmla="*/ 2147483646 w 308"/>
                  <a:gd name="T23" fmla="*/ 2147483646 h 95"/>
                  <a:gd name="T24" fmla="*/ 2147483646 w 308"/>
                  <a:gd name="T25" fmla="*/ 2147483646 h 95"/>
                  <a:gd name="T26" fmla="*/ 2147483646 w 308"/>
                  <a:gd name="T27" fmla="*/ 2147483646 h 95"/>
                  <a:gd name="T28" fmla="*/ 0 w 308"/>
                  <a:gd name="T29" fmla="*/ 2147483646 h 95"/>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08"/>
                  <a:gd name="T46" fmla="*/ 0 h 95"/>
                  <a:gd name="T47" fmla="*/ 308 w 308"/>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08" h="95">
                    <a:moveTo>
                      <a:pt x="0" y="77"/>
                    </a:moveTo>
                    <a:lnTo>
                      <a:pt x="24" y="86"/>
                    </a:lnTo>
                    <a:lnTo>
                      <a:pt x="291" y="86"/>
                    </a:lnTo>
                    <a:lnTo>
                      <a:pt x="165" y="6"/>
                    </a:lnTo>
                    <a:lnTo>
                      <a:pt x="25" y="65"/>
                    </a:lnTo>
                    <a:lnTo>
                      <a:pt x="155" y="2"/>
                    </a:lnTo>
                    <a:lnTo>
                      <a:pt x="170" y="0"/>
                    </a:lnTo>
                    <a:lnTo>
                      <a:pt x="308" y="84"/>
                    </a:lnTo>
                    <a:lnTo>
                      <a:pt x="302" y="95"/>
                    </a:lnTo>
                    <a:lnTo>
                      <a:pt x="12" y="94"/>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29" name="Freeform 87">
                <a:extLst>
                  <a:ext uri="{FF2B5EF4-FFF2-40B4-BE49-F238E27FC236}">
                    <a16:creationId xmlns:a16="http://schemas.microsoft.com/office/drawing/2014/main" id="{2E971D4F-C448-496A-93FE-9A5FAA098D8B}"/>
                  </a:ext>
                </a:extLst>
              </p:cNvPr>
              <p:cNvSpPr>
                <a:spLocks/>
              </p:cNvSpPr>
              <p:nvPr/>
            </p:nvSpPr>
            <p:spPr bwMode="auto">
              <a:xfrm>
                <a:off x="7659553" y="2276471"/>
                <a:ext cx="94804" cy="38103"/>
              </a:xfrm>
              <a:custGeom>
                <a:avLst/>
                <a:gdLst>
                  <a:gd name="T0" fmla="*/ 2147483646 w 55"/>
                  <a:gd name="T1" fmla="*/ 0 h 24"/>
                  <a:gd name="T2" fmla="*/ 2147483646 w 55"/>
                  <a:gd name="T3" fmla="*/ 2147483646 h 24"/>
                  <a:gd name="T4" fmla="*/ 2147483646 w 55"/>
                  <a:gd name="T5" fmla="*/ 2147483646 h 24"/>
                  <a:gd name="T6" fmla="*/ 0 w 55"/>
                  <a:gd name="T7" fmla="*/ 2147483646 h 24"/>
                  <a:gd name="T8" fmla="*/ 0 w 55"/>
                  <a:gd name="T9" fmla="*/ 2147483646 h 24"/>
                  <a:gd name="T10" fmla="*/ 2147483646 w 55"/>
                  <a:gd name="T11" fmla="*/ 2147483646 h 24"/>
                  <a:gd name="T12" fmla="*/ 2147483646 w 55"/>
                  <a:gd name="T13" fmla="*/ 2147483646 h 24"/>
                  <a:gd name="T14" fmla="*/ 2147483646 w 55"/>
                  <a:gd name="T15" fmla="*/ 0 h 24"/>
                  <a:gd name="T16" fmla="*/ 2147483646 w 55"/>
                  <a:gd name="T17" fmla="*/ 2147483646 h 24"/>
                  <a:gd name="T18" fmla="*/ 2147483646 w 55"/>
                  <a:gd name="T19" fmla="*/ 2147483646 h 24"/>
                  <a:gd name="T20" fmla="*/ 2147483646 w 55"/>
                  <a:gd name="T21" fmla="*/ 2147483646 h 24"/>
                  <a:gd name="T22" fmla="*/ 2147483646 w 55"/>
                  <a:gd name="T23" fmla="*/ 2147483646 h 24"/>
                  <a:gd name="T24" fmla="*/ 0 w 55"/>
                  <a:gd name="T25" fmla="*/ 2147483646 h 24"/>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5"/>
                  <a:gd name="T40" fmla="*/ 0 h 24"/>
                  <a:gd name="T41" fmla="*/ 55 w 55"/>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5" h="24">
                    <a:moveTo>
                      <a:pt x="0" y="1"/>
                    </a:moveTo>
                    <a:lnTo>
                      <a:pt x="8" y="24"/>
                    </a:lnTo>
                    <a:lnTo>
                      <a:pt x="50" y="23"/>
                    </a:lnTo>
                    <a:lnTo>
                      <a:pt x="55" y="0"/>
                    </a:lnTo>
                    <a:lnTo>
                      <a:pt x="37" y="1"/>
                    </a:lnTo>
                    <a:lnTo>
                      <a:pt x="38" y="17"/>
                    </a:lnTo>
                    <a:lnTo>
                      <a:pt x="11" y="16"/>
                    </a:lnTo>
                    <a:lnTo>
                      <a:pt x="11" y="1"/>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30" name="Freeform 88">
                <a:extLst>
                  <a:ext uri="{FF2B5EF4-FFF2-40B4-BE49-F238E27FC236}">
                    <a16:creationId xmlns:a16="http://schemas.microsoft.com/office/drawing/2014/main" id="{65FECBA4-C1F7-48C3-ADD1-EAC7C0E17AB4}"/>
                  </a:ext>
                </a:extLst>
              </p:cNvPr>
              <p:cNvSpPr>
                <a:spLocks/>
              </p:cNvSpPr>
              <p:nvPr/>
            </p:nvSpPr>
            <p:spPr bwMode="auto">
              <a:xfrm>
                <a:off x="7757806" y="2278063"/>
                <a:ext cx="103418" cy="36511"/>
              </a:xfrm>
              <a:custGeom>
                <a:avLst/>
                <a:gdLst>
                  <a:gd name="T0" fmla="*/ 2147483646 w 60"/>
                  <a:gd name="T1" fmla="*/ 0 h 23"/>
                  <a:gd name="T2" fmla="*/ 2147483646 w 60"/>
                  <a:gd name="T3" fmla="*/ 2147483646 h 23"/>
                  <a:gd name="T4" fmla="*/ 2147483646 w 60"/>
                  <a:gd name="T5" fmla="*/ 2147483646 h 23"/>
                  <a:gd name="T6" fmla="*/ 0 w 60"/>
                  <a:gd name="T7" fmla="*/ 2147483646 h 23"/>
                  <a:gd name="T8" fmla="*/ 0 w 60"/>
                  <a:gd name="T9" fmla="*/ 2147483646 h 23"/>
                  <a:gd name="T10" fmla="*/ 2147483646 w 60"/>
                  <a:gd name="T11" fmla="*/ 2147483646 h 23"/>
                  <a:gd name="T12" fmla="*/ 2147483646 w 60"/>
                  <a:gd name="T13" fmla="*/ 2147483646 h 23"/>
                  <a:gd name="T14" fmla="*/ 2147483646 w 60"/>
                  <a:gd name="T15" fmla="*/ 0 h 23"/>
                  <a:gd name="T16" fmla="*/ 2147483646 w 60"/>
                  <a:gd name="T17" fmla="*/ 0 h 23"/>
                  <a:gd name="T18" fmla="*/ 2147483646 w 60"/>
                  <a:gd name="T19" fmla="*/ 2147483646 h 23"/>
                  <a:gd name="T20" fmla="*/ 2147483646 w 60"/>
                  <a:gd name="T21" fmla="*/ 2147483646 h 23"/>
                  <a:gd name="T22" fmla="*/ 2147483646 w 60"/>
                  <a:gd name="T23" fmla="*/ 0 h 23"/>
                  <a:gd name="T24" fmla="*/ 0 w 60"/>
                  <a:gd name="T25" fmla="*/ 2147483646 h 23"/>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
                  <a:gd name="T40" fmla="*/ 0 h 23"/>
                  <a:gd name="T41" fmla="*/ 60 w 60"/>
                  <a:gd name="T42" fmla="*/ 23 h 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 h="23">
                    <a:moveTo>
                      <a:pt x="0" y="1"/>
                    </a:moveTo>
                    <a:lnTo>
                      <a:pt x="2" y="21"/>
                    </a:lnTo>
                    <a:lnTo>
                      <a:pt x="52" y="23"/>
                    </a:lnTo>
                    <a:lnTo>
                      <a:pt x="60" y="0"/>
                    </a:lnTo>
                    <a:lnTo>
                      <a:pt x="36" y="0"/>
                    </a:lnTo>
                    <a:lnTo>
                      <a:pt x="43" y="16"/>
                    </a:lnTo>
                    <a:lnTo>
                      <a:pt x="10" y="16"/>
                    </a:lnTo>
                    <a:lnTo>
                      <a:pt x="10"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31" name="Freeform 89">
                <a:extLst>
                  <a:ext uri="{FF2B5EF4-FFF2-40B4-BE49-F238E27FC236}">
                    <a16:creationId xmlns:a16="http://schemas.microsoft.com/office/drawing/2014/main" id="{9DABDF7A-D1A3-4134-BFC1-50BF11399E4C}"/>
                  </a:ext>
                </a:extLst>
              </p:cNvPr>
              <p:cNvSpPr>
                <a:spLocks/>
              </p:cNvSpPr>
              <p:nvPr/>
            </p:nvSpPr>
            <p:spPr bwMode="auto">
              <a:xfrm>
                <a:off x="7914662" y="2278063"/>
                <a:ext cx="110313" cy="38103"/>
              </a:xfrm>
              <a:custGeom>
                <a:avLst/>
                <a:gdLst>
                  <a:gd name="T0" fmla="*/ 2147483646 w 64"/>
                  <a:gd name="T1" fmla="*/ 0 h 24"/>
                  <a:gd name="T2" fmla="*/ 2147483646 w 64"/>
                  <a:gd name="T3" fmla="*/ 2147483646 h 24"/>
                  <a:gd name="T4" fmla="*/ 2147483646 w 64"/>
                  <a:gd name="T5" fmla="*/ 2147483646 h 24"/>
                  <a:gd name="T6" fmla="*/ 0 w 64"/>
                  <a:gd name="T7" fmla="*/ 2147483646 h 24"/>
                  <a:gd name="T8" fmla="*/ 0 w 64"/>
                  <a:gd name="T9" fmla="*/ 2147483646 h 24"/>
                  <a:gd name="T10" fmla="*/ 2147483646 w 64"/>
                  <a:gd name="T11" fmla="*/ 2147483646 h 24"/>
                  <a:gd name="T12" fmla="*/ 2147483646 w 64"/>
                  <a:gd name="T13" fmla="*/ 2147483646 h 24"/>
                  <a:gd name="T14" fmla="*/ 2147483646 w 64"/>
                  <a:gd name="T15" fmla="*/ 0 h 24"/>
                  <a:gd name="T16" fmla="*/ 2147483646 w 64"/>
                  <a:gd name="T17" fmla="*/ 0 h 24"/>
                  <a:gd name="T18" fmla="*/ 2147483646 w 64"/>
                  <a:gd name="T19" fmla="*/ 2147483646 h 24"/>
                  <a:gd name="T20" fmla="*/ 2147483646 w 64"/>
                  <a:gd name="T21" fmla="*/ 2147483646 h 24"/>
                  <a:gd name="T22" fmla="*/ 2147483646 w 64"/>
                  <a:gd name="T23" fmla="*/ 2147483646 h 24"/>
                  <a:gd name="T24" fmla="*/ 0 w 64"/>
                  <a:gd name="T25" fmla="*/ 2147483646 h 24"/>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24"/>
                  <a:gd name="T41" fmla="*/ 64 w 64"/>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24">
                    <a:moveTo>
                      <a:pt x="0" y="1"/>
                    </a:moveTo>
                    <a:lnTo>
                      <a:pt x="5" y="24"/>
                    </a:lnTo>
                    <a:lnTo>
                      <a:pt x="55" y="23"/>
                    </a:lnTo>
                    <a:lnTo>
                      <a:pt x="64" y="0"/>
                    </a:lnTo>
                    <a:lnTo>
                      <a:pt x="46" y="0"/>
                    </a:lnTo>
                    <a:lnTo>
                      <a:pt x="47" y="18"/>
                    </a:lnTo>
                    <a:lnTo>
                      <a:pt x="11" y="18"/>
                    </a:lnTo>
                    <a:lnTo>
                      <a:pt x="14" y="3"/>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32" name="Freeform 90">
                <a:extLst>
                  <a:ext uri="{FF2B5EF4-FFF2-40B4-BE49-F238E27FC236}">
                    <a16:creationId xmlns:a16="http://schemas.microsoft.com/office/drawing/2014/main" id="{293200D0-3BDB-4C8A-BB84-35E739F2BA34}"/>
                  </a:ext>
                </a:extLst>
              </p:cNvPr>
              <p:cNvSpPr>
                <a:spLocks/>
              </p:cNvSpPr>
              <p:nvPr/>
            </p:nvSpPr>
            <p:spPr bwMode="auto">
              <a:xfrm>
                <a:off x="8026703" y="2273298"/>
                <a:ext cx="113760" cy="44448"/>
              </a:xfrm>
              <a:custGeom>
                <a:avLst/>
                <a:gdLst>
                  <a:gd name="T0" fmla="*/ 2147483646 w 66"/>
                  <a:gd name="T1" fmla="*/ 0 h 28"/>
                  <a:gd name="T2" fmla="*/ 2147483646 w 66"/>
                  <a:gd name="T3" fmla="*/ 2147483646 h 28"/>
                  <a:gd name="T4" fmla="*/ 2147483646 w 66"/>
                  <a:gd name="T5" fmla="*/ 2147483646 h 28"/>
                  <a:gd name="T6" fmla="*/ 0 w 66"/>
                  <a:gd name="T7" fmla="*/ 2147483646 h 28"/>
                  <a:gd name="T8" fmla="*/ 0 w 66"/>
                  <a:gd name="T9" fmla="*/ 2147483646 h 28"/>
                  <a:gd name="T10" fmla="*/ 2147483646 w 66"/>
                  <a:gd name="T11" fmla="*/ 2147483646 h 28"/>
                  <a:gd name="T12" fmla="*/ 2147483646 w 66"/>
                  <a:gd name="T13" fmla="*/ 2147483646 h 28"/>
                  <a:gd name="T14" fmla="*/ 2147483646 w 66"/>
                  <a:gd name="T15" fmla="*/ 0 h 28"/>
                  <a:gd name="T16" fmla="*/ 2147483646 w 66"/>
                  <a:gd name="T17" fmla="*/ 0 h 28"/>
                  <a:gd name="T18" fmla="*/ 2147483646 w 66"/>
                  <a:gd name="T19" fmla="*/ 2147483646 h 28"/>
                  <a:gd name="T20" fmla="*/ 2147483646 w 66"/>
                  <a:gd name="T21" fmla="*/ 2147483646 h 28"/>
                  <a:gd name="T22" fmla="*/ 2147483646 w 66"/>
                  <a:gd name="T23" fmla="*/ 0 h 28"/>
                  <a:gd name="T24" fmla="*/ 0 w 66"/>
                  <a:gd name="T25" fmla="*/ 2147483646 h 28"/>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6"/>
                  <a:gd name="T40" fmla="*/ 0 h 28"/>
                  <a:gd name="T41" fmla="*/ 66 w 66"/>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6" h="28">
                    <a:moveTo>
                      <a:pt x="0" y="1"/>
                    </a:moveTo>
                    <a:lnTo>
                      <a:pt x="10" y="26"/>
                    </a:lnTo>
                    <a:lnTo>
                      <a:pt x="55" y="28"/>
                    </a:lnTo>
                    <a:lnTo>
                      <a:pt x="66" y="0"/>
                    </a:lnTo>
                    <a:lnTo>
                      <a:pt x="45" y="0"/>
                    </a:lnTo>
                    <a:lnTo>
                      <a:pt x="45" y="22"/>
                    </a:lnTo>
                    <a:lnTo>
                      <a:pt x="15" y="20"/>
                    </a:lnTo>
                    <a:lnTo>
                      <a:pt x="25"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33" name="Freeform 91">
                <a:extLst>
                  <a:ext uri="{FF2B5EF4-FFF2-40B4-BE49-F238E27FC236}">
                    <a16:creationId xmlns:a16="http://schemas.microsoft.com/office/drawing/2014/main" id="{816C9085-A3D8-459E-AC2B-736EBA74CA5F}"/>
                  </a:ext>
                </a:extLst>
              </p:cNvPr>
              <p:cNvSpPr>
                <a:spLocks/>
              </p:cNvSpPr>
              <p:nvPr/>
            </p:nvSpPr>
            <p:spPr bwMode="auto">
              <a:xfrm>
                <a:off x="7700921" y="2309810"/>
                <a:ext cx="37920" cy="155576"/>
              </a:xfrm>
              <a:custGeom>
                <a:avLst/>
                <a:gdLst>
                  <a:gd name="T0" fmla="*/ 2147483646 w 22"/>
                  <a:gd name="T1" fmla="*/ 0 h 98"/>
                  <a:gd name="T2" fmla="*/ 2147483646 w 22"/>
                  <a:gd name="T3" fmla="*/ 2147483646 h 98"/>
                  <a:gd name="T4" fmla="*/ 2147483646 w 22"/>
                  <a:gd name="T5" fmla="*/ 2147483646 h 98"/>
                  <a:gd name="T6" fmla="*/ 0 w 22"/>
                  <a:gd name="T7" fmla="*/ 2147483646 h 98"/>
                  <a:gd name="T8" fmla="*/ 2147483646 w 22"/>
                  <a:gd name="T9" fmla="*/ 0 h 98"/>
                  <a:gd name="T10" fmla="*/ 2147483646 w 22"/>
                  <a:gd name="T11" fmla="*/ 2147483646 h 98"/>
                  <a:gd name="T12" fmla="*/ 2147483646 w 22"/>
                  <a:gd name="T13" fmla="*/ 2147483646 h 98"/>
                  <a:gd name="T14" fmla="*/ 2147483646 w 22"/>
                  <a:gd name="T15" fmla="*/ 2147483646 h 98"/>
                  <a:gd name="T16" fmla="*/ 2147483646 w 22"/>
                  <a:gd name="T17" fmla="*/ 2147483646 h 98"/>
                  <a:gd name="T18" fmla="*/ 0 w 22"/>
                  <a:gd name="T19" fmla="*/ 2147483646 h 98"/>
                  <a:gd name="T20" fmla="*/ 0 w 22"/>
                  <a:gd name="T21" fmla="*/ 0 h 98"/>
                  <a:gd name="T22" fmla="*/ 2147483646 w 22"/>
                  <a:gd name="T23" fmla="*/ 0 h 98"/>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98"/>
                  <a:gd name="T38" fmla="*/ 22 w 22"/>
                  <a:gd name="T39" fmla="*/ 98 h 9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98">
                    <a:moveTo>
                      <a:pt x="17" y="0"/>
                    </a:moveTo>
                    <a:lnTo>
                      <a:pt x="22" y="98"/>
                    </a:lnTo>
                    <a:lnTo>
                      <a:pt x="14" y="97"/>
                    </a:lnTo>
                    <a:lnTo>
                      <a:pt x="9" y="23"/>
                    </a:lnTo>
                    <a:lnTo>
                      <a:pt x="5" y="96"/>
                    </a:lnTo>
                    <a:lnTo>
                      <a:pt x="0" y="98"/>
                    </a:lnTo>
                    <a:lnTo>
                      <a:pt x="0"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34" name="Freeform 92">
                <a:extLst>
                  <a:ext uri="{FF2B5EF4-FFF2-40B4-BE49-F238E27FC236}">
                    <a16:creationId xmlns:a16="http://schemas.microsoft.com/office/drawing/2014/main" id="{82BB2C97-FD1B-4A04-8CA2-1281370C4E78}"/>
                  </a:ext>
                </a:extLst>
              </p:cNvPr>
              <p:cNvSpPr>
                <a:spLocks/>
              </p:cNvSpPr>
              <p:nvPr/>
            </p:nvSpPr>
            <p:spPr bwMode="auto">
              <a:xfrm>
                <a:off x="7680237" y="2312983"/>
                <a:ext cx="13789" cy="144466"/>
              </a:xfrm>
              <a:custGeom>
                <a:avLst/>
                <a:gdLst>
                  <a:gd name="T0" fmla="*/ 2147483646 w 8"/>
                  <a:gd name="T1" fmla="*/ 0 h 91"/>
                  <a:gd name="T2" fmla="*/ 2147483646 w 8"/>
                  <a:gd name="T3" fmla="*/ 2147483646 h 91"/>
                  <a:gd name="T4" fmla="*/ 2147483646 w 8"/>
                  <a:gd name="T5" fmla="*/ 2147483646 h 91"/>
                  <a:gd name="T6" fmla="*/ 0 w 8"/>
                  <a:gd name="T7" fmla="*/ 2147483646 h 91"/>
                  <a:gd name="T8" fmla="*/ 2147483646 w 8"/>
                  <a:gd name="T9" fmla="*/ 0 h 91"/>
                  <a:gd name="T10" fmla="*/ 0 w 8"/>
                  <a:gd name="T11" fmla="*/ 2147483646 h 91"/>
                  <a:gd name="T12" fmla="*/ 2147483646 w 8"/>
                  <a:gd name="T13" fmla="*/ 2147483646 h 91"/>
                  <a:gd name="T14" fmla="*/ 2147483646 w 8"/>
                  <a:gd name="T15" fmla="*/ 0 h 91"/>
                  <a:gd name="T16" fmla="*/ 2147483646 w 8"/>
                  <a:gd name="T17" fmla="*/ 0 h 91"/>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8"/>
                  <a:gd name="T28" fmla="*/ 0 h 91"/>
                  <a:gd name="T29" fmla="*/ 8 w 8"/>
                  <a:gd name="T30" fmla="*/ 91 h 9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91">
                    <a:moveTo>
                      <a:pt x="2" y="0"/>
                    </a:moveTo>
                    <a:lnTo>
                      <a:pt x="0" y="90"/>
                    </a:lnTo>
                    <a:lnTo>
                      <a:pt x="4" y="91"/>
                    </a:lnTo>
                    <a:lnTo>
                      <a:pt x="8"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35" name="Freeform 93">
                <a:extLst>
                  <a:ext uri="{FF2B5EF4-FFF2-40B4-BE49-F238E27FC236}">
                    <a16:creationId xmlns:a16="http://schemas.microsoft.com/office/drawing/2014/main" id="{423F3AD4-4A0F-4A09-A6A5-1A15C8486C03}"/>
                  </a:ext>
                </a:extLst>
              </p:cNvPr>
              <p:cNvSpPr>
                <a:spLocks/>
              </p:cNvSpPr>
              <p:nvPr/>
            </p:nvSpPr>
            <p:spPr bwMode="auto">
              <a:xfrm>
                <a:off x="7771595" y="2306638"/>
                <a:ext cx="18964" cy="149220"/>
              </a:xfrm>
              <a:custGeom>
                <a:avLst/>
                <a:gdLst>
                  <a:gd name="T0" fmla="*/ 2147483646 w 11"/>
                  <a:gd name="T1" fmla="*/ 0 h 94"/>
                  <a:gd name="T2" fmla="*/ 2147483646 w 11"/>
                  <a:gd name="T3" fmla="*/ 2147483646 h 94"/>
                  <a:gd name="T4" fmla="*/ 2147483646 w 11"/>
                  <a:gd name="T5" fmla="*/ 2147483646 h 94"/>
                  <a:gd name="T6" fmla="*/ 0 w 11"/>
                  <a:gd name="T7" fmla="*/ 2147483646 h 94"/>
                  <a:gd name="T8" fmla="*/ 2147483646 w 11"/>
                  <a:gd name="T9" fmla="*/ 2147483646 h 94"/>
                  <a:gd name="T10" fmla="*/ 0 w 11"/>
                  <a:gd name="T11" fmla="*/ 2147483646 h 94"/>
                  <a:gd name="T12" fmla="*/ 2147483646 w 11"/>
                  <a:gd name="T13" fmla="*/ 2147483646 h 94"/>
                  <a:gd name="T14" fmla="*/ 2147483646 w 11"/>
                  <a:gd name="T15" fmla="*/ 0 h 94"/>
                  <a:gd name="T16" fmla="*/ 2147483646 w 11"/>
                  <a:gd name="T17" fmla="*/ 2147483646 h 9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1"/>
                  <a:gd name="T28" fmla="*/ 0 h 94"/>
                  <a:gd name="T29" fmla="*/ 11 w 11"/>
                  <a:gd name="T30" fmla="*/ 94 h 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94">
                    <a:moveTo>
                      <a:pt x="3" y="1"/>
                    </a:moveTo>
                    <a:lnTo>
                      <a:pt x="0" y="94"/>
                    </a:lnTo>
                    <a:lnTo>
                      <a:pt x="6" y="94"/>
                    </a:lnTo>
                    <a:lnTo>
                      <a:pt x="11" y="0"/>
                    </a:lnTo>
                    <a:lnTo>
                      <a:pt x="3"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36" name="Freeform 94">
                <a:extLst>
                  <a:ext uri="{FF2B5EF4-FFF2-40B4-BE49-F238E27FC236}">
                    <a16:creationId xmlns:a16="http://schemas.microsoft.com/office/drawing/2014/main" id="{551DE445-6ADB-4269-BC99-030812D94D07}"/>
                  </a:ext>
                </a:extLst>
              </p:cNvPr>
              <p:cNvSpPr>
                <a:spLocks/>
              </p:cNvSpPr>
              <p:nvPr/>
            </p:nvSpPr>
            <p:spPr bwMode="auto">
              <a:xfrm>
                <a:off x="7794007" y="2306638"/>
                <a:ext cx="41367" cy="158748"/>
              </a:xfrm>
              <a:custGeom>
                <a:avLst/>
                <a:gdLst>
                  <a:gd name="T0" fmla="*/ 2147483646 w 24"/>
                  <a:gd name="T1" fmla="*/ 0 h 100"/>
                  <a:gd name="T2" fmla="*/ 2147483646 w 24"/>
                  <a:gd name="T3" fmla="*/ 2147483646 h 100"/>
                  <a:gd name="T4" fmla="*/ 2147483646 w 24"/>
                  <a:gd name="T5" fmla="*/ 2147483646 h 100"/>
                  <a:gd name="T6" fmla="*/ 0 w 24"/>
                  <a:gd name="T7" fmla="*/ 2147483646 h 100"/>
                  <a:gd name="T8" fmla="*/ 2147483646 w 24"/>
                  <a:gd name="T9" fmla="*/ 0 h 100"/>
                  <a:gd name="T10" fmla="*/ 0 w 24"/>
                  <a:gd name="T11" fmla="*/ 2147483646 h 100"/>
                  <a:gd name="T12" fmla="*/ 2147483646 w 24"/>
                  <a:gd name="T13" fmla="*/ 2147483646 h 100"/>
                  <a:gd name="T14" fmla="*/ 2147483646 w 24"/>
                  <a:gd name="T15" fmla="*/ 2147483646 h 100"/>
                  <a:gd name="T16" fmla="*/ 2147483646 w 24"/>
                  <a:gd name="T17" fmla="*/ 2147483646 h 100"/>
                  <a:gd name="T18" fmla="*/ 2147483646 w 24"/>
                  <a:gd name="T19" fmla="*/ 2147483646 h 100"/>
                  <a:gd name="T20" fmla="*/ 2147483646 w 24"/>
                  <a:gd name="T21" fmla="*/ 2147483646 h 100"/>
                  <a:gd name="T22" fmla="*/ 2147483646 w 24"/>
                  <a:gd name="T23" fmla="*/ 0 h 100"/>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100"/>
                  <a:gd name="T38" fmla="*/ 24 w 24"/>
                  <a:gd name="T39" fmla="*/ 100 h 1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100">
                    <a:moveTo>
                      <a:pt x="5" y="0"/>
                    </a:moveTo>
                    <a:lnTo>
                      <a:pt x="0" y="97"/>
                    </a:lnTo>
                    <a:lnTo>
                      <a:pt x="5" y="97"/>
                    </a:lnTo>
                    <a:lnTo>
                      <a:pt x="13" y="14"/>
                    </a:lnTo>
                    <a:lnTo>
                      <a:pt x="14" y="97"/>
                    </a:lnTo>
                    <a:lnTo>
                      <a:pt x="24" y="100"/>
                    </a:lnTo>
                    <a:lnTo>
                      <a:pt x="21"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37" name="Freeform 95">
                <a:extLst>
                  <a:ext uri="{FF2B5EF4-FFF2-40B4-BE49-F238E27FC236}">
                    <a16:creationId xmlns:a16="http://schemas.microsoft.com/office/drawing/2014/main" id="{407D8052-FB92-4DE1-8761-46CE908EF8EE}"/>
                  </a:ext>
                </a:extLst>
              </p:cNvPr>
              <p:cNvSpPr>
                <a:spLocks/>
              </p:cNvSpPr>
              <p:nvPr/>
            </p:nvSpPr>
            <p:spPr bwMode="auto">
              <a:xfrm>
                <a:off x="7930179" y="2312983"/>
                <a:ext cx="44814" cy="144466"/>
              </a:xfrm>
              <a:custGeom>
                <a:avLst/>
                <a:gdLst>
                  <a:gd name="T0" fmla="*/ 2147483646 w 26"/>
                  <a:gd name="T1" fmla="*/ 0 h 91"/>
                  <a:gd name="T2" fmla="*/ 2147483646 w 26"/>
                  <a:gd name="T3" fmla="*/ 2147483646 h 91"/>
                  <a:gd name="T4" fmla="*/ 2147483646 w 26"/>
                  <a:gd name="T5" fmla="*/ 2147483646 h 91"/>
                  <a:gd name="T6" fmla="*/ 0 w 26"/>
                  <a:gd name="T7" fmla="*/ 2147483646 h 91"/>
                  <a:gd name="T8" fmla="*/ 2147483646 w 26"/>
                  <a:gd name="T9" fmla="*/ 0 h 91"/>
                  <a:gd name="T10" fmla="*/ 0 w 26"/>
                  <a:gd name="T11" fmla="*/ 2147483646 h 91"/>
                  <a:gd name="T12" fmla="*/ 2147483646 w 26"/>
                  <a:gd name="T13" fmla="*/ 2147483646 h 91"/>
                  <a:gd name="T14" fmla="*/ 2147483646 w 26"/>
                  <a:gd name="T15" fmla="*/ 2147483646 h 91"/>
                  <a:gd name="T16" fmla="*/ 2147483646 w 26"/>
                  <a:gd name="T17" fmla="*/ 2147483646 h 91"/>
                  <a:gd name="T18" fmla="*/ 2147483646 w 26"/>
                  <a:gd name="T19" fmla="*/ 2147483646 h 91"/>
                  <a:gd name="T20" fmla="*/ 2147483646 w 26"/>
                  <a:gd name="T21" fmla="*/ 0 h 91"/>
                  <a:gd name="T22" fmla="*/ 2147483646 w 26"/>
                  <a:gd name="T23" fmla="*/ 0 h 91"/>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91"/>
                  <a:gd name="T38" fmla="*/ 26 w 26"/>
                  <a:gd name="T39" fmla="*/ 91 h 9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91">
                    <a:moveTo>
                      <a:pt x="3" y="0"/>
                    </a:moveTo>
                    <a:lnTo>
                      <a:pt x="0" y="91"/>
                    </a:lnTo>
                    <a:lnTo>
                      <a:pt x="9" y="89"/>
                    </a:lnTo>
                    <a:lnTo>
                      <a:pt x="15" y="13"/>
                    </a:lnTo>
                    <a:lnTo>
                      <a:pt x="20" y="90"/>
                    </a:lnTo>
                    <a:lnTo>
                      <a:pt x="26" y="90"/>
                    </a:lnTo>
                    <a:lnTo>
                      <a:pt x="25" y="0"/>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38" name="Freeform 96">
                <a:extLst>
                  <a:ext uri="{FF2B5EF4-FFF2-40B4-BE49-F238E27FC236}">
                    <a16:creationId xmlns:a16="http://schemas.microsoft.com/office/drawing/2014/main" id="{EA0B200F-04EC-4B4C-AE44-2B102AA85BB4}"/>
                  </a:ext>
                </a:extLst>
              </p:cNvPr>
              <p:cNvSpPr>
                <a:spLocks/>
              </p:cNvSpPr>
              <p:nvPr/>
            </p:nvSpPr>
            <p:spPr bwMode="auto">
              <a:xfrm>
                <a:off x="7985336" y="2312983"/>
                <a:ext cx="13789" cy="142875"/>
              </a:xfrm>
              <a:custGeom>
                <a:avLst/>
                <a:gdLst>
                  <a:gd name="T0" fmla="*/ 2147483646 w 8"/>
                  <a:gd name="T1" fmla="*/ 0 h 90"/>
                  <a:gd name="T2" fmla="*/ 2147483646 w 8"/>
                  <a:gd name="T3" fmla="*/ 2147483646 h 90"/>
                  <a:gd name="T4" fmla="*/ 2147483646 w 8"/>
                  <a:gd name="T5" fmla="*/ 2147483646 h 90"/>
                  <a:gd name="T6" fmla="*/ 0 w 8"/>
                  <a:gd name="T7" fmla="*/ 2147483646 h 90"/>
                  <a:gd name="T8" fmla="*/ 0 w 8"/>
                  <a:gd name="T9" fmla="*/ 2147483646 h 90"/>
                  <a:gd name="T10" fmla="*/ 2147483646 w 8"/>
                  <a:gd name="T11" fmla="*/ 2147483646 h 90"/>
                  <a:gd name="T12" fmla="*/ 2147483646 w 8"/>
                  <a:gd name="T13" fmla="*/ 2147483646 h 90"/>
                  <a:gd name="T14" fmla="*/ 2147483646 w 8"/>
                  <a:gd name="T15" fmla="*/ 0 h 90"/>
                  <a:gd name="T16" fmla="*/ 0 w 8"/>
                  <a:gd name="T17" fmla="*/ 2147483646 h 90"/>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8"/>
                  <a:gd name="T28" fmla="*/ 0 h 90"/>
                  <a:gd name="T29" fmla="*/ 8 w 8"/>
                  <a:gd name="T30" fmla="*/ 90 h 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90">
                    <a:moveTo>
                      <a:pt x="0" y="1"/>
                    </a:moveTo>
                    <a:lnTo>
                      <a:pt x="1" y="89"/>
                    </a:lnTo>
                    <a:lnTo>
                      <a:pt x="8" y="90"/>
                    </a:lnTo>
                    <a:lnTo>
                      <a:pt x="6"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39" name="Freeform 97">
                <a:extLst>
                  <a:ext uri="{FF2B5EF4-FFF2-40B4-BE49-F238E27FC236}">
                    <a16:creationId xmlns:a16="http://schemas.microsoft.com/office/drawing/2014/main" id="{F5224910-2680-450D-BB12-92F0B91A03DF}"/>
                  </a:ext>
                </a:extLst>
              </p:cNvPr>
              <p:cNvSpPr>
                <a:spLocks/>
              </p:cNvSpPr>
              <p:nvPr/>
            </p:nvSpPr>
            <p:spPr bwMode="auto">
              <a:xfrm>
                <a:off x="8043940" y="2311402"/>
                <a:ext cx="41367" cy="139702"/>
              </a:xfrm>
              <a:custGeom>
                <a:avLst/>
                <a:gdLst>
                  <a:gd name="T0" fmla="*/ 2147483646 w 24"/>
                  <a:gd name="T1" fmla="*/ 0 h 88"/>
                  <a:gd name="T2" fmla="*/ 2147483646 w 24"/>
                  <a:gd name="T3" fmla="*/ 2147483646 h 88"/>
                  <a:gd name="T4" fmla="*/ 2147483646 w 24"/>
                  <a:gd name="T5" fmla="*/ 2147483646 h 88"/>
                  <a:gd name="T6" fmla="*/ 0 w 24"/>
                  <a:gd name="T7" fmla="*/ 2147483646 h 88"/>
                  <a:gd name="T8" fmla="*/ 2147483646 w 24"/>
                  <a:gd name="T9" fmla="*/ 0 h 88"/>
                  <a:gd name="T10" fmla="*/ 0 w 24"/>
                  <a:gd name="T11" fmla="*/ 2147483646 h 88"/>
                  <a:gd name="T12" fmla="*/ 2147483646 w 24"/>
                  <a:gd name="T13" fmla="*/ 2147483646 h 88"/>
                  <a:gd name="T14" fmla="*/ 2147483646 w 24"/>
                  <a:gd name="T15" fmla="*/ 2147483646 h 88"/>
                  <a:gd name="T16" fmla="*/ 2147483646 w 24"/>
                  <a:gd name="T17" fmla="*/ 2147483646 h 88"/>
                  <a:gd name="T18" fmla="*/ 2147483646 w 24"/>
                  <a:gd name="T19" fmla="*/ 2147483646 h 88"/>
                  <a:gd name="T20" fmla="*/ 2147483646 w 24"/>
                  <a:gd name="T21" fmla="*/ 0 h 88"/>
                  <a:gd name="T22" fmla="*/ 2147483646 w 24"/>
                  <a:gd name="T23" fmla="*/ 0 h 88"/>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88"/>
                  <a:gd name="T38" fmla="*/ 24 w 24"/>
                  <a:gd name="T39" fmla="*/ 88 h 8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88">
                    <a:moveTo>
                      <a:pt x="8" y="0"/>
                    </a:moveTo>
                    <a:lnTo>
                      <a:pt x="0" y="86"/>
                    </a:lnTo>
                    <a:lnTo>
                      <a:pt x="9" y="88"/>
                    </a:lnTo>
                    <a:lnTo>
                      <a:pt x="15" y="19"/>
                    </a:lnTo>
                    <a:lnTo>
                      <a:pt x="20" y="88"/>
                    </a:lnTo>
                    <a:lnTo>
                      <a:pt x="24" y="83"/>
                    </a:lnTo>
                    <a:lnTo>
                      <a:pt x="21"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40" name="Freeform 98">
                <a:extLst>
                  <a:ext uri="{FF2B5EF4-FFF2-40B4-BE49-F238E27FC236}">
                    <a16:creationId xmlns:a16="http://schemas.microsoft.com/office/drawing/2014/main" id="{37E36F1F-E2EE-4D52-A380-06DAEAB888EE}"/>
                  </a:ext>
                </a:extLst>
              </p:cNvPr>
              <p:cNvSpPr>
                <a:spLocks/>
              </p:cNvSpPr>
              <p:nvPr/>
            </p:nvSpPr>
            <p:spPr bwMode="auto">
              <a:xfrm>
                <a:off x="8093930" y="2312983"/>
                <a:ext cx="18964" cy="136529"/>
              </a:xfrm>
              <a:custGeom>
                <a:avLst/>
                <a:gdLst>
                  <a:gd name="T0" fmla="*/ 2147483646 w 11"/>
                  <a:gd name="T1" fmla="*/ 0 h 86"/>
                  <a:gd name="T2" fmla="*/ 2147483646 w 11"/>
                  <a:gd name="T3" fmla="*/ 2147483646 h 86"/>
                  <a:gd name="T4" fmla="*/ 2147483646 w 11"/>
                  <a:gd name="T5" fmla="*/ 2147483646 h 86"/>
                  <a:gd name="T6" fmla="*/ 0 w 11"/>
                  <a:gd name="T7" fmla="*/ 2147483646 h 86"/>
                  <a:gd name="T8" fmla="*/ 0 w 11"/>
                  <a:gd name="T9" fmla="*/ 0 h 86"/>
                  <a:gd name="T10" fmla="*/ 2147483646 w 11"/>
                  <a:gd name="T11" fmla="*/ 0 h 86"/>
                  <a:gd name="T12" fmla="*/ 2147483646 w 11"/>
                  <a:gd name="T13" fmla="*/ 2147483646 h 86"/>
                  <a:gd name="T14" fmla="*/ 2147483646 w 11"/>
                  <a:gd name="T15" fmla="*/ 2147483646 h 86"/>
                  <a:gd name="T16" fmla="*/ 0 w 11"/>
                  <a:gd name="T17" fmla="*/ 0 h 86"/>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1"/>
                  <a:gd name="T28" fmla="*/ 0 h 86"/>
                  <a:gd name="T29" fmla="*/ 11 w 11"/>
                  <a:gd name="T30" fmla="*/ 86 h 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86">
                    <a:moveTo>
                      <a:pt x="0" y="0"/>
                    </a:moveTo>
                    <a:lnTo>
                      <a:pt x="11" y="0"/>
                    </a:lnTo>
                    <a:lnTo>
                      <a:pt x="6" y="86"/>
                    </a:lnTo>
                    <a:lnTo>
                      <a:pt x="3" y="8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41" name="Freeform 99">
                <a:extLst>
                  <a:ext uri="{FF2B5EF4-FFF2-40B4-BE49-F238E27FC236}">
                    <a16:creationId xmlns:a16="http://schemas.microsoft.com/office/drawing/2014/main" id="{59ADC383-192D-443F-821B-7672F3CFE3D6}"/>
                  </a:ext>
                </a:extLst>
              </p:cNvPr>
              <p:cNvSpPr>
                <a:spLocks/>
              </p:cNvSpPr>
              <p:nvPr/>
            </p:nvSpPr>
            <p:spPr bwMode="auto">
              <a:xfrm>
                <a:off x="7656106" y="2454277"/>
                <a:ext cx="98252" cy="36511"/>
              </a:xfrm>
              <a:custGeom>
                <a:avLst/>
                <a:gdLst>
                  <a:gd name="T0" fmla="*/ 2147483646 w 57"/>
                  <a:gd name="T1" fmla="*/ 0 h 23"/>
                  <a:gd name="T2" fmla="*/ 2147483646 w 57"/>
                  <a:gd name="T3" fmla="*/ 2147483646 h 23"/>
                  <a:gd name="T4" fmla="*/ 2147483646 w 57"/>
                  <a:gd name="T5" fmla="*/ 2147483646 h 23"/>
                  <a:gd name="T6" fmla="*/ 0 w 57"/>
                  <a:gd name="T7" fmla="*/ 2147483646 h 23"/>
                  <a:gd name="T8" fmla="*/ 2147483646 w 57"/>
                  <a:gd name="T9" fmla="*/ 0 h 23"/>
                  <a:gd name="T10" fmla="*/ 2147483646 w 57"/>
                  <a:gd name="T11" fmla="*/ 2147483646 h 23"/>
                  <a:gd name="T12" fmla="*/ 2147483646 w 57"/>
                  <a:gd name="T13" fmla="*/ 2147483646 h 23"/>
                  <a:gd name="T14" fmla="*/ 0 w 57"/>
                  <a:gd name="T15" fmla="*/ 2147483646 h 23"/>
                  <a:gd name="T16" fmla="*/ 2147483646 w 57"/>
                  <a:gd name="T17" fmla="*/ 2147483646 h 23"/>
                  <a:gd name="T18" fmla="*/ 2147483646 w 57"/>
                  <a:gd name="T19" fmla="*/ 2147483646 h 23"/>
                  <a:gd name="T20" fmla="*/ 2147483646 w 57"/>
                  <a:gd name="T21" fmla="*/ 2147483646 h 23"/>
                  <a:gd name="T22" fmla="*/ 2147483646 w 57"/>
                  <a:gd name="T23" fmla="*/ 2147483646 h 23"/>
                  <a:gd name="T24" fmla="*/ 2147483646 w 57"/>
                  <a:gd name="T25" fmla="*/ 2147483646 h 23"/>
                  <a:gd name="T26" fmla="*/ 2147483646 w 57"/>
                  <a:gd name="T27" fmla="*/ 0 h 23"/>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
                  <a:gd name="T43" fmla="*/ 0 h 23"/>
                  <a:gd name="T44" fmla="*/ 57 w 57"/>
                  <a:gd name="T45" fmla="*/ 23 h 2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 h="23">
                    <a:moveTo>
                      <a:pt x="10" y="0"/>
                    </a:moveTo>
                    <a:lnTo>
                      <a:pt x="51" y="1"/>
                    </a:lnTo>
                    <a:lnTo>
                      <a:pt x="57" y="23"/>
                    </a:lnTo>
                    <a:lnTo>
                      <a:pt x="0" y="23"/>
                    </a:lnTo>
                    <a:lnTo>
                      <a:pt x="5" y="8"/>
                    </a:lnTo>
                    <a:lnTo>
                      <a:pt x="8" y="19"/>
                    </a:lnTo>
                    <a:lnTo>
                      <a:pt x="46" y="18"/>
                    </a:lnTo>
                    <a:lnTo>
                      <a:pt x="41" y="5"/>
                    </a:lnTo>
                    <a:lnTo>
                      <a:pt x="23" y="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42" name="Freeform 100">
                <a:extLst>
                  <a:ext uri="{FF2B5EF4-FFF2-40B4-BE49-F238E27FC236}">
                    <a16:creationId xmlns:a16="http://schemas.microsoft.com/office/drawing/2014/main" id="{E375EF24-5FEF-49E5-83FE-C3DE7BBFC450}"/>
                  </a:ext>
                </a:extLst>
              </p:cNvPr>
              <p:cNvSpPr>
                <a:spLocks/>
              </p:cNvSpPr>
              <p:nvPr/>
            </p:nvSpPr>
            <p:spPr bwMode="auto">
              <a:xfrm>
                <a:off x="7757806" y="2454277"/>
                <a:ext cx="98252" cy="39684"/>
              </a:xfrm>
              <a:custGeom>
                <a:avLst/>
                <a:gdLst>
                  <a:gd name="T0" fmla="*/ 2147483646 w 57"/>
                  <a:gd name="T1" fmla="*/ 0 h 25"/>
                  <a:gd name="T2" fmla="*/ 2147483646 w 57"/>
                  <a:gd name="T3" fmla="*/ 2147483646 h 25"/>
                  <a:gd name="T4" fmla="*/ 2147483646 w 57"/>
                  <a:gd name="T5" fmla="*/ 2147483646 h 25"/>
                  <a:gd name="T6" fmla="*/ 0 w 57"/>
                  <a:gd name="T7" fmla="*/ 2147483646 h 25"/>
                  <a:gd name="T8" fmla="*/ 2147483646 w 57"/>
                  <a:gd name="T9" fmla="*/ 0 h 25"/>
                  <a:gd name="T10" fmla="*/ 2147483646 w 57"/>
                  <a:gd name="T11" fmla="*/ 0 h 25"/>
                  <a:gd name="T12" fmla="*/ 2147483646 w 57"/>
                  <a:gd name="T13" fmla="*/ 2147483646 h 25"/>
                  <a:gd name="T14" fmla="*/ 0 w 57"/>
                  <a:gd name="T15" fmla="*/ 2147483646 h 25"/>
                  <a:gd name="T16" fmla="*/ 2147483646 w 57"/>
                  <a:gd name="T17" fmla="*/ 2147483646 h 25"/>
                  <a:gd name="T18" fmla="*/ 2147483646 w 57"/>
                  <a:gd name="T19" fmla="*/ 2147483646 h 25"/>
                  <a:gd name="T20" fmla="*/ 2147483646 w 57"/>
                  <a:gd name="T21" fmla="*/ 2147483646 h 25"/>
                  <a:gd name="T22" fmla="*/ 2147483646 w 57"/>
                  <a:gd name="T23" fmla="*/ 2147483646 h 25"/>
                  <a:gd name="T24" fmla="*/ 2147483646 w 57"/>
                  <a:gd name="T25" fmla="*/ 2147483646 h 25"/>
                  <a:gd name="T26" fmla="*/ 2147483646 w 57"/>
                  <a:gd name="T27" fmla="*/ 0 h 25"/>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
                  <a:gd name="T43" fmla="*/ 0 h 25"/>
                  <a:gd name="T44" fmla="*/ 57 w 57"/>
                  <a:gd name="T45" fmla="*/ 25 h 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 h="25">
                    <a:moveTo>
                      <a:pt x="5" y="0"/>
                    </a:moveTo>
                    <a:lnTo>
                      <a:pt x="48" y="0"/>
                    </a:lnTo>
                    <a:lnTo>
                      <a:pt x="57" y="22"/>
                    </a:lnTo>
                    <a:lnTo>
                      <a:pt x="0" y="25"/>
                    </a:lnTo>
                    <a:lnTo>
                      <a:pt x="1" y="12"/>
                    </a:lnTo>
                    <a:lnTo>
                      <a:pt x="9" y="19"/>
                    </a:lnTo>
                    <a:lnTo>
                      <a:pt x="41" y="18"/>
                    </a:lnTo>
                    <a:lnTo>
                      <a:pt x="38" y="8"/>
                    </a:lnTo>
                    <a:lnTo>
                      <a:pt x="2" y="4"/>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43" name="Freeform 101">
                <a:extLst>
                  <a:ext uri="{FF2B5EF4-FFF2-40B4-BE49-F238E27FC236}">
                    <a16:creationId xmlns:a16="http://schemas.microsoft.com/office/drawing/2014/main" id="{0231D671-C950-4AAB-B27F-CAE54FBE4716}"/>
                  </a:ext>
                </a:extLst>
              </p:cNvPr>
              <p:cNvSpPr>
                <a:spLocks/>
              </p:cNvSpPr>
              <p:nvPr/>
            </p:nvSpPr>
            <p:spPr bwMode="auto">
              <a:xfrm>
                <a:off x="7911215" y="2451104"/>
                <a:ext cx="106865" cy="38103"/>
              </a:xfrm>
              <a:custGeom>
                <a:avLst/>
                <a:gdLst>
                  <a:gd name="T0" fmla="*/ 2147483646 w 62"/>
                  <a:gd name="T1" fmla="*/ 0 h 24"/>
                  <a:gd name="T2" fmla="*/ 2147483646 w 62"/>
                  <a:gd name="T3" fmla="*/ 2147483646 h 24"/>
                  <a:gd name="T4" fmla="*/ 2147483646 w 62"/>
                  <a:gd name="T5" fmla="*/ 2147483646 h 24"/>
                  <a:gd name="T6" fmla="*/ 0 w 62"/>
                  <a:gd name="T7" fmla="*/ 2147483646 h 24"/>
                  <a:gd name="T8" fmla="*/ 2147483646 w 62"/>
                  <a:gd name="T9" fmla="*/ 2147483646 h 24"/>
                  <a:gd name="T10" fmla="*/ 2147483646 w 62"/>
                  <a:gd name="T11" fmla="*/ 0 h 24"/>
                  <a:gd name="T12" fmla="*/ 2147483646 w 62"/>
                  <a:gd name="T13" fmla="*/ 2147483646 h 24"/>
                  <a:gd name="T14" fmla="*/ 2147483646 w 62"/>
                  <a:gd name="T15" fmla="*/ 2147483646 h 24"/>
                  <a:gd name="T16" fmla="*/ 2147483646 w 62"/>
                  <a:gd name="T17" fmla="*/ 2147483646 h 24"/>
                  <a:gd name="T18" fmla="*/ 2147483646 w 62"/>
                  <a:gd name="T19" fmla="*/ 2147483646 h 24"/>
                  <a:gd name="T20" fmla="*/ 2147483646 w 62"/>
                  <a:gd name="T21" fmla="*/ 2147483646 h 24"/>
                  <a:gd name="T22" fmla="*/ 2147483646 w 62"/>
                  <a:gd name="T23" fmla="*/ 2147483646 h 24"/>
                  <a:gd name="T24" fmla="*/ 0 w 62"/>
                  <a:gd name="T25" fmla="*/ 2147483646 h 24"/>
                  <a:gd name="T26" fmla="*/ 2147483646 w 62"/>
                  <a:gd name="T27" fmla="*/ 2147483646 h 24"/>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2"/>
                  <a:gd name="T43" fmla="*/ 0 h 24"/>
                  <a:gd name="T44" fmla="*/ 62 w 62"/>
                  <a:gd name="T45" fmla="*/ 24 h 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2" h="24">
                    <a:moveTo>
                      <a:pt x="6" y="2"/>
                    </a:moveTo>
                    <a:lnTo>
                      <a:pt x="55" y="0"/>
                    </a:lnTo>
                    <a:lnTo>
                      <a:pt x="40" y="8"/>
                    </a:lnTo>
                    <a:lnTo>
                      <a:pt x="23" y="5"/>
                    </a:lnTo>
                    <a:lnTo>
                      <a:pt x="11" y="18"/>
                    </a:lnTo>
                    <a:lnTo>
                      <a:pt x="51" y="19"/>
                    </a:lnTo>
                    <a:lnTo>
                      <a:pt x="57" y="10"/>
                    </a:lnTo>
                    <a:lnTo>
                      <a:pt x="62" y="24"/>
                    </a:lnTo>
                    <a:lnTo>
                      <a:pt x="0" y="24"/>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44" name="Freeform 102">
                <a:extLst>
                  <a:ext uri="{FF2B5EF4-FFF2-40B4-BE49-F238E27FC236}">
                    <a16:creationId xmlns:a16="http://schemas.microsoft.com/office/drawing/2014/main" id="{9A814CAF-8249-4D62-AFCE-25F874E96C7A}"/>
                  </a:ext>
                </a:extLst>
              </p:cNvPr>
              <p:cNvSpPr>
                <a:spLocks/>
              </p:cNvSpPr>
              <p:nvPr/>
            </p:nvSpPr>
            <p:spPr bwMode="auto">
              <a:xfrm>
                <a:off x="8024984" y="2446340"/>
                <a:ext cx="91357" cy="42867"/>
              </a:xfrm>
              <a:custGeom>
                <a:avLst/>
                <a:gdLst>
                  <a:gd name="T0" fmla="*/ 2147483646 w 53"/>
                  <a:gd name="T1" fmla="*/ 0 h 27"/>
                  <a:gd name="T2" fmla="*/ 2147483646 w 53"/>
                  <a:gd name="T3" fmla="*/ 2147483646 h 27"/>
                  <a:gd name="T4" fmla="*/ 2147483646 w 53"/>
                  <a:gd name="T5" fmla="*/ 2147483646 h 27"/>
                  <a:gd name="T6" fmla="*/ 0 w 53"/>
                  <a:gd name="T7" fmla="*/ 2147483646 h 27"/>
                  <a:gd name="T8" fmla="*/ 2147483646 w 53"/>
                  <a:gd name="T9" fmla="*/ 0 h 27"/>
                  <a:gd name="T10" fmla="*/ 2147483646 w 53"/>
                  <a:gd name="T11" fmla="*/ 2147483646 h 27"/>
                  <a:gd name="T12" fmla="*/ 2147483646 w 53"/>
                  <a:gd name="T13" fmla="*/ 2147483646 h 27"/>
                  <a:gd name="T14" fmla="*/ 2147483646 w 53"/>
                  <a:gd name="T15" fmla="*/ 2147483646 h 27"/>
                  <a:gd name="T16" fmla="*/ 2147483646 w 53"/>
                  <a:gd name="T17" fmla="*/ 2147483646 h 27"/>
                  <a:gd name="T18" fmla="*/ 2147483646 w 53"/>
                  <a:gd name="T19" fmla="*/ 2147483646 h 27"/>
                  <a:gd name="T20" fmla="*/ 2147483646 w 53"/>
                  <a:gd name="T21" fmla="*/ 2147483646 h 27"/>
                  <a:gd name="T22" fmla="*/ 2147483646 w 53"/>
                  <a:gd name="T23" fmla="*/ 2147483646 h 27"/>
                  <a:gd name="T24" fmla="*/ 0 w 53"/>
                  <a:gd name="T25" fmla="*/ 2147483646 h 27"/>
                  <a:gd name="T26" fmla="*/ 2147483646 w 53"/>
                  <a:gd name="T27" fmla="*/ 0 h 27"/>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3"/>
                  <a:gd name="T43" fmla="*/ 0 h 27"/>
                  <a:gd name="T44" fmla="*/ 53 w 53"/>
                  <a:gd name="T45" fmla="*/ 27 h 2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3" h="27">
                    <a:moveTo>
                      <a:pt x="5" y="0"/>
                    </a:moveTo>
                    <a:lnTo>
                      <a:pt x="49" y="2"/>
                    </a:lnTo>
                    <a:lnTo>
                      <a:pt x="39" y="10"/>
                    </a:lnTo>
                    <a:lnTo>
                      <a:pt x="20" y="7"/>
                    </a:lnTo>
                    <a:lnTo>
                      <a:pt x="10" y="20"/>
                    </a:lnTo>
                    <a:lnTo>
                      <a:pt x="47" y="20"/>
                    </a:lnTo>
                    <a:lnTo>
                      <a:pt x="53" y="9"/>
                    </a:lnTo>
                    <a:lnTo>
                      <a:pt x="53" y="25"/>
                    </a:lnTo>
                    <a:lnTo>
                      <a:pt x="0" y="27"/>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45" name="Freeform 103">
                <a:extLst>
                  <a:ext uri="{FF2B5EF4-FFF2-40B4-BE49-F238E27FC236}">
                    <a16:creationId xmlns:a16="http://schemas.microsoft.com/office/drawing/2014/main" id="{C1C93D50-9C06-4C83-8A64-7EE31595B692}"/>
                  </a:ext>
                </a:extLst>
              </p:cNvPr>
              <p:cNvSpPr>
                <a:spLocks/>
              </p:cNvSpPr>
              <p:nvPr/>
            </p:nvSpPr>
            <p:spPr bwMode="auto">
              <a:xfrm>
                <a:off x="7826751" y="2338385"/>
                <a:ext cx="115488" cy="47621"/>
              </a:xfrm>
              <a:custGeom>
                <a:avLst/>
                <a:gdLst>
                  <a:gd name="T0" fmla="*/ 2147483646 w 67"/>
                  <a:gd name="T1" fmla="*/ 0 h 30"/>
                  <a:gd name="T2" fmla="*/ 2147483646 w 67"/>
                  <a:gd name="T3" fmla="*/ 2147483646 h 30"/>
                  <a:gd name="T4" fmla="*/ 2147483646 w 67"/>
                  <a:gd name="T5" fmla="*/ 2147483646 h 30"/>
                  <a:gd name="T6" fmla="*/ 0 w 67"/>
                  <a:gd name="T7" fmla="*/ 2147483646 h 30"/>
                  <a:gd name="T8" fmla="*/ 2147483646 w 67"/>
                  <a:gd name="T9" fmla="*/ 2147483646 h 30"/>
                  <a:gd name="T10" fmla="*/ 2147483646 w 67"/>
                  <a:gd name="T11" fmla="*/ 2147483646 h 30"/>
                  <a:gd name="T12" fmla="*/ 2147483646 w 67"/>
                  <a:gd name="T13" fmla="*/ 2147483646 h 30"/>
                  <a:gd name="T14" fmla="*/ 2147483646 w 67"/>
                  <a:gd name="T15" fmla="*/ 2147483646 h 30"/>
                  <a:gd name="T16" fmla="*/ 2147483646 w 67"/>
                  <a:gd name="T17" fmla="*/ 2147483646 h 30"/>
                  <a:gd name="T18" fmla="*/ 2147483646 w 67"/>
                  <a:gd name="T19" fmla="*/ 2147483646 h 30"/>
                  <a:gd name="T20" fmla="*/ 2147483646 w 67"/>
                  <a:gd name="T21" fmla="*/ 0 h 30"/>
                  <a:gd name="T22" fmla="*/ 0 w 67"/>
                  <a:gd name="T23" fmla="*/ 2147483646 h 30"/>
                  <a:gd name="T24" fmla="*/ 2147483646 w 67"/>
                  <a:gd name="T25" fmla="*/ 2147483646 h 30"/>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7"/>
                  <a:gd name="T40" fmla="*/ 0 h 30"/>
                  <a:gd name="T41" fmla="*/ 67 w 67"/>
                  <a:gd name="T42" fmla="*/ 30 h 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7" h="30">
                    <a:moveTo>
                      <a:pt x="3" y="21"/>
                    </a:moveTo>
                    <a:lnTo>
                      <a:pt x="30" y="10"/>
                    </a:lnTo>
                    <a:lnTo>
                      <a:pt x="51" y="24"/>
                    </a:lnTo>
                    <a:lnTo>
                      <a:pt x="17" y="30"/>
                    </a:lnTo>
                    <a:lnTo>
                      <a:pt x="67" y="29"/>
                    </a:lnTo>
                    <a:lnTo>
                      <a:pt x="65" y="22"/>
                    </a:lnTo>
                    <a:lnTo>
                      <a:pt x="29" y="0"/>
                    </a:lnTo>
                    <a:lnTo>
                      <a:pt x="0" y="16"/>
                    </a:lnTo>
                    <a:lnTo>
                      <a:pt x="3" y="2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46" name="Freeform 104">
                <a:extLst>
                  <a:ext uri="{FF2B5EF4-FFF2-40B4-BE49-F238E27FC236}">
                    <a16:creationId xmlns:a16="http://schemas.microsoft.com/office/drawing/2014/main" id="{294ADE14-8222-48E4-BAD8-5DD79DC3AA34}"/>
                  </a:ext>
                </a:extLst>
              </p:cNvPr>
              <p:cNvSpPr>
                <a:spLocks/>
              </p:cNvSpPr>
              <p:nvPr/>
            </p:nvSpPr>
            <p:spPr bwMode="auto">
              <a:xfrm>
                <a:off x="7828480" y="2395535"/>
                <a:ext cx="112041" cy="93661"/>
              </a:xfrm>
              <a:custGeom>
                <a:avLst/>
                <a:gdLst>
                  <a:gd name="T0" fmla="*/ 2147483646 w 65"/>
                  <a:gd name="T1" fmla="*/ 0 h 59"/>
                  <a:gd name="T2" fmla="*/ 2147483646 w 65"/>
                  <a:gd name="T3" fmla="*/ 2147483646 h 59"/>
                  <a:gd name="T4" fmla="*/ 2147483646 w 65"/>
                  <a:gd name="T5" fmla="*/ 2147483646 h 59"/>
                  <a:gd name="T6" fmla="*/ 0 w 65"/>
                  <a:gd name="T7" fmla="*/ 2147483646 h 59"/>
                  <a:gd name="T8" fmla="*/ 2147483646 w 65"/>
                  <a:gd name="T9" fmla="*/ 2147483646 h 59"/>
                  <a:gd name="T10" fmla="*/ 2147483646 w 65"/>
                  <a:gd name="T11" fmla="*/ 2147483646 h 59"/>
                  <a:gd name="T12" fmla="*/ 2147483646 w 65"/>
                  <a:gd name="T13" fmla="*/ 2147483646 h 59"/>
                  <a:gd name="T14" fmla="*/ 2147483646 w 65"/>
                  <a:gd name="T15" fmla="*/ 2147483646 h 59"/>
                  <a:gd name="T16" fmla="*/ 2147483646 w 65"/>
                  <a:gd name="T17" fmla="*/ 2147483646 h 59"/>
                  <a:gd name="T18" fmla="*/ 2147483646 w 65"/>
                  <a:gd name="T19" fmla="*/ 2147483646 h 59"/>
                  <a:gd name="T20" fmla="*/ 2147483646 w 65"/>
                  <a:gd name="T21" fmla="*/ 2147483646 h 59"/>
                  <a:gd name="T22" fmla="*/ 2147483646 w 65"/>
                  <a:gd name="T23" fmla="*/ 2147483646 h 59"/>
                  <a:gd name="T24" fmla="*/ 2147483646 w 65"/>
                  <a:gd name="T25" fmla="*/ 2147483646 h 59"/>
                  <a:gd name="T26" fmla="*/ 2147483646 w 65"/>
                  <a:gd name="T27" fmla="*/ 2147483646 h 59"/>
                  <a:gd name="T28" fmla="*/ 2147483646 w 65"/>
                  <a:gd name="T29" fmla="*/ 2147483646 h 59"/>
                  <a:gd name="T30" fmla="*/ 2147483646 w 65"/>
                  <a:gd name="T31" fmla="*/ 2147483646 h 59"/>
                  <a:gd name="T32" fmla="*/ 2147483646 w 65"/>
                  <a:gd name="T33" fmla="*/ 2147483646 h 59"/>
                  <a:gd name="T34" fmla="*/ 2147483646 w 65"/>
                  <a:gd name="T35" fmla="*/ 2147483646 h 59"/>
                  <a:gd name="T36" fmla="*/ 0 w 65"/>
                  <a:gd name="T37" fmla="*/ 0 h 59"/>
                  <a:gd name="T38" fmla="*/ 2147483646 w 65"/>
                  <a:gd name="T39" fmla="*/ 2147483646 h 59"/>
                  <a:gd name="T40" fmla="*/ 2147483646 w 65"/>
                  <a:gd name="T41" fmla="*/ 2147483646 h 59"/>
                  <a:gd name="T42" fmla="*/ 17694720 60000 65536"/>
                  <a:gd name="T43" fmla="*/ 0 60000 65536"/>
                  <a:gd name="T44" fmla="*/ 5898240 60000 65536"/>
                  <a:gd name="T45" fmla="*/ 1179648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5"/>
                  <a:gd name="T64" fmla="*/ 0 h 59"/>
                  <a:gd name="T65" fmla="*/ 65 w 65"/>
                  <a:gd name="T66" fmla="*/ 59 h 5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5" h="59">
                    <a:moveTo>
                      <a:pt x="25" y="4"/>
                    </a:moveTo>
                    <a:lnTo>
                      <a:pt x="24" y="21"/>
                    </a:lnTo>
                    <a:lnTo>
                      <a:pt x="2" y="26"/>
                    </a:lnTo>
                    <a:lnTo>
                      <a:pt x="3" y="33"/>
                    </a:lnTo>
                    <a:lnTo>
                      <a:pt x="26" y="27"/>
                    </a:lnTo>
                    <a:lnTo>
                      <a:pt x="27" y="59"/>
                    </a:lnTo>
                    <a:lnTo>
                      <a:pt x="32" y="59"/>
                    </a:lnTo>
                    <a:lnTo>
                      <a:pt x="33" y="26"/>
                    </a:lnTo>
                    <a:lnTo>
                      <a:pt x="60" y="33"/>
                    </a:lnTo>
                    <a:lnTo>
                      <a:pt x="61" y="28"/>
                    </a:lnTo>
                    <a:lnTo>
                      <a:pt x="34" y="20"/>
                    </a:lnTo>
                    <a:lnTo>
                      <a:pt x="33" y="5"/>
                    </a:lnTo>
                    <a:lnTo>
                      <a:pt x="65" y="5"/>
                    </a:lnTo>
                    <a:lnTo>
                      <a:pt x="64" y="1"/>
                    </a:lnTo>
                    <a:lnTo>
                      <a:pt x="0" y="0"/>
                    </a:lnTo>
                    <a:lnTo>
                      <a:pt x="1" y="5"/>
                    </a:lnTo>
                    <a:lnTo>
                      <a:pt x="25" y="4"/>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47" name="Freeform 105">
                <a:extLst>
                  <a:ext uri="{FF2B5EF4-FFF2-40B4-BE49-F238E27FC236}">
                    <a16:creationId xmlns:a16="http://schemas.microsoft.com/office/drawing/2014/main" id="{69148B84-16D9-4FD6-B71C-704332737A2C}"/>
                  </a:ext>
                </a:extLst>
              </p:cNvPr>
              <p:cNvSpPr>
                <a:spLocks/>
              </p:cNvSpPr>
              <p:nvPr/>
            </p:nvSpPr>
            <p:spPr bwMode="auto">
              <a:xfrm>
                <a:off x="7600950" y="2484433"/>
                <a:ext cx="582609" cy="85725"/>
              </a:xfrm>
              <a:custGeom>
                <a:avLst/>
                <a:gdLst>
                  <a:gd name="T0" fmla="*/ 2147483646 w 338"/>
                  <a:gd name="T1" fmla="*/ 0 h 54"/>
                  <a:gd name="T2" fmla="*/ 2147483646 w 338"/>
                  <a:gd name="T3" fmla="*/ 2147483646 h 54"/>
                  <a:gd name="T4" fmla="*/ 2147483646 w 338"/>
                  <a:gd name="T5" fmla="*/ 2147483646 h 54"/>
                  <a:gd name="T6" fmla="*/ 0 w 338"/>
                  <a:gd name="T7" fmla="*/ 2147483646 h 54"/>
                  <a:gd name="T8" fmla="*/ 2147483646 w 338"/>
                  <a:gd name="T9" fmla="*/ 2147483646 h 54"/>
                  <a:gd name="T10" fmla="*/ 2147483646 w 338"/>
                  <a:gd name="T11" fmla="*/ 2147483646 h 54"/>
                  <a:gd name="T12" fmla="*/ 2147483646 w 338"/>
                  <a:gd name="T13" fmla="*/ 2147483646 h 54"/>
                  <a:gd name="T14" fmla="*/ 2147483646 w 338"/>
                  <a:gd name="T15" fmla="*/ 2147483646 h 54"/>
                  <a:gd name="T16" fmla="*/ 2147483646 w 338"/>
                  <a:gd name="T17" fmla="*/ 2147483646 h 54"/>
                  <a:gd name="T18" fmla="*/ 2147483646 w 338"/>
                  <a:gd name="T19" fmla="*/ 2147483646 h 54"/>
                  <a:gd name="T20" fmla="*/ 0 w 338"/>
                  <a:gd name="T21" fmla="*/ 2147483646 h 54"/>
                  <a:gd name="T22" fmla="*/ 2147483646 w 338"/>
                  <a:gd name="T23" fmla="*/ 2147483646 h 54"/>
                  <a:gd name="T24" fmla="*/ 2147483646 w 338"/>
                  <a:gd name="T25" fmla="*/ 2147483646 h 54"/>
                  <a:gd name="T26" fmla="*/ 2147483646 w 338"/>
                  <a:gd name="T27" fmla="*/ 2147483646 h 54"/>
                  <a:gd name="T28" fmla="*/ 2147483646 w 338"/>
                  <a:gd name="T29" fmla="*/ 2147483646 h 54"/>
                  <a:gd name="T30" fmla="*/ 2147483646 w 338"/>
                  <a:gd name="T31" fmla="*/ 2147483646 h 54"/>
                  <a:gd name="T32" fmla="*/ 2147483646 w 338"/>
                  <a:gd name="T33" fmla="*/ 0 h 54"/>
                  <a:gd name="T34" fmla="*/ 2147483646 w 338"/>
                  <a:gd name="T35" fmla="*/ 0 h 54"/>
                  <a:gd name="T36" fmla="*/ 2147483646 w 338"/>
                  <a:gd name="T37" fmla="*/ 2147483646 h 54"/>
                  <a:gd name="T38" fmla="*/ 2147483646 w 338"/>
                  <a:gd name="T39" fmla="*/ 2147483646 h 54"/>
                  <a:gd name="T40" fmla="*/ 2147483646 w 338"/>
                  <a:gd name="T41" fmla="*/ 2147483646 h 54"/>
                  <a:gd name="T42" fmla="*/ 2147483646 w 338"/>
                  <a:gd name="T43" fmla="*/ 2147483646 h 54"/>
                  <a:gd name="T44" fmla="*/ 2147483646 w 338"/>
                  <a:gd name="T45" fmla="*/ 2147483646 h 54"/>
                  <a:gd name="T46" fmla="*/ 2147483646 w 338"/>
                  <a:gd name="T47" fmla="*/ 2147483646 h 54"/>
                  <a:gd name="T48" fmla="*/ 2147483646 w 338"/>
                  <a:gd name="T49" fmla="*/ 2147483646 h 54"/>
                  <a:gd name="T50" fmla="*/ 2147483646 w 338"/>
                  <a:gd name="T51" fmla="*/ 2147483646 h 54"/>
                  <a:gd name="T52" fmla="*/ 2147483646 w 338"/>
                  <a:gd name="T53" fmla="*/ 2147483646 h 54"/>
                  <a:gd name="T54" fmla="*/ 2147483646 w 338"/>
                  <a:gd name="T55" fmla="*/ 2147483646 h 54"/>
                  <a:gd name="T56" fmla="*/ 2147483646 w 338"/>
                  <a:gd name="T57" fmla="*/ 2147483646 h 54"/>
                  <a:gd name="T58" fmla="*/ 2147483646 w 338"/>
                  <a:gd name="T59" fmla="*/ 2147483646 h 54"/>
                  <a:gd name="T60" fmla="*/ 2147483646 w 338"/>
                  <a:gd name="T61" fmla="*/ 2147483646 h 54"/>
                  <a:gd name="T62" fmla="*/ 2147483646 w 338"/>
                  <a:gd name="T63" fmla="*/ 2147483646 h 54"/>
                  <a:gd name="T64" fmla="*/ 2147483646 w 338"/>
                  <a:gd name="T65" fmla="*/ 2147483646 h 54"/>
                  <a:gd name="T66" fmla="*/ 17694720 60000 65536"/>
                  <a:gd name="T67" fmla="*/ 0 60000 65536"/>
                  <a:gd name="T68" fmla="*/ 5898240 60000 65536"/>
                  <a:gd name="T69" fmla="*/ 1179648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38"/>
                  <a:gd name="T100" fmla="*/ 0 h 54"/>
                  <a:gd name="T101" fmla="*/ 338 w 338"/>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38" h="54">
                    <a:moveTo>
                      <a:pt x="260" y="3"/>
                    </a:moveTo>
                    <a:lnTo>
                      <a:pt x="31" y="2"/>
                    </a:lnTo>
                    <a:lnTo>
                      <a:pt x="29" y="13"/>
                    </a:lnTo>
                    <a:lnTo>
                      <a:pt x="17" y="13"/>
                    </a:lnTo>
                    <a:lnTo>
                      <a:pt x="16" y="24"/>
                    </a:lnTo>
                    <a:lnTo>
                      <a:pt x="4" y="27"/>
                    </a:lnTo>
                    <a:lnTo>
                      <a:pt x="0" y="52"/>
                    </a:lnTo>
                    <a:lnTo>
                      <a:pt x="338" y="54"/>
                    </a:lnTo>
                    <a:lnTo>
                      <a:pt x="333" y="29"/>
                    </a:lnTo>
                    <a:lnTo>
                      <a:pt x="317" y="26"/>
                    </a:lnTo>
                    <a:lnTo>
                      <a:pt x="320" y="12"/>
                    </a:lnTo>
                    <a:lnTo>
                      <a:pt x="306" y="13"/>
                    </a:lnTo>
                    <a:lnTo>
                      <a:pt x="305" y="0"/>
                    </a:lnTo>
                    <a:lnTo>
                      <a:pt x="286" y="0"/>
                    </a:lnTo>
                    <a:lnTo>
                      <a:pt x="296" y="4"/>
                    </a:lnTo>
                    <a:lnTo>
                      <a:pt x="290" y="16"/>
                    </a:lnTo>
                    <a:lnTo>
                      <a:pt x="308" y="17"/>
                    </a:lnTo>
                    <a:lnTo>
                      <a:pt x="305" y="28"/>
                    </a:lnTo>
                    <a:lnTo>
                      <a:pt x="316" y="32"/>
                    </a:lnTo>
                    <a:lnTo>
                      <a:pt x="325" y="46"/>
                    </a:lnTo>
                    <a:lnTo>
                      <a:pt x="13" y="45"/>
                    </a:lnTo>
                    <a:lnTo>
                      <a:pt x="22" y="33"/>
                    </a:lnTo>
                    <a:lnTo>
                      <a:pt x="238" y="27"/>
                    </a:lnTo>
                    <a:lnTo>
                      <a:pt x="36" y="25"/>
                    </a:lnTo>
                    <a:lnTo>
                      <a:pt x="41" y="19"/>
                    </a:lnTo>
                    <a:lnTo>
                      <a:pt x="267" y="13"/>
                    </a:lnTo>
                    <a:lnTo>
                      <a:pt x="58" y="14"/>
                    </a:lnTo>
                    <a:lnTo>
                      <a:pt x="65" y="9"/>
                    </a:lnTo>
                    <a:lnTo>
                      <a:pt x="260" y="3"/>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grpSp>
        <p:sp>
          <p:nvSpPr>
            <p:cNvPr id="618" name="Freeform 106">
              <a:extLst>
                <a:ext uri="{FF2B5EF4-FFF2-40B4-BE49-F238E27FC236}">
                  <a16:creationId xmlns:a16="http://schemas.microsoft.com/office/drawing/2014/main" id="{6988019D-77D1-4841-AD63-6DD9628C3349}"/>
                </a:ext>
              </a:extLst>
            </p:cNvPr>
            <p:cNvSpPr>
              <a:spLocks/>
            </p:cNvSpPr>
            <p:nvPr/>
          </p:nvSpPr>
          <p:spPr bwMode="auto">
            <a:xfrm>
              <a:off x="7661437" y="2465386"/>
              <a:ext cx="63669" cy="30166"/>
            </a:xfrm>
            <a:custGeom>
              <a:avLst/>
              <a:gdLst>
                <a:gd name="T0" fmla="*/ 2147483646 w 37"/>
                <a:gd name="T1" fmla="*/ 0 h 19"/>
                <a:gd name="T2" fmla="*/ 2147483646 w 37"/>
                <a:gd name="T3" fmla="*/ 2147483646 h 19"/>
                <a:gd name="T4" fmla="*/ 2147483646 w 37"/>
                <a:gd name="T5" fmla="*/ 2147483646 h 19"/>
                <a:gd name="T6" fmla="*/ 0 w 37"/>
                <a:gd name="T7" fmla="*/ 2147483646 h 19"/>
                <a:gd name="T8" fmla="*/ 2147483646 w 37"/>
                <a:gd name="T9" fmla="*/ 2147483646 h 19"/>
                <a:gd name="T10" fmla="*/ 2147483646 w 37"/>
                <a:gd name="T11" fmla="*/ 0 h 19"/>
                <a:gd name="T12" fmla="*/ 2147483646 w 37"/>
                <a:gd name="T13" fmla="*/ 0 h 19"/>
                <a:gd name="T14" fmla="*/ 2147483646 w 37"/>
                <a:gd name="T15" fmla="*/ 2147483646 h 19"/>
                <a:gd name="T16" fmla="*/ 0 w 37"/>
                <a:gd name="T17" fmla="*/ 2147483646 h 19"/>
                <a:gd name="T18" fmla="*/ 2147483646 w 37"/>
                <a:gd name="T19" fmla="*/ 2147483646 h 19"/>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37"/>
                <a:gd name="T31" fmla="*/ 0 h 19"/>
                <a:gd name="T32" fmla="*/ 37 w 37"/>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7" h="19">
                  <a:moveTo>
                    <a:pt x="1" y="10"/>
                  </a:moveTo>
                  <a:lnTo>
                    <a:pt x="7" y="0"/>
                  </a:lnTo>
                  <a:lnTo>
                    <a:pt x="23" y="0"/>
                  </a:lnTo>
                  <a:lnTo>
                    <a:pt x="37" y="13"/>
                  </a:lnTo>
                  <a:lnTo>
                    <a:pt x="0" y="19"/>
                  </a:lnTo>
                  <a:lnTo>
                    <a:pt x="1" y="1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19" name="Freeform 107">
              <a:extLst>
                <a:ext uri="{FF2B5EF4-FFF2-40B4-BE49-F238E27FC236}">
                  <a16:creationId xmlns:a16="http://schemas.microsoft.com/office/drawing/2014/main" id="{CA175668-E6EC-4BFC-9A0D-39B975E519A5}"/>
                </a:ext>
              </a:extLst>
            </p:cNvPr>
            <p:cNvSpPr>
              <a:spLocks/>
            </p:cNvSpPr>
            <p:nvPr/>
          </p:nvSpPr>
          <p:spPr bwMode="auto">
            <a:xfrm>
              <a:off x="7761728" y="2460622"/>
              <a:ext cx="74816" cy="28575"/>
            </a:xfrm>
            <a:custGeom>
              <a:avLst/>
              <a:gdLst>
                <a:gd name="T0" fmla="*/ 2147483646 w 44"/>
                <a:gd name="T1" fmla="*/ 0 h 18"/>
                <a:gd name="T2" fmla="*/ 2147483646 w 44"/>
                <a:gd name="T3" fmla="*/ 2147483646 h 18"/>
                <a:gd name="T4" fmla="*/ 2147483646 w 44"/>
                <a:gd name="T5" fmla="*/ 2147483646 h 18"/>
                <a:gd name="T6" fmla="*/ 0 w 44"/>
                <a:gd name="T7" fmla="*/ 2147483646 h 18"/>
                <a:gd name="T8" fmla="*/ 0 w 44"/>
                <a:gd name="T9" fmla="*/ 2147483646 h 18"/>
                <a:gd name="T10" fmla="*/ 2147483646 w 44"/>
                <a:gd name="T11" fmla="*/ 2147483646 h 18"/>
                <a:gd name="T12" fmla="*/ 2147483646 w 44"/>
                <a:gd name="T13" fmla="*/ 0 h 18"/>
                <a:gd name="T14" fmla="*/ 2147483646 w 44"/>
                <a:gd name="T15" fmla="*/ 2147483646 h 18"/>
                <a:gd name="T16" fmla="*/ 2147483646 w 44"/>
                <a:gd name="T17" fmla="*/ 2147483646 h 18"/>
                <a:gd name="T18" fmla="*/ 0 w 44"/>
                <a:gd name="T19" fmla="*/ 2147483646 h 18"/>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4"/>
                <a:gd name="T31" fmla="*/ 0 h 18"/>
                <a:gd name="T32" fmla="*/ 44 w 44"/>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18">
                  <a:moveTo>
                    <a:pt x="0" y="14"/>
                  </a:moveTo>
                  <a:lnTo>
                    <a:pt x="9" y="7"/>
                  </a:lnTo>
                  <a:lnTo>
                    <a:pt x="38" y="0"/>
                  </a:lnTo>
                  <a:lnTo>
                    <a:pt x="44" y="17"/>
                  </a:lnTo>
                  <a:lnTo>
                    <a:pt x="1" y="18"/>
                  </a:lnTo>
                  <a:lnTo>
                    <a:pt x="0" y="14"/>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20" name="Freeform 108">
              <a:extLst>
                <a:ext uri="{FF2B5EF4-FFF2-40B4-BE49-F238E27FC236}">
                  <a16:creationId xmlns:a16="http://schemas.microsoft.com/office/drawing/2014/main" id="{147F9A12-778B-48F9-A904-D9D799E6BEB5}"/>
                </a:ext>
              </a:extLst>
            </p:cNvPr>
            <p:cNvSpPr>
              <a:spLocks/>
            </p:cNvSpPr>
            <p:nvPr/>
          </p:nvSpPr>
          <p:spPr bwMode="auto">
            <a:xfrm>
              <a:off x="7920907" y="2457450"/>
              <a:ext cx="85962" cy="30166"/>
            </a:xfrm>
            <a:custGeom>
              <a:avLst/>
              <a:gdLst>
                <a:gd name="T0" fmla="*/ 2147483646 w 49"/>
                <a:gd name="T1" fmla="*/ 0 h 19"/>
                <a:gd name="T2" fmla="*/ 2147483646 w 49"/>
                <a:gd name="T3" fmla="*/ 2147483646 h 19"/>
                <a:gd name="T4" fmla="*/ 2147483646 w 49"/>
                <a:gd name="T5" fmla="*/ 2147483646 h 19"/>
                <a:gd name="T6" fmla="*/ 0 w 49"/>
                <a:gd name="T7" fmla="*/ 2147483646 h 19"/>
                <a:gd name="T8" fmla="*/ 0 w 49"/>
                <a:gd name="T9" fmla="*/ 2147483646 h 19"/>
                <a:gd name="T10" fmla="*/ 2147483646 w 49"/>
                <a:gd name="T11" fmla="*/ 0 h 19"/>
                <a:gd name="T12" fmla="*/ 2147483646 w 49"/>
                <a:gd name="T13" fmla="*/ 2147483646 h 19"/>
                <a:gd name="T14" fmla="*/ 2147483646 w 49"/>
                <a:gd name="T15" fmla="*/ 2147483646 h 19"/>
                <a:gd name="T16" fmla="*/ 2147483646 w 49"/>
                <a:gd name="T17" fmla="*/ 2147483646 h 19"/>
                <a:gd name="T18" fmla="*/ 0 w 49"/>
                <a:gd name="T19" fmla="*/ 2147483646 h 19"/>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9"/>
                <a:gd name="T31" fmla="*/ 0 h 19"/>
                <a:gd name="T32" fmla="*/ 49 w 4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 h="19">
                  <a:moveTo>
                    <a:pt x="0" y="17"/>
                  </a:moveTo>
                  <a:lnTo>
                    <a:pt x="14" y="0"/>
                  </a:lnTo>
                  <a:lnTo>
                    <a:pt x="33" y="8"/>
                  </a:lnTo>
                  <a:lnTo>
                    <a:pt x="42" y="6"/>
                  </a:lnTo>
                  <a:lnTo>
                    <a:pt x="49" y="19"/>
                  </a:lnTo>
                  <a:lnTo>
                    <a:pt x="0" y="17"/>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21" name="Freeform 109">
              <a:extLst>
                <a:ext uri="{FF2B5EF4-FFF2-40B4-BE49-F238E27FC236}">
                  <a16:creationId xmlns:a16="http://schemas.microsoft.com/office/drawing/2014/main" id="{F031AF96-6EB5-4659-9F43-E49EF9A72835}"/>
                </a:ext>
              </a:extLst>
            </p:cNvPr>
            <p:cNvSpPr>
              <a:spLocks/>
            </p:cNvSpPr>
            <p:nvPr/>
          </p:nvSpPr>
          <p:spPr bwMode="auto">
            <a:xfrm>
              <a:off x="8037109" y="2449513"/>
              <a:ext cx="70043" cy="34920"/>
            </a:xfrm>
            <a:custGeom>
              <a:avLst/>
              <a:gdLst>
                <a:gd name="T0" fmla="*/ 2147483646 w 41"/>
                <a:gd name="T1" fmla="*/ 0 h 22"/>
                <a:gd name="T2" fmla="*/ 2147483646 w 41"/>
                <a:gd name="T3" fmla="*/ 2147483646 h 22"/>
                <a:gd name="T4" fmla="*/ 2147483646 w 41"/>
                <a:gd name="T5" fmla="*/ 2147483646 h 22"/>
                <a:gd name="T6" fmla="*/ 0 w 41"/>
                <a:gd name="T7" fmla="*/ 2147483646 h 22"/>
                <a:gd name="T8" fmla="*/ 0 w 41"/>
                <a:gd name="T9" fmla="*/ 2147483646 h 22"/>
                <a:gd name="T10" fmla="*/ 2147483646 w 41"/>
                <a:gd name="T11" fmla="*/ 0 h 22"/>
                <a:gd name="T12" fmla="*/ 2147483646 w 41"/>
                <a:gd name="T13" fmla="*/ 2147483646 h 22"/>
                <a:gd name="T14" fmla="*/ 2147483646 w 41"/>
                <a:gd name="T15" fmla="*/ 2147483646 h 22"/>
                <a:gd name="T16" fmla="*/ 0 w 41"/>
                <a:gd name="T17" fmla="*/ 2147483646 h 22"/>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1"/>
                <a:gd name="T28" fmla="*/ 0 h 22"/>
                <a:gd name="T29" fmla="*/ 41 w 41"/>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22">
                  <a:moveTo>
                    <a:pt x="0" y="22"/>
                  </a:moveTo>
                  <a:lnTo>
                    <a:pt x="10" y="0"/>
                  </a:lnTo>
                  <a:lnTo>
                    <a:pt x="34" y="13"/>
                  </a:lnTo>
                  <a:lnTo>
                    <a:pt x="41" y="20"/>
                  </a:lnTo>
                  <a:lnTo>
                    <a:pt x="0" y="22"/>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22" name="Freeform 110">
              <a:extLst>
                <a:ext uri="{FF2B5EF4-FFF2-40B4-BE49-F238E27FC236}">
                  <a16:creationId xmlns:a16="http://schemas.microsoft.com/office/drawing/2014/main" id="{4F7E3920-D43E-4C3E-9195-BDDF0BEECEA8}"/>
                </a:ext>
              </a:extLst>
            </p:cNvPr>
            <p:cNvSpPr>
              <a:spLocks/>
            </p:cNvSpPr>
            <p:nvPr/>
          </p:nvSpPr>
          <p:spPr bwMode="auto">
            <a:xfrm>
              <a:off x="7640744" y="2257425"/>
              <a:ext cx="491874" cy="17465"/>
            </a:xfrm>
            <a:custGeom>
              <a:avLst/>
              <a:gdLst>
                <a:gd name="T0" fmla="*/ 2147483646 w 285"/>
                <a:gd name="T1" fmla="*/ 0 h 11"/>
                <a:gd name="T2" fmla="*/ 2147483646 w 285"/>
                <a:gd name="T3" fmla="*/ 2147483646 h 11"/>
                <a:gd name="T4" fmla="*/ 2147483646 w 285"/>
                <a:gd name="T5" fmla="*/ 2147483646 h 11"/>
                <a:gd name="T6" fmla="*/ 0 w 285"/>
                <a:gd name="T7" fmla="*/ 2147483646 h 11"/>
                <a:gd name="T8" fmla="*/ 0 w 285"/>
                <a:gd name="T9" fmla="*/ 0 h 11"/>
                <a:gd name="T10" fmla="*/ 2147483646 w 285"/>
                <a:gd name="T11" fmla="*/ 2147483646 h 11"/>
                <a:gd name="T12" fmla="*/ 2147483646 w 285"/>
                <a:gd name="T13" fmla="*/ 2147483646 h 11"/>
                <a:gd name="T14" fmla="*/ 2147483646 w 285"/>
                <a:gd name="T15" fmla="*/ 2147483646 h 11"/>
                <a:gd name="T16" fmla="*/ 2147483646 w 285"/>
                <a:gd name="T17" fmla="*/ 2147483646 h 11"/>
                <a:gd name="T18" fmla="*/ 0 w 285"/>
                <a:gd name="T19" fmla="*/ 0 h 11"/>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285"/>
                <a:gd name="T31" fmla="*/ 0 h 11"/>
                <a:gd name="T32" fmla="*/ 285 w 285"/>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5" h="11">
                  <a:moveTo>
                    <a:pt x="0" y="0"/>
                  </a:moveTo>
                  <a:lnTo>
                    <a:pt x="54" y="2"/>
                  </a:lnTo>
                  <a:lnTo>
                    <a:pt x="267" y="3"/>
                  </a:lnTo>
                  <a:lnTo>
                    <a:pt x="285" y="11"/>
                  </a:lnTo>
                  <a:lnTo>
                    <a:pt x="13" y="9"/>
                  </a:lnTo>
                  <a:lnTo>
                    <a:pt x="0" y="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23" name="Freeform 111">
              <a:extLst>
                <a:ext uri="{FF2B5EF4-FFF2-40B4-BE49-F238E27FC236}">
                  <a16:creationId xmlns:a16="http://schemas.microsoft.com/office/drawing/2014/main" id="{E954F7C7-4614-4A67-B797-835F8F573D22}"/>
                </a:ext>
              </a:extLst>
            </p:cNvPr>
            <p:cNvSpPr>
              <a:spLocks/>
            </p:cNvSpPr>
            <p:nvPr/>
          </p:nvSpPr>
          <p:spPr bwMode="auto">
            <a:xfrm>
              <a:off x="7717151" y="2160590"/>
              <a:ext cx="340650" cy="93661"/>
            </a:xfrm>
            <a:custGeom>
              <a:avLst/>
              <a:gdLst>
                <a:gd name="T0" fmla="*/ 2147483646 w 198"/>
                <a:gd name="T1" fmla="*/ 0 h 59"/>
                <a:gd name="T2" fmla="*/ 2147483646 w 198"/>
                <a:gd name="T3" fmla="*/ 2147483646 h 59"/>
                <a:gd name="T4" fmla="*/ 2147483646 w 198"/>
                <a:gd name="T5" fmla="*/ 2147483646 h 59"/>
                <a:gd name="T6" fmla="*/ 0 w 198"/>
                <a:gd name="T7" fmla="*/ 2147483646 h 59"/>
                <a:gd name="T8" fmla="*/ 0 w 198"/>
                <a:gd name="T9" fmla="*/ 2147483646 h 59"/>
                <a:gd name="T10" fmla="*/ 2147483646 w 198"/>
                <a:gd name="T11" fmla="*/ 0 h 59"/>
                <a:gd name="T12" fmla="*/ 2147483646 w 198"/>
                <a:gd name="T13" fmla="*/ 2147483646 h 59"/>
                <a:gd name="T14" fmla="*/ 2147483646 w 198"/>
                <a:gd name="T15" fmla="*/ 2147483646 h 59"/>
                <a:gd name="T16" fmla="*/ 0 w 198"/>
                <a:gd name="T17" fmla="*/ 2147483646 h 59"/>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98"/>
                <a:gd name="T28" fmla="*/ 0 h 59"/>
                <a:gd name="T29" fmla="*/ 198 w 198"/>
                <a:gd name="T30" fmla="*/ 59 h 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8" h="59">
                  <a:moveTo>
                    <a:pt x="0" y="54"/>
                  </a:moveTo>
                  <a:lnTo>
                    <a:pt x="115" y="0"/>
                  </a:lnTo>
                  <a:lnTo>
                    <a:pt x="198" y="57"/>
                  </a:lnTo>
                  <a:lnTo>
                    <a:pt x="23" y="59"/>
                  </a:lnTo>
                  <a:lnTo>
                    <a:pt x="0" y="54"/>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24" name="Freeform 112">
              <a:extLst>
                <a:ext uri="{FF2B5EF4-FFF2-40B4-BE49-F238E27FC236}">
                  <a16:creationId xmlns:a16="http://schemas.microsoft.com/office/drawing/2014/main" id="{9AF3DE36-3D3C-4079-9D55-8C78DB455EDF}"/>
                </a:ext>
              </a:extLst>
            </p:cNvPr>
            <p:cNvSpPr>
              <a:spLocks/>
            </p:cNvSpPr>
            <p:nvPr/>
          </p:nvSpPr>
          <p:spPr bwMode="auto">
            <a:xfrm>
              <a:off x="7994132" y="2327276"/>
              <a:ext cx="70043" cy="161921"/>
            </a:xfrm>
            <a:custGeom>
              <a:avLst/>
              <a:gdLst>
                <a:gd name="T0" fmla="*/ 2147483646 w 41"/>
                <a:gd name="T1" fmla="*/ 0 h 102"/>
                <a:gd name="T2" fmla="*/ 2147483646 w 41"/>
                <a:gd name="T3" fmla="*/ 2147483646 h 102"/>
                <a:gd name="T4" fmla="*/ 2147483646 w 41"/>
                <a:gd name="T5" fmla="*/ 2147483646 h 102"/>
                <a:gd name="T6" fmla="*/ 0 w 41"/>
                <a:gd name="T7" fmla="*/ 2147483646 h 102"/>
                <a:gd name="T8" fmla="*/ 2147483646 w 41"/>
                <a:gd name="T9" fmla="*/ 0 h 102"/>
                <a:gd name="T10" fmla="*/ 2147483646 w 41"/>
                <a:gd name="T11" fmla="*/ 2147483646 h 102"/>
                <a:gd name="T12" fmla="*/ 2147483646 w 41"/>
                <a:gd name="T13" fmla="*/ 2147483646 h 102"/>
                <a:gd name="T14" fmla="*/ 2147483646 w 41"/>
                <a:gd name="T15" fmla="*/ 2147483646 h 102"/>
                <a:gd name="T16" fmla="*/ 2147483646 w 41"/>
                <a:gd name="T17" fmla="*/ 2147483646 h 102"/>
                <a:gd name="T18" fmla="*/ 2147483646 w 41"/>
                <a:gd name="T19" fmla="*/ 2147483646 h 102"/>
                <a:gd name="T20" fmla="*/ 2147483646 w 41"/>
                <a:gd name="T21" fmla="*/ 2147483646 h 102"/>
                <a:gd name="T22" fmla="*/ 0 w 41"/>
                <a:gd name="T23" fmla="*/ 2147483646 h 102"/>
                <a:gd name="T24" fmla="*/ 2147483646 w 41"/>
                <a:gd name="T25" fmla="*/ 0 h 102"/>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
                <a:gd name="T40" fmla="*/ 0 h 102"/>
                <a:gd name="T41" fmla="*/ 41 w 41"/>
                <a:gd name="T42" fmla="*/ 102 h 1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 h="102">
                  <a:moveTo>
                    <a:pt x="41" y="0"/>
                  </a:moveTo>
                  <a:lnTo>
                    <a:pt x="35" y="77"/>
                  </a:lnTo>
                  <a:lnTo>
                    <a:pt x="29" y="79"/>
                  </a:lnTo>
                  <a:lnTo>
                    <a:pt x="26" y="99"/>
                  </a:lnTo>
                  <a:lnTo>
                    <a:pt x="14" y="102"/>
                  </a:lnTo>
                  <a:lnTo>
                    <a:pt x="7" y="79"/>
                  </a:lnTo>
                  <a:lnTo>
                    <a:pt x="3" y="81"/>
                  </a:lnTo>
                  <a:lnTo>
                    <a:pt x="0" y="43"/>
                  </a:lnTo>
                  <a:lnTo>
                    <a:pt x="41" y="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25" name="Freeform 113">
              <a:extLst>
                <a:ext uri="{FF2B5EF4-FFF2-40B4-BE49-F238E27FC236}">
                  <a16:creationId xmlns:a16="http://schemas.microsoft.com/office/drawing/2014/main" id="{AE0AD5C0-27EA-4E45-91C7-D31466BB7501}"/>
                </a:ext>
              </a:extLst>
            </p:cNvPr>
            <p:cNvSpPr>
              <a:spLocks/>
            </p:cNvSpPr>
            <p:nvPr/>
          </p:nvSpPr>
          <p:spPr bwMode="auto">
            <a:xfrm>
              <a:off x="7846091" y="2414592"/>
              <a:ext cx="90735" cy="76196"/>
            </a:xfrm>
            <a:custGeom>
              <a:avLst/>
              <a:gdLst>
                <a:gd name="T0" fmla="*/ 2147483646 w 53"/>
                <a:gd name="T1" fmla="*/ 0 h 48"/>
                <a:gd name="T2" fmla="*/ 2147483646 w 53"/>
                <a:gd name="T3" fmla="*/ 2147483646 h 48"/>
                <a:gd name="T4" fmla="*/ 2147483646 w 53"/>
                <a:gd name="T5" fmla="*/ 2147483646 h 48"/>
                <a:gd name="T6" fmla="*/ 0 w 53"/>
                <a:gd name="T7" fmla="*/ 2147483646 h 48"/>
                <a:gd name="T8" fmla="*/ 2147483646 w 53"/>
                <a:gd name="T9" fmla="*/ 0 h 48"/>
                <a:gd name="T10" fmla="*/ 2147483646 w 53"/>
                <a:gd name="T11" fmla="*/ 2147483646 h 48"/>
                <a:gd name="T12" fmla="*/ 2147483646 w 53"/>
                <a:gd name="T13" fmla="*/ 2147483646 h 48"/>
                <a:gd name="T14" fmla="*/ 2147483646 w 53"/>
                <a:gd name="T15" fmla="*/ 2147483646 h 48"/>
                <a:gd name="T16" fmla="*/ 2147483646 w 53"/>
                <a:gd name="T17" fmla="*/ 2147483646 h 48"/>
                <a:gd name="T18" fmla="*/ 0 w 53"/>
                <a:gd name="T19" fmla="*/ 2147483646 h 48"/>
                <a:gd name="T20" fmla="*/ 2147483646 w 53"/>
                <a:gd name="T21" fmla="*/ 0 h 48"/>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53"/>
                <a:gd name="T34" fmla="*/ 0 h 48"/>
                <a:gd name="T35" fmla="*/ 53 w 53"/>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 h="48">
                  <a:moveTo>
                    <a:pt x="53" y="0"/>
                  </a:moveTo>
                  <a:lnTo>
                    <a:pt x="53" y="28"/>
                  </a:lnTo>
                  <a:lnTo>
                    <a:pt x="49" y="30"/>
                  </a:lnTo>
                  <a:lnTo>
                    <a:pt x="44" y="47"/>
                  </a:lnTo>
                  <a:lnTo>
                    <a:pt x="3" y="48"/>
                  </a:lnTo>
                  <a:lnTo>
                    <a:pt x="0" y="19"/>
                  </a:lnTo>
                  <a:lnTo>
                    <a:pt x="53" y="0"/>
                  </a:lnTo>
                  <a:close/>
                </a:path>
              </a:pathLst>
            </a:custGeom>
            <a:solidFill>
              <a:srgbClr val="B2FAFF"/>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26" name="Freeform 114">
              <a:extLst>
                <a:ext uri="{FF2B5EF4-FFF2-40B4-BE49-F238E27FC236}">
                  <a16:creationId xmlns:a16="http://schemas.microsoft.com/office/drawing/2014/main" id="{C0AD8078-5B72-482C-87E8-A7FA7A278C4F}"/>
                </a:ext>
              </a:extLst>
            </p:cNvPr>
            <p:cNvSpPr>
              <a:spLocks/>
            </p:cNvSpPr>
            <p:nvPr/>
          </p:nvSpPr>
          <p:spPr bwMode="auto">
            <a:xfrm>
              <a:off x="7826989" y="2400300"/>
              <a:ext cx="106655" cy="90489"/>
            </a:xfrm>
            <a:custGeom>
              <a:avLst/>
              <a:gdLst>
                <a:gd name="T0" fmla="*/ 2147483646 w 62"/>
                <a:gd name="T1" fmla="*/ 0 h 57"/>
                <a:gd name="T2" fmla="*/ 2147483646 w 62"/>
                <a:gd name="T3" fmla="*/ 2147483646 h 57"/>
                <a:gd name="T4" fmla="*/ 2147483646 w 62"/>
                <a:gd name="T5" fmla="*/ 2147483646 h 57"/>
                <a:gd name="T6" fmla="*/ 0 w 62"/>
                <a:gd name="T7" fmla="*/ 2147483646 h 57"/>
                <a:gd name="T8" fmla="*/ 2147483646 w 62"/>
                <a:gd name="T9" fmla="*/ 2147483646 h 57"/>
                <a:gd name="T10" fmla="*/ 2147483646 w 62"/>
                <a:gd name="T11" fmla="*/ 0 h 57"/>
                <a:gd name="T12" fmla="*/ 2147483646 w 62"/>
                <a:gd name="T13" fmla="*/ 2147483646 h 57"/>
                <a:gd name="T14" fmla="*/ 2147483646 w 62"/>
                <a:gd name="T15" fmla="*/ 2147483646 h 57"/>
                <a:gd name="T16" fmla="*/ 2147483646 w 62"/>
                <a:gd name="T17" fmla="*/ 2147483646 h 57"/>
                <a:gd name="T18" fmla="*/ 2147483646 w 62"/>
                <a:gd name="T19" fmla="*/ 2147483646 h 57"/>
                <a:gd name="T20" fmla="*/ 2147483646 w 62"/>
                <a:gd name="T21" fmla="*/ 2147483646 h 57"/>
                <a:gd name="T22" fmla="*/ 2147483646 w 62"/>
                <a:gd name="T23" fmla="*/ 2147483646 h 57"/>
                <a:gd name="T24" fmla="*/ 0 w 62"/>
                <a:gd name="T25" fmla="*/ 2147483646 h 57"/>
                <a:gd name="T26" fmla="*/ 2147483646 w 62"/>
                <a:gd name="T27" fmla="*/ 2147483646 h 57"/>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2"/>
                <a:gd name="T43" fmla="*/ 0 h 57"/>
                <a:gd name="T44" fmla="*/ 62 w 62"/>
                <a:gd name="T45" fmla="*/ 57 h 5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2" h="57">
                  <a:moveTo>
                    <a:pt x="3" y="3"/>
                  </a:moveTo>
                  <a:lnTo>
                    <a:pt x="61" y="0"/>
                  </a:lnTo>
                  <a:lnTo>
                    <a:pt x="62" y="12"/>
                  </a:lnTo>
                  <a:lnTo>
                    <a:pt x="17" y="40"/>
                  </a:lnTo>
                  <a:lnTo>
                    <a:pt x="46" y="38"/>
                  </a:lnTo>
                  <a:lnTo>
                    <a:pt x="25" y="57"/>
                  </a:lnTo>
                  <a:lnTo>
                    <a:pt x="10" y="56"/>
                  </a:lnTo>
                  <a:lnTo>
                    <a:pt x="9" y="41"/>
                  </a:lnTo>
                  <a:lnTo>
                    <a:pt x="0" y="38"/>
                  </a:lnTo>
                  <a:lnTo>
                    <a:pt x="3" y="3"/>
                  </a:lnTo>
                  <a:close/>
                </a:path>
              </a:pathLst>
            </a:custGeom>
            <a:solidFill>
              <a:srgbClr val="A3A3D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27" name="Freeform 115">
              <a:extLst>
                <a:ext uri="{FF2B5EF4-FFF2-40B4-BE49-F238E27FC236}">
                  <a16:creationId xmlns:a16="http://schemas.microsoft.com/office/drawing/2014/main" id="{3432070B-0F94-41A3-A5B3-212E54C48922}"/>
                </a:ext>
              </a:extLst>
            </p:cNvPr>
            <p:cNvSpPr>
              <a:spLocks/>
            </p:cNvSpPr>
            <p:nvPr/>
          </p:nvSpPr>
          <p:spPr bwMode="auto">
            <a:xfrm>
              <a:off x="7718743" y="2278063"/>
              <a:ext cx="65260" cy="212726"/>
            </a:xfrm>
            <a:custGeom>
              <a:avLst/>
              <a:gdLst>
                <a:gd name="T0" fmla="*/ 2147483646 w 38"/>
                <a:gd name="T1" fmla="*/ 0 h 134"/>
                <a:gd name="T2" fmla="*/ 2147483646 w 38"/>
                <a:gd name="T3" fmla="*/ 2147483646 h 134"/>
                <a:gd name="T4" fmla="*/ 2147483646 w 38"/>
                <a:gd name="T5" fmla="*/ 2147483646 h 134"/>
                <a:gd name="T6" fmla="*/ 0 w 38"/>
                <a:gd name="T7" fmla="*/ 2147483646 h 134"/>
                <a:gd name="T8" fmla="*/ 2147483646 w 38"/>
                <a:gd name="T9" fmla="*/ 0 h 134"/>
                <a:gd name="T10" fmla="*/ 2147483646 w 38"/>
                <a:gd name="T11" fmla="*/ 2147483646 h 134"/>
                <a:gd name="T12" fmla="*/ 2147483646 w 38"/>
                <a:gd name="T13" fmla="*/ 2147483646 h 134"/>
                <a:gd name="T14" fmla="*/ 2147483646 w 38"/>
                <a:gd name="T15" fmla="*/ 2147483646 h 134"/>
                <a:gd name="T16" fmla="*/ 2147483646 w 38"/>
                <a:gd name="T17" fmla="*/ 2147483646 h 134"/>
                <a:gd name="T18" fmla="*/ 2147483646 w 38"/>
                <a:gd name="T19" fmla="*/ 2147483646 h 134"/>
                <a:gd name="T20" fmla="*/ 2147483646 w 38"/>
                <a:gd name="T21" fmla="*/ 2147483646 h 134"/>
                <a:gd name="T22" fmla="*/ 2147483646 w 38"/>
                <a:gd name="T23" fmla="*/ 2147483646 h 134"/>
                <a:gd name="T24" fmla="*/ 2147483646 w 38"/>
                <a:gd name="T25" fmla="*/ 2147483646 h 134"/>
                <a:gd name="T26" fmla="*/ 0 w 38"/>
                <a:gd name="T27" fmla="*/ 2147483646 h 134"/>
                <a:gd name="T28" fmla="*/ 2147483646 w 38"/>
                <a:gd name="T29" fmla="*/ 2147483646 h 134"/>
                <a:gd name="T30" fmla="*/ 2147483646 w 38"/>
                <a:gd name="T31" fmla="*/ 0 h 134"/>
                <a:gd name="T32" fmla="*/ 17694720 60000 65536"/>
                <a:gd name="T33" fmla="*/ 0 60000 65536"/>
                <a:gd name="T34" fmla="*/ 5898240 60000 65536"/>
                <a:gd name="T35" fmla="*/ 1179648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134"/>
                <a:gd name="T50" fmla="*/ 38 w 38"/>
                <a:gd name="T51" fmla="*/ 134 h 13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134">
                  <a:moveTo>
                    <a:pt x="13" y="0"/>
                  </a:moveTo>
                  <a:lnTo>
                    <a:pt x="27" y="1"/>
                  </a:lnTo>
                  <a:lnTo>
                    <a:pt x="27" y="16"/>
                  </a:lnTo>
                  <a:lnTo>
                    <a:pt x="38" y="19"/>
                  </a:lnTo>
                  <a:lnTo>
                    <a:pt x="37" y="112"/>
                  </a:lnTo>
                  <a:lnTo>
                    <a:pt x="28" y="111"/>
                  </a:lnTo>
                  <a:lnTo>
                    <a:pt x="26" y="133"/>
                  </a:lnTo>
                  <a:lnTo>
                    <a:pt x="17" y="134"/>
                  </a:lnTo>
                  <a:lnTo>
                    <a:pt x="12" y="115"/>
                  </a:lnTo>
                  <a:lnTo>
                    <a:pt x="0" y="21"/>
                  </a:lnTo>
                  <a:lnTo>
                    <a:pt x="9" y="18"/>
                  </a:lnTo>
                  <a:lnTo>
                    <a:pt x="13" y="0"/>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28" name="Freeform 116">
              <a:extLst>
                <a:ext uri="{FF2B5EF4-FFF2-40B4-BE49-F238E27FC236}">
                  <a16:creationId xmlns:a16="http://schemas.microsoft.com/office/drawing/2014/main" id="{59A529DD-C22C-432F-A238-FC7C3E69A9C3}"/>
                </a:ext>
              </a:extLst>
            </p:cNvPr>
            <p:cNvSpPr>
              <a:spLocks/>
            </p:cNvSpPr>
            <p:nvPr/>
          </p:nvSpPr>
          <p:spPr bwMode="auto">
            <a:xfrm>
              <a:off x="7815852" y="2278063"/>
              <a:ext cx="125757" cy="120645"/>
            </a:xfrm>
            <a:custGeom>
              <a:avLst/>
              <a:gdLst>
                <a:gd name="T0" fmla="*/ 2147483646 w 73"/>
                <a:gd name="T1" fmla="*/ 0 h 76"/>
                <a:gd name="T2" fmla="*/ 2147483646 w 73"/>
                <a:gd name="T3" fmla="*/ 2147483646 h 76"/>
                <a:gd name="T4" fmla="*/ 2147483646 w 73"/>
                <a:gd name="T5" fmla="*/ 2147483646 h 76"/>
                <a:gd name="T6" fmla="*/ 0 w 73"/>
                <a:gd name="T7" fmla="*/ 2147483646 h 76"/>
                <a:gd name="T8" fmla="*/ 2147483646 w 73"/>
                <a:gd name="T9" fmla="*/ 2147483646 h 76"/>
                <a:gd name="T10" fmla="*/ 2147483646 w 73"/>
                <a:gd name="T11" fmla="*/ 2147483646 h 76"/>
                <a:gd name="T12" fmla="*/ 2147483646 w 73"/>
                <a:gd name="T13" fmla="*/ 2147483646 h 76"/>
                <a:gd name="T14" fmla="*/ 0 w 73"/>
                <a:gd name="T15" fmla="*/ 2147483646 h 76"/>
                <a:gd name="T16" fmla="*/ 2147483646 w 73"/>
                <a:gd name="T17" fmla="*/ 2147483646 h 76"/>
                <a:gd name="T18" fmla="*/ 2147483646 w 73"/>
                <a:gd name="T19" fmla="*/ 2147483646 h 76"/>
                <a:gd name="T20" fmla="*/ 2147483646 w 73"/>
                <a:gd name="T21" fmla="*/ 2147483646 h 76"/>
                <a:gd name="T22" fmla="*/ 2147483646 w 73"/>
                <a:gd name="T23" fmla="*/ 2147483646 h 76"/>
                <a:gd name="T24" fmla="*/ 2147483646 w 73"/>
                <a:gd name="T25" fmla="*/ 2147483646 h 76"/>
                <a:gd name="T26" fmla="*/ 2147483646 w 73"/>
                <a:gd name="T27" fmla="*/ 2147483646 h 76"/>
                <a:gd name="T28" fmla="*/ 2147483646 w 73"/>
                <a:gd name="T29" fmla="*/ 2147483646 h 76"/>
                <a:gd name="T30" fmla="*/ 2147483646 w 73"/>
                <a:gd name="T31" fmla="*/ 2147483646 h 76"/>
                <a:gd name="T32" fmla="*/ 2147483646 w 73"/>
                <a:gd name="T33" fmla="*/ 2147483646 h 76"/>
                <a:gd name="T34" fmla="*/ 2147483646 w 73"/>
                <a:gd name="T35" fmla="*/ 2147483646 h 76"/>
                <a:gd name="T36" fmla="*/ 2147483646 w 73"/>
                <a:gd name="T37" fmla="*/ 0 h 76"/>
                <a:gd name="T38" fmla="*/ 2147483646 w 73"/>
                <a:gd name="T39" fmla="*/ 2147483646 h 76"/>
                <a:gd name="T40" fmla="*/ 17694720 60000 65536"/>
                <a:gd name="T41" fmla="*/ 0 60000 65536"/>
                <a:gd name="T42" fmla="*/ 5898240 60000 65536"/>
                <a:gd name="T43" fmla="*/ 1179648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3"/>
                <a:gd name="T61" fmla="*/ 0 h 76"/>
                <a:gd name="T62" fmla="*/ 73 w 73"/>
                <a:gd name="T63" fmla="*/ 76 h 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3" h="76">
                  <a:moveTo>
                    <a:pt x="16" y="3"/>
                  </a:moveTo>
                  <a:lnTo>
                    <a:pt x="14" y="19"/>
                  </a:lnTo>
                  <a:lnTo>
                    <a:pt x="1" y="21"/>
                  </a:lnTo>
                  <a:lnTo>
                    <a:pt x="0" y="75"/>
                  </a:lnTo>
                  <a:lnTo>
                    <a:pt x="70" y="76"/>
                  </a:lnTo>
                  <a:lnTo>
                    <a:pt x="32" y="67"/>
                  </a:lnTo>
                  <a:lnTo>
                    <a:pt x="60" y="64"/>
                  </a:lnTo>
                  <a:lnTo>
                    <a:pt x="36" y="44"/>
                  </a:lnTo>
                  <a:lnTo>
                    <a:pt x="14" y="53"/>
                  </a:lnTo>
                  <a:lnTo>
                    <a:pt x="34" y="33"/>
                  </a:lnTo>
                  <a:lnTo>
                    <a:pt x="70" y="53"/>
                  </a:lnTo>
                  <a:lnTo>
                    <a:pt x="73" y="23"/>
                  </a:lnTo>
                  <a:lnTo>
                    <a:pt x="62" y="21"/>
                  </a:lnTo>
                  <a:lnTo>
                    <a:pt x="65" y="1"/>
                  </a:lnTo>
                  <a:lnTo>
                    <a:pt x="27" y="0"/>
                  </a:lnTo>
                  <a:lnTo>
                    <a:pt x="16" y="3"/>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29" name="Freeform 117">
              <a:extLst>
                <a:ext uri="{FF2B5EF4-FFF2-40B4-BE49-F238E27FC236}">
                  <a16:creationId xmlns:a16="http://schemas.microsoft.com/office/drawing/2014/main" id="{3F51B304-7234-4967-985F-E34D5F5E2B57}"/>
                </a:ext>
              </a:extLst>
            </p:cNvPr>
            <p:cNvSpPr>
              <a:spLocks/>
            </p:cNvSpPr>
            <p:nvPr/>
          </p:nvSpPr>
          <p:spPr bwMode="auto">
            <a:xfrm>
              <a:off x="7994132" y="2276471"/>
              <a:ext cx="70043" cy="134938"/>
            </a:xfrm>
            <a:custGeom>
              <a:avLst/>
              <a:gdLst>
                <a:gd name="T0" fmla="*/ 2147483646 w 41"/>
                <a:gd name="T1" fmla="*/ 0 h 85"/>
                <a:gd name="T2" fmla="*/ 2147483646 w 41"/>
                <a:gd name="T3" fmla="*/ 2147483646 h 85"/>
                <a:gd name="T4" fmla="*/ 2147483646 w 41"/>
                <a:gd name="T5" fmla="*/ 2147483646 h 85"/>
                <a:gd name="T6" fmla="*/ 0 w 41"/>
                <a:gd name="T7" fmla="*/ 2147483646 h 85"/>
                <a:gd name="T8" fmla="*/ 2147483646 w 41"/>
                <a:gd name="T9" fmla="*/ 0 h 85"/>
                <a:gd name="T10" fmla="*/ 2147483646 w 41"/>
                <a:gd name="T11" fmla="*/ 0 h 85"/>
                <a:gd name="T12" fmla="*/ 2147483646 w 41"/>
                <a:gd name="T13" fmla="*/ 2147483646 h 85"/>
                <a:gd name="T14" fmla="*/ 2147483646 w 41"/>
                <a:gd name="T15" fmla="*/ 2147483646 h 85"/>
                <a:gd name="T16" fmla="*/ 2147483646 w 41"/>
                <a:gd name="T17" fmla="*/ 2147483646 h 85"/>
                <a:gd name="T18" fmla="*/ 0 w 41"/>
                <a:gd name="T19" fmla="*/ 2147483646 h 85"/>
                <a:gd name="T20" fmla="*/ 2147483646 w 41"/>
                <a:gd name="T21" fmla="*/ 2147483646 h 85"/>
                <a:gd name="T22" fmla="*/ 2147483646 w 41"/>
                <a:gd name="T23" fmla="*/ 2147483646 h 85"/>
                <a:gd name="T24" fmla="*/ 2147483646 w 41"/>
                <a:gd name="T25" fmla="*/ 0 h 85"/>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
                <a:gd name="T40" fmla="*/ 0 h 85"/>
                <a:gd name="T41" fmla="*/ 41 w 41"/>
                <a:gd name="T42" fmla="*/ 85 h 8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 h="85">
                  <a:moveTo>
                    <a:pt x="12" y="0"/>
                  </a:moveTo>
                  <a:lnTo>
                    <a:pt x="36" y="0"/>
                  </a:lnTo>
                  <a:lnTo>
                    <a:pt x="30" y="22"/>
                  </a:lnTo>
                  <a:lnTo>
                    <a:pt x="41" y="24"/>
                  </a:lnTo>
                  <a:lnTo>
                    <a:pt x="38" y="41"/>
                  </a:lnTo>
                  <a:lnTo>
                    <a:pt x="0" y="85"/>
                  </a:lnTo>
                  <a:lnTo>
                    <a:pt x="1" y="22"/>
                  </a:lnTo>
                  <a:lnTo>
                    <a:pt x="7" y="18"/>
                  </a:lnTo>
                  <a:lnTo>
                    <a:pt x="12" y="0"/>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30" name="Freeform 118">
              <a:extLst>
                <a:ext uri="{FF2B5EF4-FFF2-40B4-BE49-F238E27FC236}">
                  <a16:creationId xmlns:a16="http://schemas.microsoft.com/office/drawing/2014/main" id="{EDE20D66-1B09-44F9-83BD-181560E1170D}"/>
                </a:ext>
              </a:extLst>
            </p:cNvPr>
            <p:cNvSpPr>
              <a:spLocks/>
            </p:cNvSpPr>
            <p:nvPr/>
          </p:nvSpPr>
          <p:spPr bwMode="auto">
            <a:xfrm>
              <a:off x="7669401" y="2270126"/>
              <a:ext cx="70043" cy="28575"/>
            </a:xfrm>
            <a:custGeom>
              <a:avLst/>
              <a:gdLst>
                <a:gd name="T0" fmla="*/ 2147483646 w 40"/>
                <a:gd name="T1" fmla="*/ 0 h 18"/>
                <a:gd name="T2" fmla="*/ 2147483646 w 40"/>
                <a:gd name="T3" fmla="*/ 2147483646 h 18"/>
                <a:gd name="T4" fmla="*/ 2147483646 w 40"/>
                <a:gd name="T5" fmla="*/ 2147483646 h 18"/>
                <a:gd name="T6" fmla="*/ 0 w 40"/>
                <a:gd name="T7" fmla="*/ 2147483646 h 18"/>
                <a:gd name="T8" fmla="*/ 0 w 40"/>
                <a:gd name="T9" fmla="*/ 2147483646 h 18"/>
                <a:gd name="T10" fmla="*/ 2147483646 w 40"/>
                <a:gd name="T11" fmla="*/ 2147483646 h 18"/>
                <a:gd name="T12" fmla="*/ 2147483646 w 40"/>
                <a:gd name="T13" fmla="*/ 2147483646 h 18"/>
                <a:gd name="T14" fmla="*/ 2147483646 w 40"/>
                <a:gd name="T15" fmla="*/ 0 h 18"/>
                <a:gd name="T16" fmla="*/ 0 w 40"/>
                <a:gd name="T17" fmla="*/ 2147483646 h 18"/>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0"/>
                <a:gd name="T28" fmla="*/ 0 h 18"/>
                <a:gd name="T29" fmla="*/ 40 w 40"/>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18">
                  <a:moveTo>
                    <a:pt x="0" y="4"/>
                  </a:moveTo>
                  <a:lnTo>
                    <a:pt x="4" y="13"/>
                  </a:lnTo>
                  <a:lnTo>
                    <a:pt x="40" y="18"/>
                  </a:lnTo>
                  <a:lnTo>
                    <a:pt x="40" y="0"/>
                  </a:lnTo>
                  <a:lnTo>
                    <a:pt x="0" y="4"/>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31" name="Freeform 119">
              <a:extLst>
                <a:ext uri="{FF2B5EF4-FFF2-40B4-BE49-F238E27FC236}">
                  <a16:creationId xmlns:a16="http://schemas.microsoft.com/office/drawing/2014/main" id="{9BD37419-CEBE-4141-B1F4-2EFB8BAA8A83}"/>
                </a:ext>
              </a:extLst>
            </p:cNvPr>
            <p:cNvSpPr>
              <a:spLocks/>
            </p:cNvSpPr>
            <p:nvPr/>
          </p:nvSpPr>
          <p:spPr bwMode="auto">
            <a:xfrm>
              <a:off x="7769684" y="2274890"/>
              <a:ext cx="76407" cy="22229"/>
            </a:xfrm>
            <a:custGeom>
              <a:avLst/>
              <a:gdLst>
                <a:gd name="T0" fmla="*/ 2147483646 w 44"/>
                <a:gd name="T1" fmla="*/ 0 h 14"/>
                <a:gd name="T2" fmla="*/ 2147483646 w 44"/>
                <a:gd name="T3" fmla="*/ 2147483646 h 14"/>
                <a:gd name="T4" fmla="*/ 2147483646 w 44"/>
                <a:gd name="T5" fmla="*/ 2147483646 h 14"/>
                <a:gd name="T6" fmla="*/ 0 w 44"/>
                <a:gd name="T7" fmla="*/ 2147483646 h 14"/>
                <a:gd name="T8" fmla="*/ 0 w 44"/>
                <a:gd name="T9" fmla="*/ 2147483646 h 14"/>
                <a:gd name="T10" fmla="*/ 0 w 44"/>
                <a:gd name="T11" fmla="*/ 2147483646 h 14"/>
                <a:gd name="T12" fmla="*/ 2147483646 w 44"/>
                <a:gd name="T13" fmla="*/ 2147483646 h 14"/>
                <a:gd name="T14" fmla="*/ 2147483646 w 44"/>
                <a:gd name="T15" fmla="*/ 0 h 14"/>
                <a:gd name="T16" fmla="*/ 0 w 44"/>
                <a:gd name="T17" fmla="*/ 2147483646 h 1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4"/>
                <a:gd name="T28" fmla="*/ 0 h 14"/>
                <a:gd name="T29" fmla="*/ 44 w 4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14">
                  <a:moveTo>
                    <a:pt x="0" y="2"/>
                  </a:moveTo>
                  <a:lnTo>
                    <a:pt x="0" y="14"/>
                  </a:lnTo>
                  <a:lnTo>
                    <a:pt x="44" y="14"/>
                  </a:lnTo>
                  <a:lnTo>
                    <a:pt x="42"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32" name="Freeform 120">
              <a:extLst>
                <a:ext uri="{FF2B5EF4-FFF2-40B4-BE49-F238E27FC236}">
                  <a16:creationId xmlns:a16="http://schemas.microsoft.com/office/drawing/2014/main" id="{DE7E4BE3-7827-4AEA-8F82-E2808F31A6D5}"/>
                </a:ext>
              </a:extLst>
            </p:cNvPr>
            <p:cNvSpPr>
              <a:spLocks/>
            </p:cNvSpPr>
            <p:nvPr/>
          </p:nvSpPr>
          <p:spPr bwMode="auto">
            <a:xfrm>
              <a:off x="7927281" y="2274890"/>
              <a:ext cx="79589" cy="19046"/>
            </a:xfrm>
            <a:custGeom>
              <a:avLst/>
              <a:gdLst>
                <a:gd name="T0" fmla="*/ 2147483646 w 46"/>
                <a:gd name="T1" fmla="*/ 0 h 12"/>
                <a:gd name="T2" fmla="*/ 2147483646 w 46"/>
                <a:gd name="T3" fmla="*/ 2147483646 h 12"/>
                <a:gd name="T4" fmla="*/ 2147483646 w 46"/>
                <a:gd name="T5" fmla="*/ 2147483646 h 12"/>
                <a:gd name="T6" fmla="*/ 0 w 46"/>
                <a:gd name="T7" fmla="*/ 2147483646 h 12"/>
                <a:gd name="T8" fmla="*/ 2147483646 w 46"/>
                <a:gd name="T9" fmla="*/ 2147483646 h 12"/>
                <a:gd name="T10" fmla="*/ 0 w 46"/>
                <a:gd name="T11" fmla="*/ 2147483646 h 12"/>
                <a:gd name="T12" fmla="*/ 2147483646 w 46"/>
                <a:gd name="T13" fmla="*/ 2147483646 h 12"/>
                <a:gd name="T14" fmla="*/ 2147483646 w 46"/>
                <a:gd name="T15" fmla="*/ 0 h 12"/>
                <a:gd name="T16" fmla="*/ 2147483646 w 46"/>
                <a:gd name="T17" fmla="*/ 2147483646 h 12"/>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6"/>
                <a:gd name="T28" fmla="*/ 0 h 12"/>
                <a:gd name="T29" fmla="*/ 46 w 46"/>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12">
                  <a:moveTo>
                    <a:pt x="1" y="4"/>
                  </a:moveTo>
                  <a:lnTo>
                    <a:pt x="0" y="12"/>
                  </a:lnTo>
                  <a:lnTo>
                    <a:pt x="43" y="11"/>
                  </a:lnTo>
                  <a:lnTo>
                    <a:pt x="46" y="0"/>
                  </a:lnTo>
                  <a:lnTo>
                    <a:pt x="1" y="4"/>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33" name="Freeform 121">
              <a:extLst>
                <a:ext uri="{FF2B5EF4-FFF2-40B4-BE49-F238E27FC236}">
                  <a16:creationId xmlns:a16="http://schemas.microsoft.com/office/drawing/2014/main" id="{373C5D4F-F40B-4567-BB30-BF8CD78538A0}"/>
                </a:ext>
              </a:extLst>
            </p:cNvPr>
            <p:cNvSpPr>
              <a:spLocks/>
            </p:cNvSpPr>
            <p:nvPr/>
          </p:nvSpPr>
          <p:spPr bwMode="auto">
            <a:xfrm>
              <a:off x="8051438" y="2274890"/>
              <a:ext cx="62078" cy="22229"/>
            </a:xfrm>
            <a:custGeom>
              <a:avLst/>
              <a:gdLst>
                <a:gd name="T0" fmla="*/ 2147483646 w 36"/>
                <a:gd name="T1" fmla="*/ 0 h 14"/>
                <a:gd name="T2" fmla="*/ 2147483646 w 36"/>
                <a:gd name="T3" fmla="*/ 2147483646 h 14"/>
                <a:gd name="T4" fmla="*/ 2147483646 w 36"/>
                <a:gd name="T5" fmla="*/ 2147483646 h 14"/>
                <a:gd name="T6" fmla="*/ 0 w 36"/>
                <a:gd name="T7" fmla="*/ 2147483646 h 14"/>
                <a:gd name="T8" fmla="*/ 2147483646 w 36"/>
                <a:gd name="T9" fmla="*/ 2147483646 h 14"/>
                <a:gd name="T10" fmla="*/ 0 w 36"/>
                <a:gd name="T11" fmla="*/ 2147483646 h 14"/>
                <a:gd name="T12" fmla="*/ 2147483646 w 36"/>
                <a:gd name="T13" fmla="*/ 2147483646 h 14"/>
                <a:gd name="T14" fmla="*/ 2147483646 w 36"/>
                <a:gd name="T15" fmla="*/ 0 h 14"/>
                <a:gd name="T16" fmla="*/ 2147483646 w 36"/>
                <a:gd name="T17" fmla="*/ 2147483646 h 1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36"/>
                <a:gd name="T28" fmla="*/ 0 h 14"/>
                <a:gd name="T29" fmla="*/ 36 w 36"/>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14">
                  <a:moveTo>
                    <a:pt x="2" y="2"/>
                  </a:moveTo>
                  <a:lnTo>
                    <a:pt x="0" y="14"/>
                  </a:lnTo>
                  <a:lnTo>
                    <a:pt x="36" y="10"/>
                  </a:lnTo>
                  <a:lnTo>
                    <a:pt x="36" y="0"/>
                  </a:lnTo>
                  <a:lnTo>
                    <a:pt x="2"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34" name="Freeform 122">
              <a:extLst>
                <a:ext uri="{FF2B5EF4-FFF2-40B4-BE49-F238E27FC236}">
                  <a16:creationId xmlns:a16="http://schemas.microsoft.com/office/drawing/2014/main" id="{112C4F71-BCDB-4B9F-B059-7C3A7C0A8213}"/>
                </a:ext>
              </a:extLst>
            </p:cNvPr>
            <p:cNvSpPr>
              <a:spLocks/>
            </p:cNvSpPr>
            <p:nvPr/>
          </p:nvSpPr>
          <p:spPr bwMode="auto">
            <a:xfrm>
              <a:off x="8045074" y="2312983"/>
              <a:ext cx="58896" cy="138110"/>
            </a:xfrm>
            <a:custGeom>
              <a:avLst/>
              <a:gdLst>
                <a:gd name="T0" fmla="*/ 2147483646 w 34"/>
                <a:gd name="T1" fmla="*/ 0 h 87"/>
                <a:gd name="T2" fmla="*/ 2147483646 w 34"/>
                <a:gd name="T3" fmla="*/ 2147483646 h 87"/>
                <a:gd name="T4" fmla="*/ 2147483646 w 34"/>
                <a:gd name="T5" fmla="*/ 2147483646 h 87"/>
                <a:gd name="T6" fmla="*/ 0 w 34"/>
                <a:gd name="T7" fmla="*/ 2147483646 h 87"/>
                <a:gd name="T8" fmla="*/ 2147483646 w 34"/>
                <a:gd name="T9" fmla="*/ 2147483646 h 87"/>
                <a:gd name="T10" fmla="*/ 2147483646 w 34"/>
                <a:gd name="T11" fmla="*/ 2147483646 h 87"/>
                <a:gd name="T12" fmla="*/ 2147483646 w 34"/>
                <a:gd name="T13" fmla="*/ 2147483646 h 87"/>
                <a:gd name="T14" fmla="*/ 0 w 34"/>
                <a:gd name="T15" fmla="*/ 2147483646 h 87"/>
                <a:gd name="T16" fmla="*/ 2147483646 w 34"/>
                <a:gd name="T17" fmla="*/ 2147483646 h 87"/>
                <a:gd name="T18" fmla="*/ 2147483646 w 34"/>
                <a:gd name="T19" fmla="*/ 0 h 87"/>
                <a:gd name="T20" fmla="*/ 2147483646 w 34"/>
                <a:gd name="T21" fmla="*/ 2147483646 h 87"/>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34"/>
                <a:gd name="T34" fmla="*/ 0 h 87"/>
                <a:gd name="T35" fmla="*/ 34 w 34"/>
                <a:gd name="T36" fmla="*/ 87 h 8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 h="87">
                  <a:moveTo>
                    <a:pt x="33" y="5"/>
                  </a:moveTo>
                  <a:lnTo>
                    <a:pt x="18" y="9"/>
                  </a:lnTo>
                  <a:lnTo>
                    <a:pt x="19" y="87"/>
                  </a:lnTo>
                  <a:lnTo>
                    <a:pt x="0" y="87"/>
                  </a:lnTo>
                  <a:lnTo>
                    <a:pt x="10" y="1"/>
                  </a:lnTo>
                  <a:lnTo>
                    <a:pt x="34" y="0"/>
                  </a:lnTo>
                  <a:lnTo>
                    <a:pt x="33" y="5"/>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35" name="Freeform 123">
              <a:extLst>
                <a:ext uri="{FF2B5EF4-FFF2-40B4-BE49-F238E27FC236}">
                  <a16:creationId xmlns:a16="http://schemas.microsoft.com/office/drawing/2014/main" id="{FB6EB421-7377-46E4-8C4F-85BF0DF03ECF}"/>
                </a:ext>
              </a:extLst>
            </p:cNvPr>
            <p:cNvSpPr>
              <a:spLocks/>
            </p:cNvSpPr>
            <p:nvPr/>
          </p:nvSpPr>
          <p:spPr bwMode="auto">
            <a:xfrm>
              <a:off x="7935236" y="2314574"/>
              <a:ext cx="55714" cy="142875"/>
            </a:xfrm>
            <a:custGeom>
              <a:avLst/>
              <a:gdLst>
                <a:gd name="T0" fmla="*/ 2147483646 w 32"/>
                <a:gd name="T1" fmla="*/ 0 h 90"/>
                <a:gd name="T2" fmla="*/ 2147483646 w 32"/>
                <a:gd name="T3" fmla="*/ 2147483646 h 90"/>
                <a:gd name="T4" fmla="*/ 2147483646 w 32"/>
                <a:gd name="T5" fmla="*/ 2147483646 h 90"/>
                <a:gd name="T6" fmla="*/ 0 w 32"/>
                <a:gd name="T7" fmla="*/ 2147483646 h 90"/>
                <a:gd name="T8" fmla="*/ 2147483646 w 32"/>
                <a:gd name="T9" fmla="*/ 0 h 90"/>
                <a:gd name="T10" fmla="*/ 2147483646 w 32"/>
                <a:gd name="T11" fmla="*/ 2147483646 h 90"/>
                <a:gd name="T12" fmla="*/ 2147483646 w 32"/>
                <a:gd name="T13" fmla="*/ 2147483646 h 90"/>
                <a:gd name="T14" fmla="*/ 2147483646 w 32"/>
                <a:gd name="T15" fmla="*/ 2147483646 h 90"/>
                <a:gd name="T16" fmla="*/ 0 w 32"/>
                <a:gd name="T17" fmla="*/ 2147483646 h 90"/>
                <a:gd name="T18" fmla="*/ 2147483646 w 32"/>
                <a:gd name="T19" fmla="*/ 0 h 90"/>
                <a:gd name="T20" fmla="*/ 2147483646 w 32"/>
                <a:gd name="T21" fmla="*/ 0 h 90"/>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32"/>
                <a:gd name="T34" fmla="*/ 0 h 90"/>
                <a:gd name="T35" fmla="*/ 32 w 32"/>
                <a:gd name="T36" fmla="*/ 90 h 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90">
                  <a:moveTo>
                    <a:pt x="32" y="0"/>
                  </a:moveTo>
                  <a:lnTo>
                    <a:pt x="30" y="7"/>
                  </a:lnTo>
                  <a:lnTo>
                    <a:pt x="13" y="38"/>
                  </a:lnTo>
                  <a:lnTo>
                    <a:pt x="12" y="88"/>
                  </a:lnTo>
                  <a:lnTo>
                    <a:pt x="0" y="90"/>
                  </a:lnTo>
                  <a:lnTo>
                    <a:pt x="4" y="0"/>
                  </a:lnTo>
                  <a:lnTo>
                    <a:pt x="32"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36" name="Freeform 124">
              <a:extLst>
                <a:ext uri="{FF2B5EF4-FFF2-40B4-BE49-F238E27FC236}">
                  <a16:creationId xmlns:a16="http://schemas.microsoft.com/office/drawing/2014/main" id="{A45E44DA-DA24-4669-B29E-1A067FD5771C}"/>
                </a:ext>
              </a:extLst>
            </p:cNvPr>
            <p:cNvSpPr>
              <a:spLocks/>
            </p:cNvSpPr>
            <p:nvPr/>
          </p:nvSpPr>
          <p:spPr bwMode="auto">
            <a:xfrm>
              <a:off x="7782421" y="2308229"/>
              <a:ext cx="39794" cy="150811"/>
            </a:xfrm>
            <a:custGeom>
              <a:avLst/>
              <a:gdLst>
                <a:gd name="T0" fmla="*/ 2147483646 w 23"/>
                <a:gd name="T1" fmla="*/ 0 h 95"/>
                <a:gd name="T2" fmla="*/ 2147483646 w 23"/>
                <a:gd name="T3" fmla="*/ 2147483646 h 95"/>
                <a:gd name="T4" fmla="*/ 2147483646 w 23"/>
                <a:gd name="T5" fmla="*/ 2147483646 h 95"/>
                <a:gd name="T6" fmla="*/ 0 w 23"/>
                <a:gd name="T7" fmla="*/ 2147483646 h 95"/>
                <a:gd name="T8" fmla="*/ 0 w 23"/>
                <a:gd name="T9" fmla="*/ 2147483646 h 95"/>
                <a:gd name="T10" fmla="*/ 2147483646 w 23"/>
                <a:gd name="T11" fmla="*/ 2147483646 h 95"/>
                <a:gd name="T12" fmla="*/ 2147483646 w 23"/>
                <a:gd name="T13" fmla="*/ 2147483646 h 95"/>
                <a:gd name="T14" fmla="*/ 2147483646 w 23"/>
                <a:gd name="T15" fmla="*/ 2147483646 h 95"/>
                <a:gd name="T16" fmla="*/ 2147483646 w 23"/>
                <a:gd name="T17" fmla="*/ 2147483646 h 95"/>
                <a:gd name="T18" fmla="*/ 2147483646 w 23"/>
                <a:gd name="T19" fmla="*/ 0 h 95"/>
                <a:gd name="T20" fmla="*/ 0 w 23"/>
                <a:gd name="T21" fmla="*/ 2147483646 h 95"/>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95"/>
                <a:gd name="T35" fmla="*/ 23 w 23"/>
                <a:gd name="T36" fmla="*/ 95 h 9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95">
                  <a:moveTo>
                    <a:pt x="0" y="2"/>
                  </a:moveTo>
                  <a:lnTo>
                    <a:pt x="2" y="17"/>
                  </a:lnTo>
                  <a:lnTo>
                    <a:pt x="11" y="48"/>
                  </a:lnTo>
                  <a:lnTo>
                    <a:pt x="11" y="95"/>
                  </a:lnTo>
                  <a:lnTo>
                    <a:pt x="21" y="95"/>
                  </a:lnTo>
                  <a:lnTo>
                    <a:pt x="23"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37" name="Freeform 125">
              <a:extLst>
                <a:ext uri="{FF2B5EF4-FFF2-40B4-BE49-F238E27FC236}">
                  <a16:creationId xmlns:a16="http://schemas.microsoft.com/office/drawing/2014/main" id="{9B98F12C-90C3-41ED-8FC6-1F2F0C1FAE50}"/>
                </a:ext>
              </a:extLst>
            </p:cNvPr>
            <p:cNvSpPr>
              <a:spLocks/>
            </p:cNvSpPr>
            <p:nvPr/>
          </p:nvSpPr>
          <p:spPr bwMode="auto">
            <a:xfrm>
              <a:off x="7683721" y="2312983"/>
              <a:ext cx="44567" cy="144466"/>
            </a:xfrm>
            <a:custGeom>
              <a:avLst/>
              <a:gdLst>
                <a:gd name="T0" fmla="*/ 2147483646 w 26"/>
                <a:gd name="T1" fmla="*/ 0 h 91"/>
                <a:gd name="T2" fmla="*/ 2147483646 w 26"/>
                <a:gd name="T3" fmla="*/ 2147483646 h 91"/>
                <a:gd name="T4" fmla="*/ 2147483646 w 26"/>
                <a:gd name="T5" fmla="*/ 2147483646 h 91"/>
                <a:gd name="T6" fmla="*/ 0 w 26"/>
                <a:gd name="T7" fmla="*/ 2147483646 h 91"/>
                <a:gd name="T8" fmla="*/ 0 w 26"/>
                <a:gd name="T9" fmla="*/ 0 h 91"/>
                <a:gd name="T10" fmla="*/ 2147483646 w 26"/>
                <a:gd name="T11" fmla="*/ 2147483646 h 91"/>
                <a:gd name="T12" fmla="*/ 2147483646 w 26"/>
                <a:gd name="T13" fmla="*/ 2147483646 h 91"/>
                <a:gd name="T14" fmla="*/ 2147483646 w 26"/>
                <a:gd name="T15" fmla="*/ 2147483646 h 91"/>
                <a:gd name="T16" fmla="*/ 2147483646 w 26"/>
                <a:gd name="T17" fmla="*/ 0 h 91"/>
                <a:gd name="T18" fmla="*/ 0 w 26"/>
                <a:gd name="T19" fmla="*/ 0 h 91"/>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26"/>
                <a:gd name="T31" fmla="*/ 0 h 91"/>
                <a:gd name="T32" fmla="*/ 26 w 26"/>
                <a:gd name="T33" fmla="*/ 91 h 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91">
                  <a:moveTo>
                    <a:pt x="0" y="0"/>
                  </a:moveTo>
                  <a:lnTo>
                    <a:pt x="2" y="19"/>
                  </a:lnTo>
                  <a:lnTo>
                    <a:pt x="16" y="91"/>
                  </a:lnTo>
                  <a:lnTo>
                    <a:pt x="26" y="91"/>
                  </a:lnTo>
                  <a:lnTo>
                    <a:pt x="24" y="0"/>
                  </a:lnTo>
                  <a:lnTo>
                    <a:pt x="0"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38" name="Freeform 126">
              <a:extLst>
                <a:ext uri="{FF2B5EF4-FFF2-40B4-BE49-F238E27FC236}">
                  <a16:creationId xmlns:a16="http://schemas.microsoft.com/office/drawing/2014/main" id="{80FACA9C-545F-4537-8F9E-DEE717EC9BB0}"/>
                </a:ext>
              </a:extLst>
            </p:cNvPr>
            <p:cNvSpPr>
              <a:spLocks/>
            </p:cNvSpPr>
            <p:nvPr/>
          </p:nvSpPr>
          <p:spPr bwMode="auto">
            <a:xfrm>
              <a:off x="7618460" y="2493961"/>
              <a:ext cx="522122" cy="69851"/>
            </a:xfrm>
            <a:custGeom>
              <a:avLst/>
              <a:gdLst>
                <a:gd name="T0" fmla="*/ 2147483646 w 303"/>
                <a:gd name="T1" fmla="*/ 0 h 44"/>
                <a:gd name="T2" fmla="*/ 2147483646 w 303"/>
                <a:gd name="T3" fmla="*/ 2147483646 h 44"/>
                <a:gd name="T4" fmla="*/ 2147483646 w 303"/>
                <a:gd name="T5" fmla="*/ 2147483646 h 44"/>
                <a:gd name="T6" fmla="*/ 0 w 303"/>
                <a:gd name="T7" fmla="*/ 2147483646 h 44"/>
                <a:gd name="T8" fmla="*/ 2147483646 w 303"/>
                <a:gd name="T9" fmla="*/ 0 h 44"/>
                <a:gd name="T10" fmla="*/ 2147483646 w 303"/>
                <a:gd name="T11" fmla="*/ 0 h 44"/>
                <a:gd name="T12" fmla="*/ 2147483646 w 303"/>
                <a:gd name="T13" fmla="*/ 2147483646 h 44"/>
                <a:gd name="T14" fmla="*/ 2147483646 w 303"/>
                <a:gd name="T15" fmla="*/ 2147483646 h 44"/>
                <a:gd name="T16" fmla="*/ 2147483646 w 303"/>
                <a:gd name="T17" fmla="*/ 2147483646 h 44"/>
                <a:gd name="T18" fmla="*/ 2147483646 w 303"/>
                <a:gd name="T19" fmla="*/ 2147483646 h 44"/>
                <a:gd name="T20" fmla="*/ 2147483646 w 303"/>
                <a:gd name="T21" fmla="*/ 2147483646 h 44"/>
                <a:gd name="T22" fmla="*/ 2147483646 w 303"/>
                <a:gd name="T23" fmla="*/ 2147483646 h 44"/>
                <a:gd name="T24" fmla="*/ 2147483646 w 303"/>
                <a:gd name="T25" fmla="*/ 2147483646 h 44"/>
                <a:gd name="T26" fmla="*/ 2147483646 w 303"/>
                <a:gd name="T27" fmla="*/ 2147483646 h 44"/>
                <a:gd name="T28" fmla="*/ 2147483646 w 303"/>
                <a:gd name="T29" fmla="*/ 2147483646 h 44"/>
                <a:gd name="T30" fmla="*/ 0 w 303"/>
                <a:gd name="T31" fmla="*/ 2147483646 h 44"/>
                <a:gd name="T32" fmla="*/ 2147483646 w 303"/>
                <a:gd name="T33" fmla="*/ 2147483646 h 44"/>
                <a:gd name="T34" fmla="*/ 2147483646 w 303"/>
                <a:gd name="T35" fmla="*/ 2147483646 h 44"/>
                <a:gd name="T36" fmla="*/ 2147483646 w 303"/>
                <a:gd name="T37" fmla="*/ 0 h 44"/>
                <a:gd name="T38" fmla="*/ 17694720 60000 65536"/>
                <a:gd name="T39" fmla="*/ 0 60000 65536"/>
                <a:gd name="T40" fmla="*/ 5898240 60000 65536"/>
                <a:gd name="T41" fmla="*/ 1179648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03"/>
                <a:gd name="T58" fmla="*/ 0 h 44"/>
                <a:gd name="T59" fmla="*/ 303 w 303"/>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03" h="44">
                  <a:moveTo>
                    <a:pt x="46" y="0"/>
                  </a:moveTo>
                  <a:lnTo>
                    <a:pt x="271" y="0"/>
                  </a:lnTo>
                  <a:lnTo>
                    <a:pt x="267" y="8"/>
                  </a:lnTo>
                  <a:lnTo>
                    <a:pt x="30" y="9"/>
                  </a:lnTo>
                  <a:lnTo>
                    <a:pt x="27" y="13"/>
                  </a:lnTo>
                  <a:lnTo>
                    <a:pt x="275" y="15"/>
                  </a:lnTo>
                  <a:lnTo>
                    <a:pt x="286" y="23"/>
                  </a:lnTo>
                  <a:lnTo>
                    <a:pt x="13" y="22"/>
                  </a:lnTo>
                  <a:lnTo>
                    <a:pt x="28" y="25"/>
                  </a:lnTo>
                  <a:lnTo>
                    <a:pt x="303" y="31"/>
                  </a:lnTo>
                  <a:lnTo>
                    <a:pt x="301" y="44"/>
                  </a:lnTo>
                  <a:lnTo>
                    <a:pt x="0" y="39"/>
                  </a:lnTo>
                  <a:lnTo>
                    <a:pt x="9" y="16"/>
                  </a:lnTo>
                  <a:lnTo>
                    <a:pt x="29" y="2"/>
                  </a:lnTo>
                  <a:lnTo>
                    <a:pt x="46"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39" name="Freeform 127">
              <a:extLst>
                <a:ext uri="{FF2B5EF4-FFF2-40B4-BE49-F238E27FC236}">
                  <a16:creationId xmlns:a16="http://schemas.microsoft.com/office/drawing/2014/main" id="{88B1AF6D-F021-4721-A46F-E4EABE3B0932}"/>
                </a:ext>
              </a:extLst>
            </p:cNvPr>
            <p:cNvSpPr>
              <a:spLocks/>
            </p:cNvSpPr>
            <p:nvPr/>
          </p:nvSpPr>
          <p:spPr bwMode="auto">
            <a:xfrm>
              <a:off x="7710787" y="2160590"/>
              <a:ext cx="372489" cy="93661"/>
            </a:xfrm>
            <a:custGeom>
              <a:avLst/>
              <a:gdLst>
                <a:gd name="T0" fmla="*/ 2147483646 w 216"/>
                <a:gd name="T1" fmla="*/ 0 h 59"/>
                <a:gd name="T2" fmla="*/ 2147483646 w 216"/>
                <a:gd name="T3" fmla="*/ 2147483646 h 59"/>
                <a:gd name="T4" fmla="*/ 2147483646 w 216"/>
                <a:gd name="T5" fmla="*/ 2147483646 h 59"/>
                <a:gd name="T6" fmla="*/ 0 w 216"/>
                <a:gd name="T7" fmla="*/ 2147483646 h 59"/>
                <a:gd name="T8" fmla="*/ 0 w 216"/>
                <a:gd name="T9" fmla="*/ 2147483646 h 59"/>
                <a:gd name="T10" fmla="*/ 2147483646 w 216"/>
                <a:gd name="T11" fmla="*/ 0 h 59"/>
                <a:gd name="T12" fmla="*/ 2147483646 w 216"/>
                <a:gd name="T13" fmla="*/ 2147483646 h 59"/>
                <a:gd name="T14" fmla="*/ 2147483646 w 216"/>
                <a:gd name="T15" fmla="*/ 2147483646 h 59"/>
                <a:gd name="T16" fmla="*/ 2147483646 w 216"/>
                <a:gd name="T17" fmla="*/ 2147483646 h 59"/>
                <a:gd name="T18" fmla="*/ 2147483646 w 216"/>
                <a:gd name="T19" fmla="*/ 2147483646 h 59"/>
                <a:gd name="T20" fmla="*/ 0 w 216"/>
                <a:gd name="T21" fmla="*/ 2147483646 h 59"/>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16"/>
                <a:gd name="T34" fmla="*/ 0 h 59"/>
                <a:gd name="T35" fmla="*/ 216 w 216"/>
                <a:gd name="T36" fmla="*/ 59 h 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 h="59">
                  <a:moveTo>
                    <a:pt x="0" y="52"/>
                  </a:moveTo>
                  <a:lnTo>
                    <a:pt x="121" y="0"/>
                  </a:lnTo>
                  <a:lnTo>
                    <a:pt x="216" y="59"/>
                  </a:lnTo>
                  <a:lnTo>
                    <a:pt x="119" y="58"/>
                  </a:lnTo>
                  <a:lnTo>
                    <a:pt x="64" y="40"/>
                  </a:lnTo>
                  <a:lnTo>
                    <a:pt x="16" y="55"/>
                  </a:lnTo>
                  <a:lnTo>
                    <a:pt x="0" y="52"/>
                  </a:lnTo>
                  <a:close/>
                </a:path>
              </a:pathLst>
            </a:custGeom>
            <a:solidFill>
              <a:srgbClr val="D1BABA"/>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40" name="Freeform 128">
              <a:extLst>
                <a:ext uri="{FF2B5EF4-FFF2-40B4-BE49-F238E27FC236}">
                  <a16:creationId xmlns:a16="http://schemas.microsoft.com/office/drawing/2014/main" id="{38138851-D286-47B2-96FB-F199BA90D139}"/>
                </a:ext>
              </a:extLst>
            </p:cNvPr>
            <p:cNvSpPr>
              <a:spLocks/>
            </p:cNvSpPr>
            <p:nvPr/>
          </p:nvSpPr>
          <p:spPr bwMode="auto">
            <a:xfrm>
              <a:off x="7731480" y="2171699"/>
              <a:ext cx="343832" cy="82552"/>
            </a:xfrm>
            <a:custGeom>
              <a:avLst/>
              <a:gdLst>
                <a:gd name="T0" fmla="*/ 2147483646 w 199"/>
                <a:gd name="T1" fmla="*/ 0 h 52"/>
                <a:gd name="T2" fmla="*/ 2147483646 w 199"/>
                <a:gd name="T3" fmla="*/ 2147483646 h 52"/>
                <a:gd name="T4" fmla="*/ 2147483646 w 199"/>
                <a:gd name="T5" fmla="*/ 2147483646 h 52"/>
                <a:gd name="T6" fmla="*/ 0 w 199"/>
                <a:gd name="T7" fmla="*/ 2147483646 h 52"/>
                <a:gd name="T8" fmla="*/ 0 w 199"/>
                <a:gd name="T9" fmla="*/ 2147483646 h 52"/>
                <a:gd name="T10" fmla="*/ 2147483646 w 199"/>
                <a:gd name="T11" fmla="*/ 0 h 52"/>
                <a:gd name="T12" fmla="*/ 2147483646 w 199"/>
                <a:gd name="T13" fmla="*/ 2147483646 h 52"/>
                <a:gd name="T14" fmla="*/ 2147483646 w 199"/>
                <a:gd name="T15" fmla="*/ 2147483646 h 52"/>
                <a:gd name="T16" fmla="*/ 2147483646 w 199"/>
                <a:gd name="T17" fmla="*/ 2147483646 h 52"/>
                <a:gd name="T18" fmla="*/ 0 w 199"/>
                <a:gd name="T19" fmla="*/ 2147483646 h 52"/>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199"/>
                <a:gd name="T31" fmla="*/ 0 h 52"/>
                <a:gd name="T32" fmla="*/ 199 w 199"/>
                <a:gd name="T33" fmla="*/ 52 h 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9" h="52">
                  <a:moveTo>
                    <a:pt x="0" y="49"/>
                  </a:moveTo>
                  <a:lnTo>
                    <a:pt x="116" y="0"/>
                  </a:lnTo>
                  <a:lnTo>
                    <a:pt x="199" y="52"/>
                  </a:lnTo>
                  <a:lnTo>
                    <a:pt x="151" y="51"/>
                  </a:lnTo>
                  <a:lnTo>
                    <a:pt x="105" y="22"/>
                  </a:lnTo>
                  <a:lnTo>
                    <a:pt x="0" y="49"/>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41" name="Freeform 129">
              <a:extLst>
                <a:ext uri="{FF2B5EF4-FFF2-40B4-BE49-F238E27FC236}">
                  <a16:creationId xmlns:a16="http://schemas.microsoft.com/office/drawing/2014/main" id="{9EE8D8EB-B2AD-4780-8045-9ED8CE8248EF}"/>
                </a:ext>
              </a:extLst>
            </p:cNvPr>
            <p:cNvSpPr>
              <a:spLocks/>
            </p:cNvSpPr>
            <p:nvPr/>
          </p:nvSpPr>
          <p:spPr bwMode="auto">
            <a:xfrm>
              <a:off x="7634380" y="2133596"/>
              <a:ext cx="530077" cy="150811"/>
            </a:xfrm>
            <a:custGeom>
              <a:avLst/>
              <a:gdLst>
                <a:gd name="T0" fmla="*/ 2147483646 w 308"/>
                <a:gd name="T1" fmla="*/ 0 h 95"/>
                <a:gd name="T2" fmla="*/ 2147483646 w 308"/>
                <a:gd name="T3" fmla="*/ 2147483646 h 95"/>
                <a:gd name="T4" fmla="*/ 2147483646 w 308"/>
                <a:gd name="T5" fmla="*/ 2147483646 h 95"/>
                <a:gd name="T6" fmla="*/ 0 w 308"/>
                <a:gd name="T7" fmla="*/ 2147483646 h 95"/>
                <a:gd name="T8" fmla="*/ 0 w 308"/>
                <a:gd name="T9" fmla="*/ 2147483646 h 95"/>
                <a:gd name="T10" fmla="*/ 2147483646 w 308"/>
                <a:gd name="T11" fmla="*/ 2147483646 h 95"/>
                <a:gd name="T12" fmla="*/ 2147483646 w 308"/>
                <a:gd name="T13" fmla="*/ 2147483646 h 95"/>
                <a:gd name="T14" fmla="*/ 2147483646 w 308"/>
                <a:gd name="T15" fmla="*/ 2147483646 h 95"/>
                <a:gd name="T16" fmla="*/ 2147483646 w 308"/>
                <a:gd name="T17" fmla="*/ 2147483646 h 95"/>
                <a:gd name="T18" fmla="*/ 2147483646 w 308"/>
                <a:gd name="T19" fmla="*/ 2147483646 h 95"/>
                <a:gd name="T20" fmla="*/ 2147483646 w 308"/>
                <a:gd name="T21" fmla="*/ 0 h 95"/>
                <a:gd name="T22" fmla="*/ 2147483646 w 308"/>
                <a:gd name="T23" fmla="*/ 2147483646 h 95"/>
                <a:gd name="T24" fmla="*/ 2147483646 w 308"/>
                <a:gd name="T25" fmla="*/ 2147483646 h 95"/>
                <a:gd name="T26" fmla="*/ 2147483646 w 308"/>
                <a:gd name="T27" fmla="*/ 2147483646 h 95"/>
                <a:gd name="T28" fmla="*/ 0 w 308"/>
                <a:gd name="T29" fmla="*/ 2147483646 h 95"/>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08"/>
                <a:gd name="T46" fmla="*/ 0 h 95"/>
                <a:gd name="T47" fmla="*/ 308 w 308"/>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08" h="95">
                  <a:moveTo>
                    <a:pt x="0" y="77"/>
                  </a:moveTo>
                  <a:lnTo>
                    <a:pt x="24" y="86"/>
                  </a:lnTo>
                  <a:lnTo>
                    <a:pt x="291" y="86"/>
                  </a:lnTo>
                  <a:lnTo>
                    <a:pt x="165" y="6"/>
                  </a:lnTo>
                  <a:lnTo>
                    <a:pt x="25" y="65"/>
                  </a:lnTo>
                  <a:lnTo>
                    <a:pt x="155" y="2"/>
                  </a:lnTo>
                  <a:lnTo>
                    <a:pt x="170" y="0"/>
                  </a:lnTo>
                  <a:lnTo>
                    <a:pt x="308" y="84"/>
                  </a:lnTo>
                  <a:lnTo>
                    <a:pt x="302" y="95"/>
                  </a:lnTo>
                  <a:lnTo>
                    <a:pt x="12" y="94"/>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42" name="Freeform 130">
              <a:extLst>
                <a:ext uri="{FF2B5EF4-FFF2-40B4-BE49-F238E27FC236}">
                  <a16:creationId xmlns:a16="http://schemas.microsoft.com/office/drawing/2014/main" id="{7F3DC0C8-3E52-45E8-A65C-0D6EBCC69587}"/>
                </a:ext>
              </a:extLst>
            </p:cNvPr>
            <p:cNvSpPr>
              <a:spLocks/>
            </p:cNvSpPr>
            <p:nvPr/>
          </p:nvSpPr>
          <p:spPr bwMode="auto">
            <a:xfrm>
              <a:off x="7659846" y="2276471"/>
              <a:ext cx="93918" cy="38103"/>
            </a:xfrm>
            <a:custGeom>
              <a:avLst/>
              <a:gdLst>
                <a:gd name="T0" fmla="*/ 2147483646 w 55"/>
                <a:gd name="T1" fmla="*/ 0 h 24"/>
                <a:gd name="T2" fmla="*/ 2147483646 w 55"/>
                <a:gd name="T3" fmla="*/ 2147483646 h 24"/>
                <a:gd name="T4" fmla="*/ 2147483646 w 55"/>
                <a:gd name="T5" fmla="*/ 2147483646 h 24"/>
                <a:gd name="T6" fmla="*/ 0 w 55"/>
                <a:gd name="T7" fmla="*/ 2147483646 h 24"/>
                <a:gd name="T8" fmla="*/ 0 w 55"/>
                <a:gd name="T9" fmla="*/ 2147483646 h 24"/>
                <a:gd name="T10" fmla="*/ 2147483646 w 55"/>
                <a:gd name="T11" fmla="*/ 2147483646 h 24"/>
                <a:gd name="T12" fmla="*/ 2147483646 w 55"/>
                <a:gd name="T13" fmla="*/ 2147483646 h 24"/>
                <a:gd name="T14" fmla="*/ 2147483646 w 55"/>
                <a:gd name="T15" fmla="*/ 0 h 24"/>
                <a:gd name="T16" fmla="*/ 2147483646 w 55"/>
                <a:gd name="T17" fmla="*/ 2147483646 h 24"/>
                <a:gd name="T18" fmla="*/ 2147483646 w 55"/>
                <a:gd name="T19" fmla="*/ 2147483646 h 24"/>
                <a:gd name="T20" fmla="*/ 2147483646 w 55"/>
                <a:gd name="T21" fmla="*/ 2147483646 h 24"/>
                <a:gd name="T22" fmla="*/ 2147483646 w 55"/>
                <a:gd name="T23" fmla="*/ 2147483646 h 24"/>
                <a:gd name="T24" fmla="*/ 0 w 55"/>
                <a:gd name="T25" fmla="*/ 2147483646 h 24"/>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5"/>
                <a:gd name="T40" fmla="*/ 0 h 24"/>
                <a:gd name="T41" fmla="*/ 55 w 55"/>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5" h="24">
                  <a:moveTo>
                    <a:pt x="0" y="1"/>
                  </a:moveTo>
                  <a:lnTo>
                    <a:pt x="8" y="24"/>
                  </a:lnTo>
                  <a:lnTo>
                    <a:pt x="50" y="23"/>
                  </a:lnTo>
                  <a:lnTo>
                    <a:pt x="55" y="0"/>
                  </a:lnTo>
                  <a:lnTo>
                    <a:pt x="37" y="1"/>
                  </a:lnTo>
                  <a:lnTo>
                    <a:pt x="38" y="17"/>
                  </a:lnTo>
                  <a:lnTo>
                    <a:pt x="11" y="16"/>
                  </a:lnTo>
                  <a:lnTo>
                    <a:pt x="11" y="1"/>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43" name="Freeform 131">
              <a:extLst>
                <a:ext uri="{FF2B5EF4-FFF2-40B4-BE49-F238E27FC236}">
                  <a16:creationId xmlns:a16="http://schemas.microsoft.com/office/drawing/2014/main" id="{F0DC8879-862E-4AFC-868F-E718312005B6}"/>
                </a:ext>
              </a:extLst>
            </p:cNvPr>
            <p:cNvSpPr>
              <a:spLocks/>
            </p:cNvSpPr>
            <p:nvPr/>
          </p:nvSpPr>
          <p:spPr bwMode="auto">
            <a:xfrm>
              <a:off x="7758537" y="2278063"/>
              <a:ext cx="103473" cy="36511"/>
            </a:xfrm>
            <a:custGeom>
              <a:avLst/>
              <a:gdLst>
                <a:gd name="T0" fmla="*/ 2147483646 w 60"/>
                <a:gd name="T1" fmla="*/ 0 h 23"/>
                <a:gd name="T2" fmla="*/ 2147483646 w 60"/>
                <a:gd name="T3" fmla="*/ 2147483646 h 23"/>
                <a:gd name="T4" fmla="*/ 2147483646 w 60"/>
                <a:gd name="T5" fmla="*/ 2147483646 h 23"/>
                <a:gd name="T6" fmla="*/ 0 w 60"/>
                <a:gd name="T7" fmla="*/ 2147483646 h 23"/>
                <a:gd name="T8" fmla="*/ 0 w 60"/>
                <a:gd name="T9" fmla="*/ 2147483646 h 23"/>
                <a:gd name="T10" fmla="*/ 2147483646 w 60"/>
                <a:gd name="T11" fmla="*/ 2147483646 h 23"/>
                <a:gd name="T12" fmla="*/ 2147483646 w 60"/>
                <a:gd name="T13" fmla="*/ 2147483646 h 23"/>
                <a:gd name="T14" fmla="*/ 2147483646 w 60"/>
                <a:gd name="T15" fmla="*/ 0 h 23"/>
                <a:gd name="T16" fmla="*/ 2147483646 w 60"/>
                <a:gd name="T17" fmla="*/ 0 h 23"/>
                <a:gd name="T18" fmla="*/ 2147483646 w 60"/>
                <a:gd name="T19" fmla="*/ 2147483646 h 23"/>
                <a:gd name="T20" fmla="*/ 2147483646 w 60"/>
                <a:gd name="T21" fmla="*/ 2147483646 h 23"/>
                <a:gd name="T22" fmla="*/ 2147483646 w 60"/>
                <a:gd name="T23" fmla="*/ 0 h 23"/>
                <a:gd name="T24" fmla="*/ 0 w 60"/>
                <a:gd name="T25" fmla="*/ 2147483646 h 23"/>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
                <a:gd name="T40" fmla="*/ 0 h 23"/>
                <a:gd name="T41" fmla="*/ 60 w 60"/>
                <a:gd name="T42" fmla="*/ 23 h 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 h="23">
                  <a:moveTo>
                    <a:pt x="0" y="1"/>
                  </a:moveTo>
                  <a:lnTo>
                    <a:pt x="2" y="21"/>
                  </a:lnTo>
                  <a:lnTo>
                    <a:pt x="52" y="23"/>
                  </a:lnTo>
                  <a:lnTo>
                    <a:pt x="60" y="0"/>
                  </a:lnTo>
                  <a:lnTo>
                    <a:pt x="36" y="0"/>
                  </a:lnTo>
                  <a:lnTo>
                    <a:pt x="43" y="16"/>
                  </a:lnTo>
                  <a:lnTo>
                    <a:pt x="10" y="16"/>
                  </a:lnTo>
                  <a:lnTo>
                    <a:pt x="10"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44" name="Freeform 132">
              <a:extLst>
                <a:ext uri="{FF2B5EF4-FFF2-40B4-BE49-F238E27FC236}">
                  <a16:creationId xmlns:a16="http://schemas.microsoft.com/office/drawing/2014/main" id="{36762012-389E-46FB-9E85-5C670815D7ED}"/>
                </a:ext>
              </a:extLst>
            </p:cNvPr>
            <p:cNvSpPr>
              <a:spLocks/>
            </p:cNvSpPr>
            <p:nvPr/>
          </p:nvSpPr>
          <p:spPr bwMode="auto">
            <a:xfrm>
              <a:off x="7914543" y="2278063"/>
              <a:ext cx="109837" cy="38103"/>
            </a:xfrm>
            <a:custGeom>
              <a:avLst/>
              <a:gdLst>
                <a:gd name="T0" fmla="*/ 2147483646 w 64"/>
                <a:gd name="T1" fmla="*/ 0 h 24"/>
                <a:gd name="T2" fmla="*/ 2147483646 w 64"/>
                <a:gd name="T3" fmla="*/ 2147483646 h 24"/>
                <a:gd name="T4" fmla="*/ 2147483646 w 64"/>
                <a:gd name="T5" fmla="*/ 2147483646 h 24"/>
                <a:gd name="T6" fmla="*/ 0 w 64"/>
                <a:gd name="T7" fmla="*/ 2147483646 h 24"/>
                <a:gd name="T8" fmla="*/ 0 w 64"/>
                <a:gd name="T9" fmla="*/ 2147483646 h 24"/>
                <a:gd name="T10" fmla="*/ 2147483646 w 64"/>
                <a:gd name="T11" fmla="*/ 2147483646 h 24"/>
                <a:gd name="T12" fmla="*/ 2147483646 w 64"/>
                <a:gd name="T13" fmla="*/ 2147483646 h 24"/>
                <a:gd name="T14" fmla="*/ 2147483646 w 64"/>
                <a:gd name="T15" fmla="*/ 0 h 24"/>
                <a:gd name="T16" fmla="*/ 2147483646 w 64"/>
                <a:gd name="T17" fmla="*/ 0 h 24"/>
                <a:gd name="T18" fmla="*/ 2147483646 w 64"/>
                <a:gd name="T19" fmla="*/ 2147483646 h 24"/>
                <a:gd name="T20" fmla="*/ 2147483646 w 64"/>
                <a:gd name="T21" fmla="*/ 2147483646 h 24"/>
                <a:gd name="T22" fmla="*/ 2147483646 w 64"/>
                <a:gd name="T23" fmla="*/ 2147483646 h 24"/>
                <a:gd name="T24" fmla="*/ 0 w 64"/>
                <a:gd name="T25" fmla="*/ 2147483646 h 24"/>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24"/>
                <a:gd name="T41" fmla="*/ 64 w 64"/>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24">
                  <a:moveTo>
                    <a:pt x="0" y="1"/>
                  </a:moveTo>
                  <a:lnTo>
                    <a:pt x="5" y="24"/>
                  </a:lnTo>
                  <a:lnTo>
                    <a:pt x="55" y="23"/>
                  </a:lnTo>
                  <a:lnTo>
                    <a:pt x="64" y="0"/>
                  </a:lnTo>
                  <a:lnTo>
                    <a:pt x="46" y="0"/>
                  </a:lnTo>
                  <a:lnTo>
                    <a:pt x="47" y="18"/>
                  </a:lnTo>
                  <a:lnTo>
                    <a:pt x="11" y="18"/>
                  </a:lnTo>
                  <a:lnTo>
                    <a:pt x="14" y="3"/>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45" name="Freeform 133">
              <a:extLst>
                <a:ext uri="{FF2B5EF4-FFF2-40B4-BE49-F238E27FC236}">
                  <a16:creationId xmlns:a16="http://schemas.microsoft.com/office/drawing/2014/main" id="{0ED734A1-B2D6-48F6-86E8-6AEDC113DF02}"/>
                </a:ext>
              </a:extLst>
            </p:cNvPr>
            <p:cNvSpPr>
              <a:spLocks/>
            </p:cNvSpPr>
            <p:nvPr/>
          </p:nvSpPr>
          <p:spPr bwMode="auto">
            <a:xfrm>
              <a:off x="8027563" y="2273298"/>
              <a:ext cx="113019" cy="44448"/>
            </a:xfrm>
            <a:custGeom>
              <a:avLst/>
              <a:gdLst>
                <a:gd name="T0" fmla="*/ 2147483646 w 66"/>
                <a:gd name="T1" fmla="*/ 0 h 28"/>
                <a:gd name="T2" fmla="*/ 2147483646 w 66"/>
                <a:gd name="T3" fmla="*/ 2147483646 h 28"/>
                <a:gd name="T4" fmla="*/ 2147483646 w 66"/>
                <a:gd name="T5" fmla="*/ 2147483646 h 28"/>
                <a:gd name="T6" fmla="*/ 0 w 66"/>
                <a:gd name="T7" fmla="*/ 2147483646 h 28"/>
                <a:gd name="T8" fmla="*/ 0 w 66"/>
                <a:gd name="T9" fmla="*/ 2147483646 h 28"/>
                <a:gd name="T10" fmla="*/ 2147483646 w 66"/>
                <a:gd name="T11" fmla="*/ 2147483646 h 28"/>
                <a:gd name="T12" fmla="*/ 2147483646 w 66"/>
                <a:gd name="T13" fmla="*/ 2147483646 h 28"/>
                <a:gd name="T14" fmla="*/ 2147483646 w 66"/>
                <a:gd name="T15" fmla="*/ 0 h 28"/>
                <a:gd name="T16" fmla="*/ 2147483646 w 66"/>
                <a:gd name="T17" fmla="*/ 0 h 28"/>
                <a:gd name="T18" fmla="*/ 2147483646 w 66"/>
                <a:gd name="T19" fmla="*/ 2147483646 h 28"/>
                <a:gd name="T20" fmla="*/ 2147483646 w 66"/>
                <a:gd name="T21" fmla="*/ 2147483646 h 28"/>
                <a:gd name="T22" fmla="*/ 2147483646 w 66"/>
                <a:gd name="T23" fmla="*/ 0 h 28"/>
                <a:gd name="T24" fmla="*/ 0 w 66"/>
                <a:gd name="T25" fmla="*/ 2147483646 h 28"/>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6"/>
                <a:gd name="T40" fmla="*/ 0 h 28"/>
                <a:gd name="T41" fmla="*/ 66 w 66"/>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6" h="28">
                  <a:moveTo>
                    <a:pt x="0" y="1"/>
                  </a:moveTo>
                  <a:lnTo>
                    <a:pt x="10" y="26"/>
                  </a:lnTo>
                  <a:lnTo>
                    <a:pt x="55" y="28"/>
                  </a:lnTo>
                  <a:lnTo>
                    <a:pt x="66" y="0"/>
                  </a:lnTo>
                  <a:lnTo>
                    <a:pt x="45" y="0"/>
                  </a:lnTo>
                  <a:lnTo>
                    <a:pt x="45" y="22"/>
                  </a:lnTo>
                  <a:lnTo>
                    <a:pt x="15" y="20"/>
                  </a:lnTo>
                  <a:lnTo>
                    <a:pt x="25"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46" name="Freeform 134">
              <a:extLst>
                <a:ext uri="{FF2B5EF4-FFF2-40B4-BE49-F238E27FC236}">
                  <a16:creationId xmlns:a16="http://schemas.microsoft.com/office/drawing/2014/main" id="{A0551F9B-A4D3-465D-8040-DBE708E578E6}"/>
                </a:ext>
              </a:extLst>
            </p:cNvPr>
            <p:cNvSpPr>
              <a:spLocks/>
            </p:cNvSpPr>
            <p:nvPr/>
          </p:nvSpPr>
          <p:spPr bwMode="auto">
            <a:xfrm>
              <a:off x="7701232" y="2309810"/>
              <a:ext cx="38203" cy="155576"/>
            </a:xfrm>
            <a:custGeom>
              <a:avLst/>
              <a:gdLst>
                <a:gd name="T0" fmla="*/ 2147483646 w 22"/>
                <a:gd name="T1" fmla="*/ 0 h 98"/>
                <a:gd name="T2" fmla="*/ 2147483646 w 22"/>
                <a:gd name="T3" fmla="*/ 2147483646 h 98"/>
                <a:gd name="T4" fmla="*/ 2147483646 w 22"/>
                <a:gd name="T5" fmla="*/ 2147483646 h 98"/>
                <a:gd name="T6" fmla="*/ 0 w 22"/>
                <a:gd name="T7" fmla="*/ 2147483646 h 98"/>
                <a:gd name="T8" fmla="*/ 2147483646 w 22"/>
                <a:gd name="T9" fmla="*/ 0 h 98"/>
                <a:gd name="T10" fmla="*/ 2147483646 w 22"/>
                <a:gd name="T11" fmla="*/ 2147483646 h 98"/>
                <a:gd name="T12" fmla="*/ 2147483646 w 22"/>
                <a:gd name="T13" fmla="*/ 2147483646 h 98"/>
                <a:gd name="T14" fmla="*/ 2147483646 w 22"/>
                <a:gd name="T15" fmla="*/ 2147483646 h 98"/>
                <a:gd name="T16" fmla="*/ 2147483646 w 22"/>
                <a:gd name="T17" fmla="*/ 2147483646 h 98"/>
                <a:gd name="T18" fmla="*/ 0 w 22"/>
                <a:gd name="T19" fmla="*/ 2147483646 h 98"/>
                <a:gd name="T20" fmla="*/ 0 w 22"/>
                <a:gd name="T21" fmla="*/ 0 h 98"/>
                <a:gd name="T22" fmla="*/ 2147483646 w 22"/>
                <a:gd name="T23" fmla="*/ 0 h 98"/>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98"/>
                <a:gd name="T38" fmla="*/ 22 w 22"/>
                <a:gd name="T39" fmla="*/ 98 h 9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98">
                  <a:moveTo>
                    <a:pt x="17" y="0"/>
                  </a:moveTo>
                  <a:lnTo>
                    <a:pt x="22" y="98"/>
                  </a:lnTo>
                  <a:lnTo>
                    <a:pt x="14" y="97"/>
                  </a:lnTo>
                  <a:lnTo>
                    <a:pt x="9" y="23"/>
                  </a:lnTo>
                  <a:lnTo>
                    <a:pt x="5" y="96"/>
                  </a:lnTo>
                  <a:lnTo>
                    <a:pt x="0" y="98"/>
                  </a:lnTo>
                  <a:lnTo>
                    <a:pt x="0"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47" name="Freeform 135">
              <a:extLst>
                <a:ext uri="{FF2B5EF4-FFF2-40B4-BE49-F238E27FC236}">
                  <a16:creationId xmlns:a16="http://schemas.microsoft.com/office/drawing/2014/main" id="{BDA51DF0-8793-45A2-B90D-BF0DF4A53E4B}"/>
                </a:ext>
              </a:extLst>
            </p:cNvPr>
            <p:cNvSpPr>
              <a:spLocks/>
            </p:cNvSpPr>
            <p:nvPr/>
          </p:nvSpPr>
          <p:spPr bwMode="auto">
            <a:xfrm>
              <a:off x="7680539" y="2312983"/>
              <a:ext cx="12737" cy="144466"/>
            </a:xfrm>
            <a:custGeom>
              <a:avLst/>
              <a:gdLst>
                <a:gd name="T0" fmla="*/ 2147483646 w 8"/>
                <a:gd name="T1" fmla="*/ 0 h 91"/>
                <a:gd name="T2" fmla="*/ 2147483646 w 8"/>
                <a:gd name="T3" fmla="*/ 2147483646 h 91"/>
                <a:gd name="T4" fmla="*/ 2147483646 w 8"/>
                <a:gd name="T5" fmla="*/ 2147483646 h 91"/>
                <a:gd name="T6" fmla="*/ 0 w 8"/>
                <a:gd name="T7" fmla="*/ 2147483646 h 91"/>
                <a:gd name="T8" fmla="*/ 2147483646 w 8"/>
                <a:gd name="T9" fmla="*/ 0 h 91"/>
                <a:gd name="T10" fmla="*/ 0 w 8"/>
                <a:gd name="T11" fmla="*/ 2147483646 h 91"/>
                <a:gd name="T12" fmla="*/ 2147483646 w 8"/>
                <a:gd name="T13" fmla="*/ 2147483646 h 91"/>
                <a:gd name="T14" fmla="*/ 2147483646 w 8"/>
                <a:gd name="T15" fmla="*/ 0 h 91"/>
                <a:gd name="T16" fmla="*/ 2147483646 w 8"/>
                <a:gd name="T17" fmla="*/ 0 h 91"/>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8"/>
                <a:gd name="T28" fmla="*/ 0 h 91"/>
                <a:gd name="T29" fmla="*/ 8 w 8"/>
                <a:gd name="T30" fmla="*/ 91 h 9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91">
                  <a:moveTo>
                    <a:pt x="2" y="0"/>
                  </a:moveTo>
                  <a:lnTo>
                    <a:pt x="0" y="90"/>
                  </a:lnTo>
                  <a:lnTo>
                    <a:pt x="4" y="91"/>
                  </a:lnTo>
                  <a:lnTo>
                    <a:pt x="8"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48" name="Freeform 136">
              <a:extLst>
                <a:ext uri="{FF2B5EF4-FFF2-40B4-BE49-F238E27FC236}">
                  <a16:creationId xmlns:a16="http://schemas.microsoft.com/office/drawing/2014/main" id="{4CDBE50C-146E-4D7E-A98C-956A0ADF8E60}"/>
                </a:ext>
              </a:extLst>
            </p:cNvPr>
            <p:cNvSpPr>
              <a:spLocks/>
            </p:cNvSpPr>
            <p:nvPr/>
          </p:nvSpPr>
          <p:spPr bwMode="auto">
            <a:xfrm>
              <a:off x="7771275" y="2306638"/>
              <a:ext cx="19101" cy="149220"/>
            </a:xfrm>
            <a:custGeom>
              <a:avLst/>
              <a:gdLst>
                <a:gd name="T0" fmla="*/ 2147483646 w 11"/>
                <a:gd name="T1" fmla="*/ 0 h 94"/>
                <a:gd name="T2" fmla="*/ 2147483646 w 11"/>
                <a:gd name="T3" fmla="*/ 2147483646 h 94"/>
                <a:gd name="T4" fmla="*/ 2147483646 w 11"/>
                <a:gd name="T5" fmla="*/ 2147483646 h 94"/>
                <a:gd name="T6" fmla="*/ 0 w 11"/>
                <a:gd name="T7" fmla="*/ 2147483646 h 94"/>
                <a:gd name="T8" fmla="*/ 2147483646 w 11"/>
                <a:gd name="T9" fmla="*/ 2147483646 h 94"/>
                <a:gd name="T10" fmla="*/ 0 w 11"/>
                <a:gd name="T11" fmla="*/ 2147483646 h 94"/>
                <a:gd name="T12" fmla="*/ 2147483646 w 11"/>
                <a:gd name="T13" fmla="*/ 2147483646 h 94"/>
                <a:gd name="T14" fmla="*/ 2147483646 w 11"/>
                <a:gd name="T15" fmla="*/ 0 h 94"/>
                <a:gd name="T16" fmla="*/ 2147483646 w 11"/>
                <a:gd name="T17" fmla="*/ 2147483646 h 9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1"/>
                <a:gd name="T28" fmla="*/ 0 h 94"/>
                <a:gd name="T29" fmla="*/ 11 w 11"/>
                <a:gd name="T30" fmla="*/ 94 h 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94">
                  <a:moveTo>
                    <a:pt x="3" y="1"/>
                  </a:moveTo>
                  <a:lnTo>
                    <a:pt x="0" y="94"/>
                  </a:lnTo>
                  <a:lnTo>
                    <a:pt x="6" y="94"/>
                  </a:lnTo>
                  <a:lnTo>
                    <a:pt x="11" y="0"/>
                  </a:lnTo>
                  <a:lnTo>
                    <a:pt x="3"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49" name="Freeform 137">
              <a:extLst>
                <a:ext uri="{FF2B5EF4-FFF2-40B4-BE49-F238E27FC236}">
                  <a16:creationId xmlns:a16="http://schemas.microsoft.com/office/drawing/2014/main" id="{7B45BDE6-14CB-4F34-983D-AC8B906EDE2F}"/>
                </a:ext>
              </a:extLst>
            </p:cNvPr>
            <p:cNvSpPr>
              <a:spLocks/>
            </p:cNvSpPr>
            <p:nvPr/>
          </p:nvSpPr>
          <p:spPr bwMode="auto">
            <a:xfrm>
              <a:off x="7793559" y="2306638"/>
              <a:ext cx="41385" cy="158748"/>
            </a:xfrm>
            <a:custGeom>
              <a:avLst/>
              <a:gdLst>
                <a:gd name="T0" fmla="*/ 2147483646 w 24"/>
                <a:gd name="T1" fmla="*/ 0 h 100"/>
                <a:gd name="T2" fmla="*/ 2147483646 w 24"/>
                <a:gd name="T3" fmla="*/ 2147483646 h 100"/>
                <a:gd name="T4" fmla="*/ 2147483646 w 24"/>
                <a:gd name="T5" fmla="*/ 2147483646 h 100"/>
                <a:gd name="T6" fmla="*/ 0 w 24"/>
                <a:gd name="T7" fmla="*/ 2147483646 h 100"/>
                <a:gd name="T8" fmla="*/ 2147483646 w 24"/>
                <a:gd name="T9" fmla="*/ 0 h 100"/>
                <a:gd name="T10" fmla="*/ 0 w 24"/>
                <a:gd name="T11" fmla="*/ 2147483646 h 100"/>
                <a:gd name="T12" fmla="*/ 2147483646 w 24"/>
                <a:gd name="T13" fmla="*/ 2147483646 h 100"/>
                <a:gd name="T14" fmla="*/ 2147483646 w 24"/>
                <a:gd name="T15" fmla="*/ 2147483646 h 100"/>
                <a:gd name="T16" fmla="*/ 2147483646 w 24"/>
                <a:gd name="T17" fmla="*/ 2147483646 h 100"/>
                <a:gd name="T18" fmla="*/ 2147483646 w 24"/>
                <a:gd name="T19" fmla="*/ 2147483646 h 100"/>
                <a:gd name="T20" fmla="*/ 2147483646 w 24"/>
                <a:gd name="T21" fmla="*/ 2147483646 h 100"/>
                <a:gd name="T22" fmla="*/ 2147483646 w 24"/>
                <a:gd name="T23" fmla="*/ 0 h 100"/>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100"/>
                <a:gd name="T38" fmla="*/ 24 w 24"/>
                <a:gd name="T39" fmla="*/ 100 h 1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100">
                  <a:moveTo>
                    <a:pt x="5" y="0"/>
                  </a:moveTo>
                  <a:lnTo>
                    <a:pt x="0" y="97"/>
                  </a:lnTo>
                  <a:lnTo>
                    <a:pt x="5" y="97"/>
                  </a:lnTo>
                  <a:lnTo>
                    <a:pt x="13" y="14"/>
                  </a:lnTo>
                  <a:lnTo>
                    <a:pt x="14" y="97"/>
                  </a:lnTo>
                  <a:lnTo>
                    <a:pt x="24" y="100"/>
                  </a:lnTo>
                  <a:lnTo>
                    <a:pt x="21"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50" name="Freeform 138">
              <a:extLst>
                <a:ext uri="{FF2B5EF4-FFF2-40B4-BE49-F238E27FC236}">
                  <a16:creationId xmlns:a16="http://schemas.microsoft.com/office/drawing/2014/main" id="{C9FEA1DD-C90F-4BE0-9B35-A7B01A4A5975}"/>
                </a:ext>
              </a:extLst>
            </p:cNvPr>
            <p:cNvSpPr>
              <a:spLocks/>
            </p:cNvSpPr>
            <p:nvPr/>
          </p:nvSpPr>
          <p:spPr bwMode="auto">
            <a:xfrm>
              <a:off x="7930463" y="2312983"/>
              <a:ext cx="44567" cy="144466"/>
            </a:xfrm>
            <a:custGeom>
              <a:avLst/>
              <a:gdLst>
                <a:gd name="T0" fmla="*/ 2147483646 w 26"/>
                <a:gd name="T1" fmla="*/ 0 h 91"/>
                <a:gd name="T2" fmla="*/ 2147483646 w 26"/>
                <a:gd name="T3" fmla="*/ 2147483646 h 91"/>
                <a:gd name="T4" fmla="*/ 2147483646 w 26"/>
                <a:gd name="T5" fmla="*/ 2147483646 h 91"/>
                <a:gd name="T6" fmla="*/ 0 w 26"/>
                <a:gd name="T7" fmla="*/ 2147483646 h 91"/>
                <a:gd name="T8" fmla="*/ 2147483646 w 26"/>
                <a:gd name="T9" fmla="*/ 0 h 91"/>
                <a:gd name="T10" fmla="*/ 0 w 26"/>
                <a:gd name="T11" fmla="*/ 2147483646 h 91"/>
                <a:gd name="T12" fmla="*/ 2147483646 w 26"/>
                <a:gd name="T13" fmla="*/ 2147483646 h 91"/>
                <a:gd name="T14" fmla="*/ 2147483646 w 26"/>
                <a:gd name="T15" fmla="*/ 2147483646 h 91"/>
                <a:gd name="T16" fmla="*/ 2147483646 w 26"/>
                <a:gd name="T17" fmla="*/ 2147483646 h 91"/>
                <a:gd name="T18" fmla="*/ 2147483646 w 26"/>
                <a:gd name="T19" fmla="*/ 2147483646 h 91"/>
                <a:gd name="T20" fmla="*/ 2147483646 w 26"/>
                <a:gd name="T21" fmla="*/ 0 h 91"/>
                <a:gd name="T22" fmla="*/ 2147483646 w 26"/>
                <a:gd name="T23" fmla="*/ 0 h 91"/>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91"/>
                <a:gd name="T38" fmla="*/ 26 w 26"/>
                <a:gd name="T39" fmla="*/ 91 h 9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91">
                  <a:moveTo>
                    <a:pt x="3" y="0"/>
                  </a:moveTo>
                  <a:lnTo>
                    <a:pt x="0" y="91"/>
                  </a:lnTo>
                  <a:lnTo>
                    <a:pt x="9" y="89"/>
                  </a:lnTo>
                  <a:lnTo>
                    <a:pt x="15" y="13"/>
                  </a:lnTo>
                  <a:lnTo>
                    <a:pt x="20" y="90"/>
                  </a:lnTo>
                  <a:lnTo>
                    <a:pt x="26" y="90"/>
                  </a:lnTo>
                  <a:lnTo>
                    <a:pt x="25" y="0"/>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51" name="Freeform 139">
              <a:extLst>
                <a:ext uri="{FF2B5EF4-FFF2-40B4-BE49-F238E27FC236}">
                  <a16:creationId xmlns:a16="http://schemas.microsoft.com/office/drawing/2014/main" id="{5D6D47CD-39EF-4915-A58B-479E235A7397}"/>
                </a:ext>
              </a:extLst>
            </p:cNvPr>
            <p:cNvSpPr>
              <a:spLocks/>
            </p:cNvSpPr>
            <p:nvPr/>
          </p:nvSpPr>
          <p:spPr bwMode="auto">
            <a:xfrm>
              <a:off x="7986177" y="2312983"/>
              <a:ext cx="12737" cy="142875"/>
            </a:xfrm>
            <a:custGeom>
              <a:avLst/>
              <a:gdLst>
                <a:gd name="T0" fmla="*/ 2147483646 w 8"/>
                <a:gd name="T1" fmla="*/ 0 h 90"/>
                <a:gd name="T2" fmla="*/ 2147483646 w 8"/>
                <a:gd name="T3" fmla="*/ 2147483646 h 90"/>
                <a:gd name="T4" fmla="*/ 2147483646 w 8"/>
                <a:gd name="T5" fmla="*/ 2147483646 h 90"/>
                <a:gd name="T6" fmla="*/ 0 w 8"/>
                <a:gd name="T7" fmla="*/ 2147483646 h 90"/>
                <a:gd name="T8" fmla="*/ 0 w 8"/>
                <a:gd name="T9" fmla="*/ 2147483646 h 90"/>
                <a:gd name="T10" fmla="*/ 2147483646 w 8"/>
                <a:gd name="T11" fmla="*/ 2147483646 h 90"/>
                <a:gd name="T12" fmla="*/ 2147483646 w 8"/>
                <a:gd name="T13" fmla="*/ 2147483646 h 90"/>
                <a:gd name="T14" fmla="*/ 2147483646 w 8"/>
                <a:gd name="T15" fmla="*/ 0 h 90"/>
                <a:gd name="T16" fmla="*/ 0 w 8"/>
                <a:gd name="T17" fmla="*/ 2147483646 h 90"/>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8"/>
                <a:gd name="T28" fmla="*/ 0 h 90"/>
                <a:gd name="T29" fmla="*/ 8 w 8"/>
                <a:gd name="T30" fmla="*/ 90 h 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90">
                  <a:moveTo>
                    <a:pt x="0" y="1"/>
                  </a:moveTo>
                  <a:lnTo>
                    <a:pt x="1" y="89"/>
                  </a:lnTo>
                  <a:lnTo>
                    <a:pt x="8" y="90"/>
                  </a:lnTo>
                  <a:lnTo>
                    <a:pt x="6"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52" name="Freeform 140">
              <a:extLst>
                <a:ext uri="{FF2B5EF4-FFF2-40B4-BE49-F238E27FC236}">
                  <a16:creationId xmlns:a16="http://schemas.microsoft.com/office/drawing/2014/main" id="{AA8EE30C-3C3B-4079-8852-3C5AA1142294}"/>
                </a:ext>
              </a:extLst>
            </p:cNvPr>
            <p:cNvSpPr>
              <a:spLocks/>
            </p:cNvSpPr>
            <p:nvPr/>
          </p:nvSpPr>
          <p:spPr bwMode="auto">
            <a:xfrm>
              <a:off x="8043483" y="2311402"/>
              <a:ext cx="41385" cy="139702"/>
            </a:xfrm>
            <a:custGeom>
              <a:avLst/>
              <a:gdLst>
                <a:gd name="T0" fmla="*/ 2147483646 w 24"/>
                <a:gd name="T1" fmla="*/ 0 h 88"/>
                <a:gd name="T2" fmla="*/ 2147483646 w 24"/>
                <a:gd name="T3" fmla="*/ 2147483646 h 88"/>
                <a:gd name="T4" fmla="*/ 2147483646 w 24"/>
                <a:gd name="T5" fmla="*/ 2147483646 h 88"/>
                <a:gd name="T6" fmla="*/ 0 w 24"/>
                <a:gd name="T7" fmla="*/ 2147483646 h 88"/>
                <a:gd name="T8" fmla="*/ 2147483646 w 24"/>
                <a:gd name="T9" fmla="*/ 0 h 88"/>
                <a:gd name="T10" fmla="*/ 0 w 24"/>
                <a:gd name="T11" fmla="*/ 2147483646 h 88"/>
                <a:gd name="T12" fmla="*/ 2147483646 w 24"/>
                <a:gd name="T13" fmla="*/ 2147483646 h 88"/>
                <a:gd name="T14" fmla="*/ 2147483646 w 24"/>
                <a:gd name="T15" fmla="*/ 2147483646 h 88"/>
                <a:gd name="T16" fmla="*/ 2147483646 w 24"/>
                <a:gd name="T17" fmla="*/ 2147483646 h 88"/>
                <a:gd name="T18" fmla="*/ 2147483646 w 24"/>
                <a:gd name="T19" fmla="*/ 2147483646 h 88"/>
                <a:gd name="T20" fmla="*/ 2147483646 w 24"/>
                <a:gd name="T21" fmla="*/ 0 h 88"/>
                <a:gd name="T22" fmla="*/ 2147483646 w 24"/>
                <a:gd name="T23" fmla="*/ 0 h 88"/>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88"/>
                <a:gd name="T38" fmla="*/ 24 w 24"/>
                <a:gd name="T39" fmla="*/ 88 h 8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88">
                  <a:moveTo>
                    <a:pt x="8" y="0"/>
                  </a:moveTo>
                  <a:lnTo>
                    <a:pt x="0" y="86"/>
                  </a:lnTo>
                  <a:lnTo>
                    <a:pt x="9" y="88"/>
                  </a:lnTo>
                  <a:lnTo>
                    <a:pt x="15" y="19"/>
                  </a:lnTo>
                  <a:lnTo>
                    <a:pt x="20" y="88"/>
                  </a:lnTo>
                  <a:lnTo>
                    <a:pt x="24" y="83"/>
                  </a:lnTo>
                  <a:lnTo>
                    <a:pt x="21"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53" name="Freeform 141">
              <a:extLst>
                <a:ext uri="{FF2B5EF4-FFF2-40B4-BE49-F238E27FC236}">
                  <a16:creationId xmlns:a16="http://schemas.microsoft.com/office/drawing/2014/main" id="{34DCC691-A2C8-4243-A22D-6318FD410CB8}"/>
                </a:ext>
              </a:extLst>
            </p:cNvPr>
            <p:cNvSpPr>
              <a:spLocks/>
            </p:cNvSpPr>
            <p:nvPr/>
          </p:nvSpPr>
          <p:spPr bwMode="auto">
            <a:xfrm>
              <a:off x="8094424" y="2312983"/>
              <a:ext cx="19101" cy="136529"/>
            </a:xfrm>
            <a:custGeom>
              <a:avLst/>
              <a:gdLst>
                <a:gd name="T0" fmla="*/ 2147483646 w 11"/>
                <a:gd name="T1" fmla="*/ 0 h 86"/>
                <a:gd name="T2" fmla="*/ 2147483646 w 11"/>
                <a:gd name="T3" fmla="*/ 2147483646 h 86"/>
                <a:gd name="T4" fmla="*/ 2147483646 w 11"/>
                <a:gd name="T5" fmla="*/ 2147483646 h 86"/>
                <a:gd name="T6" fmla="*/ 0 w 11"/>
                <a:gd name="T7" fmla="*/ 2147483646 h 86"/>
                <a:gd name="T8" fmla="*/ 0 w 11"/>
                <a:gd name="T9" fmla="*/ 0 h 86"/>
                <a:gd name="T10" fmla="*/ 2147483646 w 11"/>
                <a:gd name="T11" fmla="*/ 0 h 86"/>
                <a:gd name="T12" fmla="*/ 2147483646 w 11"/>
                <a:gd name="T13" fmla="*/ 2147483646 h 86"/>
                <a:gd name="T14" fmla="*/ 2147483646 w 11"/>
                <a:gd name="T15" fmla="*/ 2147483646 h 86"/>
                <a:gd name="T16" fmla="*/ 0 w 11"/>
                <a:gd name="T17" fmla="*/ 0 h 86"/>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1"/>
                <a:gd name="T28" fmla="*/ 0 h 86"/>
                <a:gd name="T29" fmla="*/ 11 w 11"/>
                <a:gd name="T30" fmla="*/ 86 h 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86">
                  <a:moveTo>
                    <a:pt x="0" y="0"/>
                  </a:moveTo>
                  <a:lnTo>
                    <a:pt x="11" y="0"/>
                  </a:lnTo>
                  <a:lnTo>
                    <a:pt x="6" y="86"/>
                  </a:lnTo>
                  <a:lnTo>
                    <a:pt x="3" y="8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54" name="Freeform 142">
              <a:extLst>
                <a:ext uri="{FF2B5EF4-FFF2-40B4-BE49-F238E27FC236}">
                  <a16:creationId xmlns:a16="http://schemas.microsoft.com/office/drawing/2014/main" id="{24FC9F2A-6418-4205-9111-9D1CB26CBC59}"/>
                </a:ext>
              </a:extLst>
            </p:cNvPr>
            <p:cNvSpPr>
              <a:spLocks/>
            </p:cNvSpPr>
            <p:nvPr/>
          </p:nvSpPr>
          <p:spPr bwMode="auto">
            <a:xfrm>
              <a:off x="7656664" y="2454277"/>
              <a:ext cx="97100" cy="36511"/>
            </a:xfrm>
            <a:custGeom>
              <a:avLst/>
              <a:gdLst>
                <a:gd name="T0" fmla="*/ 2147483646 w 57"/>
                <a:gd name="T1" fmla="*/ 0 h 23"/>
                <a:gd name="T2" fmla="*/ 2147483646 w 57"/>
                <a:gd name="T3" fmla="*/ 2147483646 h 23"/>
                <a:gd name="T4" fmla="*/ 2147483646 w 57"/>
                <a:gd name="T5" fmla="*/ 2147483646 h 23"/>
                <a:gd name="T6" fmla="*/ 0 w 57"/>
                <a:gd name="T7" fmla="*/ 2147483646 h 23"/>
                <a:gd name="T8" fmla="*/ 2147483646 w 57"/>
                <a:gd name="T9" fmla="*/ 0 h 23"/>
                <a:gd name="T10" fmla="*/ 2147483646 w 57"/>
                <a:gd name="T11" fmla="*/ 2147483646 h 23"/>
                <a:gd name="T12" fmla="*/ 2147483646 w 57"/>
                <a:gd name="T13" fmla="*/ 2147483646 h 23"/>
                <a:gd name="T14" fmla="*/ 0 w 57"/>
                <a:gd name="T15" fmla="*/ 2147483646 h 23"/>
                <a:gd name="T16" fmla="*/ 2147483646 w 57"/>
                <a:gd name="T17" fmla="*/ 2147483646 h 23"/>
                <a:gd name="T18" fmla="*/ 2147483646 w 57"/>
                <a:gd name="T19" fmla="*/ 2147483646 h 23"/>
                <a:gd name="T20" fmla="*/ 2147483646 w 57"/>
                <a:gd name="T21" fmla="*/ 2147483646 h 23"/>
                <a:gd name="T22" fmla="*/ 2147483646 w 57"/>
                <a:gd name="T23" fmla="*/ 2147483646 h 23"/>
                <a:gd name="T24" fmla="*/ 2147483646 w 57"/>
                <a:gd name="T25" fmla="*/ 2147483646 h 23"/>
                <a:gd name="T26" fmla="*/ 2147483646 w 57"/>
                <a:gd name="T27" fmla="*/ 0 h 23"/>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
                <a:gd name="T43" fmla="*/ 0 h 23"/>
                <a:gd name="T44" fmla="*/ 57 w 57"/>
                <a:gd name="T45" fmla="*/ 23 h 2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 h="23">
                  <a:moveTo>
                    <a:pt x="10" y="0"/>
                  </a:moveTo>
                  <a:lnTo>
                    <a:pt x="51" y="1"/>
                  </a:lnTo>
                  <a:lnTo>
                    <a:pt x="57" y="23"/>
                  </a:lnTo>
                  <a:lnTo>
                    <a:pt x="0" y="23"/>
                  </a:lnTo>
                  <a:lnTo>
                    <a:pt x="5" y="8"/>
                  </a:lnTo>
                  <a:lnTo>
                    <a:pt x="8" y="19"/>
                  </a:lnTo>
                  <a:lnTo>
                    <a:pt x="46" y="18"/>
                  </a:lnTo>
                  <a:lnTo>
                    <a:pt x="41" y="5"/>
                  </a:lnTo>
                  <a:lnTo>
                    <a:pt x="23" y="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55" name="Freeform 143">
              <a:extLst>
                <a:ext uri="{FF2B5EF4-FFF2-40B4-BE49-F238E27FC236}">
                  <a16:creationId xmlns:a16="http://schemas.microsoft.com/office/drawing/2014/main" id="{90FDD240-15FF-4EFC-8743-737FD319778D}"/>
                </a:ext>
              </a:extLst>
            </p:cNvPr>
            <p:cNvSpPr>
              <a:spLocks/>
            </p:cNvSpPr>
            <p:nvPr/>
          </p:nvSpPr>
          <p:spPr bwMode="auto">
            <a:xfrm>
              <a:off x="7758537" y="2454277"/>
              <a:ext cx="97100" cy="39684"/>
            </a:xfrm>
            <a:custGeom>
              <a:avLst/>
              <a:gdLst>
                <a:gd name="T0" fmla="*/ 2147483646 w 57"/>
                <a:gd name="T1" fmla="*/ 0 h 25"/>
                <a:gd name="T2" fmla="*/ 2147483646 w 57"/>
                <a:gd name="T3" fmla="*/ 2147483646 h 25"/>
                <a:gd name="T4" fmla="*/ 2147483646 w 57"/>
                <a:gd name="T5" fmla="*/ 2147483646 h 25"/>
                <a:gd name="T6" fmla="*/ 0 w 57"/>
                <a:gd name="T7" fmla="*/ 2147483646 h 25"/>
                <a:gd name="T8" fmla="*/ 2147483646 w 57"/>
                <a:gd name="T9" fmla="*/ 0 h 25"/>
                <a:gd name="T10" fmla="*/ 2147483646 w 57"/>
                <a:gd name="T11" fmla="*/ 0 h 25"/>
                <a:gd name="T12" fmla="*/ 2147483646 w 57"/>
                <a:gd name="T13" fmla="*/ 2147483646 h 25"/>
                <a:gd name="T14" fmla="*/ 0 w 57"/>
                <a:gd name="T15" fmla="*/ 2147483646 h 25"/>
                <a:gd name="T16" fmla="*/ 2147483646 w 57"/>
                <a:gd name="T17" fmla="*/ 2147483646 h 25"/>
                <a:gd name="T18" fmla="*/ 2147483646 w 57"/>
                <a:gd name="T19" fmla="*/ 2147483646 h 25"/>
                <a:gd name="T20" fmla="*/ 2147483646 w 57"/>
                <a:gd name="T21" fmla="*/ 2147483646 h 25"/>
                <a:gd name="T22" fmla="*/ 2147483646 w 57"/>
                <a:gd name="T23" fmla="*/ 2147483646 h 25"/>
                <a:gd name="T24" fmla="*/ 2147483646 w 57"/>
                <a:gd name="T25" fmla="*/ 2147483646 h 25"/>
                <a:gd name="T26" fmla="*/ 2147483646 w 57"/>
                <a:gd name="T27" fmla="*/ 0 h 25"/>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
                <a:gd name="T43" fmla="*/ 0 h 25"/>
                <a:gd name="T44" fmla="*/ 57 w 57"/>
                <a:gd name="T45" fmla="*/ 25 h 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 h="25">
                  <a:moveTo>
                    <a:pt x="5" y="0"/>
                  </a:moveTo>
                  <a:lnTo>
                    <a:pt x="48" y="0"/>
                  </a:lnTo>
                  <a:lnTo>
                    <a:pt x="57" y="22"/>
                  </a:lnTo>
                  <a:lnTo>
                    <a:pt x="0" y="25"/>
                  </a:lnTo>
                  <a:lnTo>
                    <a:pt x="1" y="12"/>
                  </a:lnTo>
                  <a:lnTo>
                    <a:pt x="9" y="19"/>
                  </a:lnTo>
                  <a:lnTo>
                    <a:pt x="41" y="18"/>
                  </a:lnTo>
                  <a:lnTo>
                    <a:pt x="38" y="8"/>
                  </a:lnTo>
                  <a:lnTo>
                    <a:pt x="2" y="4"/>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56" name="Freeform 144">
              <a:extLst>
                <a:ext uri="{FF2B5EF4-FFF2-40B4-BE49-F238E27FC236}">
                  <a16:creationId xmlns:a16="http://schemas.microsoft.com/office/drawing/2014/main" id="{1BCACBBB-AC40-4E95-9757-ED8CC1796D85}"/>
                </a:ext>
              </a:extLst>
            </p:cNvPr>
            <p:cNvSpPr>
              <a:spLocks/>
            </p:cNvSpPr>
            <p:nvPr/>
          </p:nvSpPr>
          <p:spPr bwMode="auto">
            <a:xfrm>
              <a:off x="7911361" y="2451104"/>
              <a:ext cx="106655" cy="38103"/>
            </a:xfrm>
            <a:custGeom>
              <a:avLst/>
              <a:gdLst>
                <a:gd name="T0" fmla="*/ 2147483646 w 62"/>
                <a:gd name="T1" fmla="*/ 0 h 24"/>
                <a:gd name="T2" fmla="*/ 2147483646 w 62"/>
                <a:gd name="T3" fmla="*/ 2147483646 h 24"/>
                <a:gd name="T4" fmla="*/ 2147483646 w 62"/>
                <a:gd name="T5" fmla="*/ 2147483646 h 24"/>
                <a:gd name="T6" fmla="*/ 0 w 62"/>
                <a:gd name="T7" fmla="*/ 2147483646 h 24"/>
                <a:gd name="T8" fmla="*/ 2147483646 w 62"/>
                <a:gd name="T9" fmla="*/ 2147483646 h 24"/>
                <a:gd name="T10" fmla="*/ 2147483646 w 62"/>
                <a:gd name="T11" fmla="*/ 0 h 24"/>
                <a:gd name="T12" fmla="*/ 2147483646 w 62"/>
                <a:gd name="T13" fmla="*/ 2147483646 h 24"/>
                <a:gd name="T14" fmla="*/ 2147483646 w 62"/>
                <a:gd name="T15" fmla="*/ 2147483646 h 24"/>
                <a:gd name="T16" fmla="*/ 2147483646 w 62"/>
                <a:gd name="T17" fmla="*/ 2147483646 h 24"/>
                <a:gd name="T18" fmla="*/ 2147483646 w 62"/>
                <a:gd name="T19" fmla="*/ 2147483646 h 24"/>
                <a:gd name="T20" fmla="*/ 2147483646 w 62"/>
                <a:gd name="T21" fmla="*/ 2147483646 h 24"/>
                <a:gd name="T22" fmla="*/ 2147483646 w 62"/>
                <a:gd name="T23" fmla="*/ 2147483646 h 24"/>
                <a:gd name="T24" fmla="*/ 0 w 62"/>
                <a:gd name="T25" fmla="*/ 2147483646 h 24"/>
                <a:gd name="T26" fmla="*/ 2147483646 w 62"/>
                <a:gd name="T27" fmla="*/ 2147483646 h 24"/>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2"/>
                <a:gd name="T43" fmla="*/ 0 h 24"/>
                <a:gd name="T44" fmla="*/ 62 w 62"/>
                <a:gd name="T45" fmla="*/ 24 h 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2" h="24">
                  <a:moveTo>
                    <a:pt x="6" y="2"/>
                  </a:moveTo>
                  <a:lnTo>
                    <a:pt x="55" y="0"/>
                  </a:lnTo>
                  <a:lnTo>
                    <a:pt x="40" y="8"/>
                  </a:lnTo>
                  <a:lnTo>
                    <a:pt x="23" y="5"/>
                  </a:lnTo>
                  <a:lnTo>
                    <a:pt x="11" y="18"/>
                  </a:lnTo>
                  <a:lnTo>
                    <a:pt x="51" y="19"/>
                  </a:lnTo>
                  <a:lnTo>
                    <a:pt x="57" y="10"/>
                  </a:lnTo>
                  <a:lnTo>
                    <a:pt x="62" y="24"/>
                  </a:lnTo>
                  <a:lnTo>
                    <a:pt x="0" y="24"/>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57" name="Freeform 145">
              <a:extLst>
                <a:ext uri="{FF2B5EF4-FFF2-40B4-BE49-F238E27FC236}">
                  <a16:creationId xmlns:a16="http://schemas.microsoft.com/office/drawing/2014/main" id="{4819C423-E7B1-4EF7-AEF1-D134FFF10BD8}"/>
                </a:ext>
              </a:extLst>
            </p:cNvPr>
            <p:cNvSpPr>
              <a:spLocks/>
            </p:cNvSpPr>
            <p:nvPr/>
          </p:nvSpPr>
          <p:spPr bwMode="auto">
            <a:xfrm>
              <a:off x="8024381" y="2446340"/>
              <a:ext cx="92326" cy="42867"/>
            </a:xfrm>
            <a:custGeom>
              <a:avLst/>
              <a:gdLst>
                <a:gd name="T0" fmla="*/ 2147483646 w 53"/>
                <a:gd name="T1" fmla="*/ 0 h 27"/>
                <a:gd name="T2" fmla="*/ 2147483646 w 53"/>
                <a:gd name="T3" fmla="*/ 2147483646 h 27"/>
                <a:gd name="T4" fmla="*/ 2147483646 w 53"/>
                <a:gd name="T5" fmla="*/ 2147483646 h 27"/>
                <a:gd name="T6" fmla="*/ 0 w 53"/>
                <a:gd name="T7" fmla="*/ 2147483646 h 27"/>
                <a:gd name="T8" fmla="*/ 2147483646 w 53"/>
                <a:gd name="T9" fmla="*/ 0 h 27"/>
                <a:gd name="T10" fmla="*/ 2147483646 w 53"/>
                <a:gd name="T11" fmla="*/ 2147483646 h 27"/>
                <a:gd name="T12" fmla="*/ 2147483646 w 53"/>
                <a:gd name="T13" fmla="*/ 2147483646 h 27"/>
                <a:gd name="T14" fmla="*/ 2147483646 w 53"/>
                <a:gd name="T15" fmla="*/ 2147483646 h 27"/>
                <a:gd name="T16" fmla="*/ 2147483646 w 53"/>
                <a:gd name="T17" fmla="*/ 2147483646 h 27"/>
                <a:gd name="T18" fmla="*/ 2147483646 w 53"/>
                <a:gd name="T19" fmla="*/ 2147483646 h 27"/>
                <a:gd name="T20" fmla="*/ 2147483646 w 53"/>
                <a:gd name="T21" fmla="*/ 2147483646 h 27"/>
                <a:gd name="T22" fmla="*/ 2147483646 w 53"/>
                <a:gd name="T23" fmla="*/ 2147483646 h 27"/>
                <a:gd name="T24" fmla="*/ 0 w 53"/>
                <a:gd name="T25" fmla="*/ 2147483646 h 27"/>
                <a:gd name="T26" fmla="*/ 2147483646 w 53"/>
                <a:gd name="T27" fmla="*/ 0 h 27"/>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3"/>
                <a:gd name="T43" fmla="*/ 0 h 27"/>
                <a:gd name="T44" fmla="*/ 53 w 53"/>
                <a:gd name="T45" fmla="*/ 27 h 2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3" h="27">
                  <a:moveTo>
                    <a:pt x="5" y="0"/>
                  </a:moveTo>
                  <a:lnTo>
                    <a:pt x="49" y="2"/>
                  </a:lnTo>
                  <a:lnTo>
                    <a:pt x="39" y="10"/>
                  </a:lnTo>
                  <a:lnTo>
                    <a:pt x="20" y="7"/>
                  </a:lnTo>
                  <a:lnTo>
                    <a:pt x="10" y="20"/>
                  </a:lnTo>
                  <a:lnTo>
                    <a:pt x="47" y="20"/>
                  </a:lnTo>
                  <a:lnTo>
                    <a:pt x="53" y="9"/>
                  </a:lnTo>
                  <a:lnTo>
                    <a:pt x="53" y="25"/>
                  </a:lnTo>
                  <a:lnTo>
                    <a:pt x="0" y="27"/>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58" name="Freeform 146">
              <a:extLst>
                <a:ext uri="{FF2B5EF4-FFF2-40B4-BE49-F238E27FC236}">
                  <a16:creationId xmlns:a16="http://schemas.microsoft.com/office/drawing/2014/main" id="{2220DF42-8BCA-48F9-81CB-204A3DC88EB4}"/>
                </a:ext>
              </a:extLst>
            </p:cNvPr>
            <p:cNvSpPr>
              <a:spLocks/>
            </p:cNvSpPr>
            <p:nvPr/>
          </p:nvSpPr>
          <p:spPr bwMode="auto">
            <a:xfrm>
              <a:off x="7826989" y="2338385"/>
              <a:ext cx="114610" cy="47621"/>
            </a:xfrm>
            <a:custGeom>
              <a:avLst/>
              <a:gdLst>
                <a:gd name="T0" fmla="*/ 2147483646 w 67"/>
                <a:gd name="T1" fmla="*/ 0 h 30"/>
                <a:gd name="T2" fmla="*/ 2147483646 w 67"/>
                <a:gd name="T3" fmla="*/ 2147483646 h 30"/>
                <a:gd name="T4" fmla="*/ 2147483646 w 67"/>
                <a:gd name="T5" fmla="*/ 2147483646 h 30"/>
                <a:gd name="T6" fmla="*/ 0 w 67"/>
                <a:gd name="T7" fmla="*/ 2147483646 h 30"/>
                <a:gd name="T8" fmla="*/ 2147483646 w 67"/>
                <a:gd name="T9" fmla="*/ 2147483646 h 30"/>
                <a:gd name="T10" fmla="*/ 2147483646 w 67"/>
                <a:gd name="T11" fmla="*/ 2147483646 h 30"/>
                <a:gd name="T12" fmla="*/ 2147483646 w 67"/>
                <a:gd name="T13" fmla="*/ 2147483646 h 30"/>
                <a:gd name="T14" fmla="*/ 2147483646 w 67"/>
                <a:gd name="T15" fmla="*/ 2147483646 h 30"/>
                <a:gd name="T16" fmla="*/ 2147483646 w 67"/>
                <a:gd name="T17" fmla="*/ 2147483646 h 30"/>
                <a:gd name="T18" fmla="*/ 2147483646 w 67"/>
                <a:gd name="T19" fmla="*/ 2147483646 h 30"/>
                <a:gd name="T20" fmla="*/ 2147483646 w 67"/>
                <a:gd name="T21" fmla="*/ 0 h 30"/>
                <a:gd name="T22" fmla="*/ 0 w 67"/>
                <a:gd name="T23" fmla="*/ 2147483646 h 30"/>
                <a:gd name="T24" fmla="*/ 2147483646 w 67"/>
                <a:gd name="T25" fmla="*/ 2147483646 h 30"/>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7"/>
                <a:gd name="T40" fmla="*/ 0 h 30"/>
                <a:gd name="T41" fmla="*/ 67 w 67"/>
                <a:gd name="T42" fmla="*/ 30 h 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7" h="30">
                  <a:moveTo>
                    <a:pt x="3" y="21"/>
                  </a:moveTo>
                  <a:lnTo>
                    <a:pt x="30" y="10"/>
                  </a:lnTo>
                  <a:lnTo>
                    <a:pt x="51" y="24"/>
                  </a:lnTo>
                  <a:lnTo>
                    <a:pt x="17" y="30"/>
                  </a:lnTo>
                  <a:lnTo>
                    <a:pt x="67" y="29"/>
                  </a:lnTo>
                  <a:lnTo>
                    <a:pt x="65" y="22"/>
                  </a:lnTo>
                  <a:lnTo>
                    <a:pt x="29" y="0"/>
                  </a:lnTo>
                  <a:lnTo>
                    <a:pt x="0" y="16"/>
                  </a:lnTo>
                  <a:lnTo>
                    <a:pt x="3" y="2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59" name="Freeform 147">
              <a:extLst>
                <a:ext uri="{FF2B5EF4-FFF2-40B4-BE49-F238E27FC236}">
                  <a16:creationId xmlns:a16="http://schemas.microsoft.com/office/drawing/2014/main" id="{C39ED9CF-84D9-4CBB-9F7F-500F80B23590}"/>
                </a:ext>
              </a:extLst>
            </p:cNvPr>
            <p:cNvSpPr>
              <a:spLocks/>
            </p:cNvSpPr>
            <p:nvPr/>
          </p:nvSpPr>
          <p:spPr bwMode="auto">
            <a:xfrm>
              <a:off x="7828580" y="2395535"/>
              <a:ext cx="111428" cy="93661"/>
            </a:xfrm>
            <a:custGeom>
              <a:avLst/>
              <a:gdLst>
                <a:gd name="T0" fmla="*/ 2147483646 w 65"/>
                <a:gd name="T1" fmla="*/ 0 h 59"/>
                <a:gd name="T2" fmla="*/ 2147483646 w 65"/>
                <a:gd name="T3" fmla="*/ 2147483646 h 59"/>
                <a:gd name="T4" fmla="*/ 2147483646 w 65"/>
                <a:gd name="T5" fmla="*/ 2147483646 h 59"/>
                <a:gd name="T6" fmla="*/ 0 w 65"/>
                <a:gd name="T7" fmla="*/ 2147483646 h 59"/>
                <a:gd name="T8" fmla="*/ 2147483646 w 65"/>
                <a:gd name="T9" fmla="*/ 2147483646 h 59"/>
                <a:gd name="T10" fmla="*/ 2147483646 w 65"/>
                <a:gd name="T11" fmla="*/ 2147483646 h 59"/>
                <a:gd name="T12" fmla="*/ 2147483646 w 65"/>
                <a:gd name="T13" fmla="*/ 2147483646 h 59"/>
                <a:gd name="T14" fmla="*/ 2147483646 w 65"/>
                <a:gd name="T15" fmla="*/ 2147483646 h 59"/>
                <a:gd name="T16" fmla="*/ 2147483646 w 65"/>
                <a:gd name="T17" fmla="*/ 2147483646 h 59"/>
                <a:gd name="T18" fmla="*/ 2147483646 w 65"/>
                <a:gd name="T19" fmla="*/ 2147483646 h 59"/>
                <a:gd name="T20" fmla="*/ 2147483646 w 65"/>
                <a:gd name="T21" fmla="*/ 2147483646 h 59"/>
                <a:gd name="T22" fmla="*/ 2147483646 w 65"/>
                <a:gd name="T23" fmla="*/ 2147483646 h 59"/>
                <a:gd name="T24" fmla="*/ 2147483646 w 65"/>
                <a:gd name="T25" fmla="*/ 2147483646 h 59"/>
                <a:gd name="T26" fmla="*/ 2147483646 w 65"/>
                <a:gd name="T27" fmla="*/ 2147483646 h 59"/>
                <a:gd name="T28" fmla="*/ 2147483646 w 65"/>
                <a:gd name="T29" fmla="*/ 2147483646 h 59"/>
                <a:gd name="T30" fmla="*/ 2147483646 w 65"/>
                <a:gd name="T31" fmla="*/ 2147483646 h 59"/>
                <a:gd name="T32" fmla="*/ 2147483646 w 65"/>
                <a:gd name="T33" fmla="*/ 2147483646 h 59"/>
                <a:gd name="T34" fmla="*/ 2147483646 w 65"/>
                <a:gd name="T35" fmla="*/ 2147483646 h 59"/>
                <a:gd name="T36" fmla="*/ 0 w 65"/>
                <a:gd name="T37" fmla="*/ 0 h 59"/>
                <a:gd name="T38" fmla="*/ 2147483646 w 65"/>
                <a:gd name="T39" fmla="*/ 2147483646 h 59"/>
                <a:gd name="T40" fmla="*/ 2147483646 w 65"/>
                <a:gd name="T41" fmla="*/ 2147483646 h 59"/>
                <a:gd name="T42" fmla="*/ 17694720 60000 65536"/>
                <a:gd name="T43" fmla="*/ 0 60000 65536"/>
                <a:gd name="T44" fmla="*/ 5898240 60000 65536"/>
                <a:gd name="T45" fmla="*/ 1179648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5"/>
                <a:gd name="T64" fmla="*/ 0 h 59"/>
                <a:gd name="T65" fmla="*/ 65 w 65"/>
                <a:gd name="T66" fmla="*/ 59 h 5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5" h="59">
                  <a:moveTo>
                    <a:pt x="25" y="4"/>
                  </a:moveTo>
                  <a:lnTo>
                    <a:pt x="24" y="21"/>
                  </a:lnTo>
                  <a:lnTo>
                    <a:pt x="2" y="26"/>
                  </a:lnTo>
                  <a:lnTo>
                    <a:pt x="3" y="33"/>
                  </a:lnTo>
                  <a:lnTo>
                    <a:pt x="26" y="27"/>
                  </a:lnTo>
                  <a:lnTo>
                    <a:pt x="27" y="59"/>
                  </a:lnTo>
                  <a:lnTo>
                    <a:pt x="32" y="59"/>
                  </a:lnTo>
                  <a:lnTo>
                    <a:pt x="33" y="26"/>
                  </a:lnTo>
                  <a:lnTo>
                    <a:pt x="60" y="33"/>
                  </a:lnTo>
                  <a:lnTo>
                    <a:pt x="61" y="28"/>
                  </a:lnTo>
                  <a:lnTo>
                    <a:pt x="34" y="20"/>
                  </a:lnTo>
                  <a:lnTo>
                    <a:pt x="33" y="5"/>
                  </a:lnTo>
                  <a:lnTo>
                    <a:pt x="65" y="5"/>
                  </a:lnTo>
                  <a:lnTo>
                    <a:pt x="64" y="1"/>
                  </a:lnTo>
                  <a:lnTo>
                    <a:pt x="0" y="0"/>
                  </a:lnTo>
                  <a:lnTo>
                    <a:pt x="1" y="5"/>
                  </a:lnTo>
                  <a:lnTo>
                    <a:pt x="25" y="4"/>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60" name="Freeform 148">
              <a:extLst>
                <a:ext uri="{FF2B5EF4-FFF2-40B4-BE49-F238E27FC236}">
                  <a16:creationId xmlns:a16="http://schemas.microsoft.com/office/drawing/2014/main" id="{C494E56C-2982-4F1E-B556-61B5420926DA}"/>
                </a:ext>
              </a:extLst>
            </p:cNvPr>
            <p:cNvSpPr>
              <a:spLocks/>
            </p:cNvSpPr>
            <p:nvPr/>
          </p:nvSpPr>
          <p:spPr bwMode="auto">
            <a:xfrm>
              <a:off x="7600950" y="2484433"/>
              <a:ext cx="582609" cy="85725"/>
            </a:xfrm>
            <a:custGeom>
              <a:avLst/>
              <a:gdLst>
                <a:gd name="T0" fmla="*/ 2147483646 w 338"/>
                <a:gd name="T1" fmla="*/ 0 h 54"/>
                <a:gd name="T2" fmla="*/ 2147483646 w 338"/>
                <a:gd name="T3" fmla="*/ 2147483646 h 54"/>
                <a:gd name="T4" fmla="*/ 2147483646 w 338"/>
                <a:gd name="T5" fmla="*/ 2147483646 h 54"/>
                <a:gd name="T6" fmla="*/ 0 w 338"/>
                <a:gd name="T7" fmla="*/ 2147483646 h 54"/>
                <a:gd name="T8" fmla="*/ 2147483646 w 338"/>
                <a:gd name="T9" fmla="*/ 2147483646 h 54"/>
                <a:gd name="T10" fmla="*/ 2147483646 w 338"/>
                <a:gd name="T11" fmla="*/ 2147483646 h 54"/>
                <a:gd name="T12" fmla="*/ 2147483646 w 338"/>
                <a:gd name="T13" fmla="*/ 2147483646 h 54"/>
                <a:gd name="T14" fmla="*/ 2147483646 w 338"/>
                <a:gd name="T15" fmla="*/ 2147483646 h 54"/>
                <a:gd name="T16" fmla="*/ 2147483646 w 338"/>
                <a:gd name="T17" fmla="*/ 2147483646 h 54"/>
                <a:gd name="T18" fmla="*/ 2147483646 w 338"/>
                <a:gd name="T19" fmla="*/ 2147483646 h 54"/>
                <a:gd name="T20" fmla="*/ 0 w 338"/>
                <a:gd name="T21" fmla="*/ 2147483646 h 54"/>
                <a:gd name="T22" fmla="*/ 2147483646 w 338"/>
                <a:gd name="T23" fmla="*/ 2147483646 h 54"/>
                <a:gd name="T24" fmla="*/ 2147483646 w 338"/>
                <a:gd name="T25" fmla="*/ 2147483646 h 54"/>
                <a:gd name="T26" fmla="*/ 2147483646 w 338"/>
                <a:gd name="T27" fmla="*/ 2147483646 h 54"/>
                <a:gd name="T28" fmla="*/ 2147483646 w 338"/>
                <a:gd name="T29" fmla="*/ 2147483646 h 54"/>
                <a:gd name="T30" fmla="*/ 2147483646 w 338"/>
                <a:gd name="T31" fmla="*/ 2147483646 h 54"/>
                <a:gd name="T32" fmla="*/ 2147483646 w 338"/>
                <a:gd name="T33" fmla="*/ 0 h 54"/>
                <a:gd name="T34" fmla="*/ 2147483646 w 338"/>
                <a:gd name="T35" fmla="*/ 0 h 54"/>
                <a:gd name="T36" fmla="*/ 2147483646 w 338"/>
                <a:gd name="T37" fmla="*/ 2147483646 h 54"/>
                <a:gd name="T38" fmla="*/ 2147483646 w 338"/>
                <a:gd name="T39" fmla="*/ 2147483646 h 54"/>
                <a:gd name="T40" fmla="*/ 2147483646 w 338"/>
                <a:gd name="T41" fmla="*/ 2147483646 h 54"/>
                <a:gd name="T42" fmla="*/ 2147483646 w 338"/>
                <a:gd name="T43" fmla="*/ 2147483646 h 54"/>
                <a:gd name="T44" fmla="*/ 2147483646 w 338"/>
                <a:gd name="T45" fmla="*/ 2147483646 h 54"/>
                <a:gd name="T46" fmla="*/ 2147483646 w 338"/>
                <a:gd name="T47" fmla="*/ 2147483646 h 54"/>
                <a:gd name="T48" fmla="*/ 2147483646 w 338"/>
                <a:gd name="T49" fmla="*/ 2147483646 h 54"/>
                <a:gd name="T50" fmla="*/ 2147483646 w 338"/>
                <a:gd name="T51" fmla="*/ 2147483646 h 54"/>
                <a:gd name="T52" fmla="*/ 2147483646 w 338"/>
                <a:gd name="T53" fmla="*/ 2147483646 h 54"/>
                <a:gd name="T54" fmla="*/ 2147483646 w 338"/>
                <a:gd name="T55" fmla="*/ 2147483646 h 54"/>
                <a:gd name="T56" fmla="*/ 2147483646 w 338"/>
                <a:gd name="T57" fmla="*/ 2147483646 h 54"/>
                <a:gd name="T58" fmla="*/ 2147483646 w 338"/>
                <a:gd name="T59" fmla="*/ 2147483646 h 54"/>
                <a:gd name="T60" fmla="*/ 2147483646 w 338"/>
                <a:gd name="T61" fmla="*/ 2147483646 h 54"/>
                <a:gd name="T62" fmla="*/ 2147483646 w 338"/>
                <a:gd name="T63" fmla="*/ 2147483646 h 54"/>
                <a:gd name="T64" fmla="*/ 2147483646 w 338"/>
                <a:gd name="T65" fmla="*/ 2147483646 h 54"/>
                <a:gd name="T66" fmla="*/ 17694720 60000 65536"/>
                <a:gd name="T67" fmla="*/ 0 60000 65536"/>
                <a:gd name="T68" fmla="*/ 5898240 60000 65536"/>
                <a:gd name="T69" fmla="*/ 1179648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38"/>
                <a:gd name="T100" fmla="*/ 0 h 54"/>
                <a:gd name="T101" fmla="*/ 338 w 338"/>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38" h="54">
                  <a:moveTo>
                    <a:pt x="260" y="3"/>
                  </a:moveTo>
                  <a:lnTo>
                    <a:pt x="31" y="2"/>
                  </a:lnTo>
                  <a:lnTo>
                    <a:pt x="29" y="13"/>
                  </a:lnTo>
                  <a:lnTo>
                    <a:pt x="17" y="13"/>
                  </a:lnTo>
                  <a:lnTo>
                    <a:pt x="16" y="24"/>
                  </a:lnTo>
                  <a:lnTo>
                    <a:pt x="4" y="27"/>
                  </a:lnTo>
                  <a:lnTo>
                    <a:pt x="0" y="52"/>
                  </a:lnTo>
                  <a:lnTo>
                    <a:pt x="338" y="54"/>
                  </a:lnTo>
                  <a:lnTo>
                    <a:pt x="333" y="29"/>
                  </a:lnTo>
                  <a:lnTo>
                    <a:pt x="317" y="26"/>
                  </a:lnTo>
                  <a:lnTo>
                    <a:pt x="320" y="12"/>
                  </a:lnTo>
                  <a:lnTo>
                    <a:pt x="306" y="13"/>
                  </a:lnTo>
                  <a:lnTo>
                    <a:pt x="305" y="0"/>
                  </a:lnTo>
                  <a:lnTo>
                    <a:pt x="286" y="0"/>
                  </a:lnTo>
                  <a:lnTo>
                    <a:pt x="296" y="4"/>
                  </a:lnTo>
                  <a:lnTo>
                    <a:pt x="290" y="16"/>
                  </a:lnTo>
                  <a:lnTo>
                    <a:pt x="308" y="17"/>
                  </a:lnTo>
                  <a:lnTo>
                    <a:pt x="305" y="28"/>
                  </a:lnTo>
                  <a:lnTo>
                    <a:pt x="316" y="32"/>
                  </a:lnTo>
                  <a:lnTo>
                    <a:pt x="325" y="46"/>
                  </a:lnTo>
                  <a:lnTo>
                    <a:pt x="13" y="45"/>
                  </a:lnTo>
                  <a:lnTo>
                    <a:pt x="22" y="33"/>
                  </a:lnTo>
                  <a:lnTo>
                    <a:pt x="238" y="27"/>
                  </a:lnTo>
                  <a:lnTo>
                    <a:pt x="36" y="25"/>
                  </a:lnTo>
                  <a:lnTo>
                    <a:pt x="41" y="19"/>
                  </a:lnTo>
                  <a:lnTo>
                    <a:pt x="267" y="13"/>
                  </a:lnTo>
                  <a:lnTo>
                    <a:pt x="58" y="14"/>
                  </a:lnTo>
                  <a:lnTo>
                    <a:pt x="65" y="9"/>
                  </a:lnTo>
                  <a:lnTo>
                    <a:pt x="260" y="3"/>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61" name="Freeform 149">
              <a:extLst>
                <a:ext uri="{FF2B5EF4-FFF2-40B4-BE49-F238E27FC236}">
                  <a16:creationId xmlns:a16="http://schemas.microsoft.com/office/drawing/2014/main" id="{B6219A4C-BEC9-4CF2-9FAE-DE4F49DA277B}"/>
                </a:ext>
              </a:extLst>
            </p:cNvPr>
            <p:cNvSpPr>
              <a:spLocks/>
            </p:cNvSpPr>
            <p:nvPr/>
          </p:nvSpPr>
          <p:spPr bwMode="auto">
            <a:xfrm>
              <a:off x="7661437" y="2465386"/>
              <a:ext cx="63669" cy="30166"/>
            </a:xfrm>
            <a:custGeom>
              <a:avLst/>
              <a:gdLst>
                <a:gd name="T0" fmla="*/ 2147483646 w 37"/>
                <a:gd name="T1" fmla="*/ 0 h 19"/>
                <a:gd name="T2" fmla="*/ 2147483646 w 37"/>
                <a:gd name="T3" fmla="*/ 2147483646 h 19"/>
                <a:gd name="T4" fmla="*/ 2147483646 w 37"/>
                <a:gd name="T5" fmla="*/ 2147483646 h 19"/>
                <a:gd name="T6" fmla="*/ 0 w 37"/>
                <a:gd name="T7" fmla="*/ 2147483646 h 19"/>
                <a:gd name="T8" fmla="*/ 2147483646 w 37"/>
                <a:gd name="T9" fmla="*/ 2147483646 h 19"/>
                <a:gd name="T10" fmla="*/ 2147483646 w 37"/>
                <a:gd name="T11" fmla="*/ 0 h 19"/>
                <a:gd name="T12" fmla="*/ 2147483646 w 37"/>
                <a:gd name="T13" fmla="*/ 0 h 19"/>
                <a:gd name="T14" fmla="*/ 2147483646 w 37"/>
                <a:gd name="T15" fmla="*/ 2147483646 h 19"/>
                <a:gd name="T16" fmla="*/ 0 w 37"/>
                <a:gd name="T17" fmla="*/ 2147483646 h 19"/>
                <a:gd name="T18" fmla="*/ 2147483646 w 37"/>
                <a:gd name="T19" fmla="*/ 2147483646 h 19"/>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37"/>
                <a:gd name="T31" fmla="*/ 0 h 19"/>
                <a:gd name="T32" fmla="*/ 37 w 37"/>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7" h="19">
                  <a:moveTo>
                    <a:pt x="1" y="10"/>
                  </a:moveTo>
                  <a:lnTo>
                    <a:pt x="7" y="0"/>
                  </a:lnTo>
                  <a:lnTo>
                    <a:pt x="23" y="0"/>
                  </a:lnTo>
                  <a:lnTo>
                    <a:pt x="37" y="13"/>
                  </a:lnTo>
                  <a:lnTo>
                    <a:pt x="0" y="19"/>
                  </a:lnTo>
                  <a:lnTo>
                    <a:pt x="1" y="1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62" name="Freeform 150">
              <a:extLst>
                <a:ext uri="{FF2B5EF4-FFF2-40B4-BE49-F238E27FC236}">
                  <a16:creationId xmlns:a16="http://schemas.microsoft.com/office/drawing/2014/main" id="{DB4B0B14-B191-4D88-A6ED-2C1E35C6B089}"/>
                </a:ext>
              </a:extLst>
            </p:cNvPr>
            <p:cNvSpPr>
              <a:spLocks/>
            </p:cNvSpPr>
            <p:nvPr/>
          </p:nvSpPr>
          <p:spPr bwMode="auto">
            <a:xfrm>
              <a:off x="7761728" y="2460622"/>
              <a:ext cx="74816" cy="28575"/>
            </a:xfrm>
            <a:custGeom>
              <a:avLst/>
              <a:gdLst>
                <a:gd name="T0" fmla="*/ 2147483646 w 44"/>
                <a:gd name="T1" fmla="*/ 0 h 18"/>
                <a:gd name="T2" fmla="*/ 2147483646 w 44"/>
                <a:gd name="T3" fmla="*/ 2147483646 h 18"/>
                <a:gd name="T4" fmla="*/ 2147483646 w 44"/>
                <a:gd name="T5" fmla="*/ 2147483646 h 18"/>
                <a:gd name="T6" fmla="*/ 0 w 44"/>
                <a:gd name="T7" fmla="*/ 2147483646 h 18"/>
                <a:gd name="T8" fmla="*/ 0 w 44"/>
                <a:gd name="T9" fmla="*/ 2147483646 h 18"/>
                <a:gd name="T10" fmla="*/ 2147483646 w 44"/>
                <a:gd name="T11" fmla="*/ 2147483646 h 18"/>
                <a:gd name="T12" fmla="*/ 2147483646 w 44"/>
                <a:gd name="T13" fmla="*/ 0 h 18"/>
                <a:gd name="T14" fmla="*/ 2147483646 w 44"/>
                <a:gd name="T15" fmla="*/ 2147483646 h 18"/>
                <a:gd name="T16" fmla="*/ 2147483646 w 44"/>
                <a:gd name="T17" fmla="*/ 2147483646 h 18"/>
                <a:gd name="T18" fmla="*/ 0 w 44"/>
                <a:gd name="T19" fmla="*/ 2147483646 h 18"/>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4"/>
                <a:gd name="T31" fmla="*/ 0 h 18"/>
                <a:gd name="T32" fmla="*/ 44 w 44"/>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18">
                  <a:moveTo>
                    <a:pt x="0" y="14"/>
                  </a:moveTo>
                  <a:lnTo>
                    <a:pt x="9" y="7"/>
                  </a:lnTo>
                  <a:lnTo>
                    <a:pt x="38" y="0"/>
                  </a:lnTo>
                  <a:lnTo>
                    <a:pt x="44" y="17"/>
                  </a:lnTo>
                  <a:lnTo>
                    <a:pt x="1" y="18"/>
                  </a:lnTo>
                  <a:lnTo>
                    <a:pt x="0" y="14"/>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63" name="Freeform 151">
              <a:extLst>
                <a:ext uri="{FF2B5EF4-FFF2-40B4-BE49-F238E27FC236}">
                  <a16:creationId xmlns:a16="http://schemas.microsoft.com/office/drawing/2014/main" id="{716687F6-C016-4B87-ABC1-F20DCB5F89B3}"/>
                </a:ext>
              </a:extLst>
            </p:cNvPr>
            <p:cNvSpPr>
              <a:spLocks/>
            </p:cNvSpPr>
            <p:nvPr/>
          </p:nvSpPr>
          <p:spPr bwMode="auto">
            <a:xfrm>
              <a:off x="7920907" y="2457450"/>
              <a:ext cx="85962" cy="30166"/>
            </a:xfrm>
            <a:custGeom>
              <a:avLst/>
              <a:gdLst>
                <a:gd name="T0" fmla="*/ 2147483646 w 49"/>
                <a:gd name="T1" fmla="*/ 0 h 19"/>
                <a:gd name="T2" fmla="*/ 2147483646 w 49"/>
                <a:gd name="T3" fmla="*/ 2147483646 h 19"/>
                <a:gd name="T4" fmla="*/ 2147483646 w 49"/>
                <a:gd name="T5" fmla="*/ 2147483646 h 19"/>
                <a:gd name="T6" fmla="*/ 0 w 49"/>
                <a:gd name="T7" fmla="*/ 2147483646 h 19"/>
                <a:gd name="T8" fmla="*/ 0 w 49"/>
                <a:gd name="T9" fmla="*/ 2147483646 h 19"/>
                <a:gd name="T10" fmla="*/ 2147483646 w 49"/>
                <a:gd name="T11" fmla="*/ 0 h 19"/>
                <a:gd name="T12" fmla="*/ 2147483646 w 49"/>
                <a:gd name="T13" fmla="*/ 2147483646 h 19"/>
                <a:gd name="T14" fmla="*/ 2147483646 w 49"/>
                <a:gd name="T15" fmla="*/ 2147483646 h 19"/>
                <a:gd name="T16" fmla="*/ 2147483646 w 49"/>
                <a:gd name="T17" fmla="*/ 2147483646 h 19"/>
                <a:gd name="T18" fmla="*/ 0 w 49"/>
                <a:gd name="T19" fmla="*/ 2147483646 h 19"/>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9"/>
                <a:gd name="T31" fmla="*/ 0 h 19"/>
                <a:gd name="T32" fmla="*/ 49 w 4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 h="19">
                  <a:moveTo>
                    <a:pt x="0" y="17"/>
                  </a:moveTo>
                  <a:lnTo>
                    <a:pt x="14" y="0"/>
                  </a:lnTo>
                  <a:lnTo>
                    <a:pt x="33" y="8"/>
                  </a:lnTo>
                  <a:lnTo>
                    <a:pt x="42" y="6"/>
                  </a:lnTo>
                  <a:lnTo>
                    <a:pt x="49" y="19"/>
                  </a:lnTo>
                  <a:lnTo>
                    <a:pt x="0" y="17"/>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64" name="Freeform 152">
              <a:extLst>
                <a:ext uri="{FF2B5EF4-FFF2-40B4-BE49-F238E27FC236}">
                  <a16:creationId xmlns:a16="http://schemas.microsoft.com/office/drawing/2014/main" id="{63998945-0E9B-44CC-903A-B08316026F18}"/>
                </a:ext>
              </a:extLst>
            </p:cNvPr>
            <p:cNvSpPr>
              <a:spLocks/>
            </p:cNvSpPr>
            <p:nvPr/>
          </p:nvSpPr>
          <p:spPr bwMode="auto">
            <a:xfrm>
              <a:off x="8037109" y="2449513"/>
              <a:ext cx="70043" cy="34920"/>
            </a:xfrm>
            <a:custGeom>
              <a:avLst/>
              <a:gdLst>
                <a:gd name="T0" fmla="*/ 2147483646 w 41"/>
                <a:gd name="T1" fmla="*/ 0 h 22"/>
                <a:gd name="T2" fmla="*/ 2147483646 w 41"/>
                <a:gd name="T3" fmla="*/ 2147483646 h 22"/>
                <a:gd name="T4" fmla="*/ 2147483646 w 41"/>
                <a:gd name="T5" fmla="*/ 2147483646 h 22"/>
                <a:gd name="T6" fmla="*/ 0 w 41"/>
                <a:gd name="T7" fmla="*/ 2147483646 h 22"/>
                <a:gd name="T8" fmla="*/ 0 w 41"/>
                <a:gd name="T9" fmla="*/ 2147483646 h 22"/>
                <a:gd name="T10" fmla="*/ 2147483646 w 41"/>
                <a:gd name="T11" fmla="*/ 0 h 22"/>
                <a:gd name="T12" fmla="*/ 2147483646 w 41"/>
                <a:gd name="T13" fmla="*/ 2147483646 h 22"/>
                <a:gd name="T14" fmla="*/ 2147483646 w 41"/>
                <a:gd name="T15" fmla="*/ 2147483646 h 22"/>
                <a:gd name="T16" fmla="*/ 0 w 41"/>
                <a:gd name="T17" fmla="*/ 2147483646 h 22"/>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1"/>
                <a:gd name="T28" fmla="*/ 0 h 22"/>
                <a:gd name="T29" fmla="*/ 41 w 41"/>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22">
                  <a:moveTo>
                    <a:pt x="0" y="22"/>
                  </a:moveTo>
                  <a:lnTo>
                    <a:pt x="10" y="0"/>
                  </a:lnTo>
                  <a:lnTo>
                    <a:pt x="34" y="13"/>
                  </a:lnTo>
                  <a:lnTo>
                    <a:pt x="41" y="20"/>
                  </a:lnTo>
                  <a:lnTo>
                    <a:pt x="0" y="22"/>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65" name="Freeform 153">
              <a:extLst>
                <a:ext uri="{FF2B5EF4-FFF2-40B4-BE49-F238E27FC236}">
                  <a16:creationId xmlns:a16="http://schemas.microsoft.com/office/drawing/2014/main" id="{1230168B-0202-4E76-9E2E-0237ACB0794A}"/>
                </a:ext>
              </a:extLst>
            </p:cNvPr>
            <p:cNvSpPr>
              <a:spLocks/>
            </p:cNvSpPr>
            <p:nvPr/>
          </p:nvSpPr>
          <p:spPr bwMode="auto">
            <a:xfrm>
              <a:off x="7640744" y="2257425"/>
              <a:ext cx="491874" cy="17465"/>
            </a:xfrm>
            <a:custGeom>
              <a:avLst/>
              <a:gdLst>
                <a:gd name="T0" fmla="*/ 2147483646 w 285"/>
                <a:gd name="T1" fmla="*/ 0 h 11"/>
                <a:gd name="T2" fmla="*/ 2147483646 w 285"/>
                <a:gd name="T3" fmla="*/ 2147483646 h 11"/>
                <a:gd name="T4" fmla="*/ 2147483646 w 285"/>
                <a:gd name="T5" fmla="*/ 2147483646 h 11"/>
                <a:gd name="T6" fmla="*/ 0 w 285"/>
                <a:gd name="T7" fmla="*/ 2147483646 h 11"/>
                <a:gd name="T8" fmla="*/ 0 w 285"/>
                <a:gd name="T9" fmla="*/ 0 h 11"/>
                <a:gd name="T10" fmla="*/ 2147483646 w 285"/>
                <a:gd name="T11" fmla="*/ 2147483646 h 11"/>
                <a:gd name="T12" fmla="*/ 2147483646 w 285"/>
                <a:gd name="T13" fmla="*/ 2147483646 h 11"/>
                <a:gd name="T14" fmla="*/ 2147483646 w 285"/>
                <a:gd name="T15" fmla="*/ 2147483646 h 11"/>
                <a:gd name="T16" fmla="*/ 2147483646 w 285"/>
                <a:gd name="T17" fmla="*/ 2147483646 h 11"/>
                <a:gd name="T18" fmla="*/ 0 w 285"/>
                <a:gd name="T19" fmla="*/ 0 h 11"/>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285"/>
                <a:gd name="T31" fmla="*/ 0 h 11"/>
                <a:gd name="T32" fmla="*/ 285 w 285"/>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5" h="11">
                  <a:moveTo>
                    <a:pt x="0" y="0"/>
                  </a:moveTo>
                  <a:lnTo>
                    <a:pt x="54" y="2"/>
                  </a:lnTo>
                  <a:lnTo>
                    <a:pt x="267" y="3"/>
                  </a:lnTo>
                  <a:lnTo>
                    <a:pt x="285" y="11"/>
                  </a:lnTo>
                  <a:lnTo>
                    <a:pt x="13" y="9"/>
                  </a:lnTo>
                  <a:lnTo>
                    <a:pt x="0" y="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66" name="Freeform 154">
              <a:extLst>
                <a:ext uri="{FF2B5EF4-FFF2-40B4-BE49-F238E27FC236}">
                  <a16:creationId xmlns:a16="http://schemas.microsoft.com/office/drawing/2014/main" id="{74E9D6FC-D26D-4E9C-98B4-0893E51BAB09}"/>
                </a:ext>
              </a:extLst>
            </p:cNvPr>
            <p:cNvSpPr>
              <a:spLocks/>
            </p:cNvSpPr>
            <p:nvPr/>
          </p:nvSpPr>
          <p:spPr bwMode="auto">
            <a:xfrm>
              <a:off x="7717151" y="2160590"/>
              <a:ext cx="340650" cy="93661"/>
            </a:xfrm>
            <a:custGeom>
              <a:avLst/>
              <a:gdLst>
                <a:gd name="T0" fmla="*/ 2147483646 w 198"/>
                <a:gd name="T1" fmla="*/ 0 h 59"/>
                <a:gd name="T2" fmla="*/ 2147483646 w 198"/>
                <a:gd name="T3" fmla="*/ 2147483646 h 59"/>
                <a:gd name="T4" fmla="*/ 2147483646 w 198"/>
                <a:gd name="T5" fmla="*/ 2147483646 h 59"/>
                <a:gd name="T6" fmla="*/ 0 w 198"/>
                <a:gd name="T7" fmla="*/ 2147483646 h 59"/>
                <a:gd name="T8" fmla="*/ 0 w 198"/>
                <a:gd name="T9" fmla="*/ 2147483646 h 59"/>
                <a:gd name="T10" fmla="*/ 2147483646 w 198"/>
                <a:gd name="T11" fmla="*/ 0 h 59"/>
                <a:gd name="T12" fmla="*/ 2147483646 w 198"/>
                <a:gd name="T13" fmla="*/ 2147483646 h 59"/>
                <a:gd name="T14" fmla="*/ 2147483646 w 198"/>
                <a:gd name="T15" fmla="*/ 2147483646 h 59"/>
                <a:gd name="T16" fmla="*/ 0 w 198"/>
                <a:gd name="T17" fmla="*/ 2147483646 h 59"/>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98"/>
                <a:gd name="T28" fmla="*/ 0 h 59"/>
                <a:gd name="T29" fmla="*/ 198 w 198"/>
                <a:gd name="T30" fmla="*/ 59 h 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8" h="59">
                  <a:moveTo>
                    <a:pt x="0" y="54"/>
                  </a:moveTo>
                  <a:lnTo>
                    <a:pt x="115" y="0"/>
                  </a:lnTo>
                  <a:lnTo>
                    <a:pt x="198" y="57"/>
                  </a:lnTo>
                  <a:lnTo>
                    <a:pt x="23" y="59"/>
                  </a:lnTo>
                  <a:lnTo>
                    <a:pt x="0" y="54"/>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67" name="Freeform 155">
              <a:extLst>
                <a:ext uri="{FF2B5EF4-FFF2-40B4-BE49-F238E27FC236}">
                  <a16:creationId xmlns:a16="http://schemas.microsoft.com/office/drawing/2014/main" id="{D43B7C32-E52E-4DEC-A72B-8F46A1AFF637}"/>
                </a:ext>
              </a:extLst>
            </p:cNvPr>
            <p:cNvSpPr>
              <a:spLocks/>
            </p:cNvSpPr>
            <p:nvPr/>
          </p:nvSpPr>
          <p:spPr bwMode="auto">
            <a:xfrm>
              <a:off x="7994132" y="2327276"/>
              <a:ext cx="70043" cy="161921"/>
            </a:xfrm>
            <a:custGeom>
              <a:avLst/>
              <a:gdLst>
                <a:gd name="T0" fmla="*/ 2147483646 w 41"/>
                <a:gd name="T1" fmla="*/ 0 h 102"/>
                <a:gd name="T2" fmla="*/ 2147483646 w 41"/>
                <a:gd name="T3" fmla="*/ 2147483646 h 102"/>
                <a:gd name="T4" fmla="*/ 2147483646 w 41"/>
                <a:gd name="T5" fmla="*/ 2147483646 h 102"/>
                <a:gd name="T6" fmla="*/ 0 w 41"/>
                <a:gd name="T7" fmla="*/ 2147483646 h 102"/>
                <a:gd name="T8" fmla="*/ 2147483646 w 41"/>
                <a:gd name="T9" fmla="*/ 0 h 102"/>
                <a:gd name="T10" fmla="*/ 2147483646 w 41"/>
                <a:gd name="T11" fmla="*/ 2147483646 h 102"/>
                <a:gd name="T12" fmla="*/ 2147483646 w 41"/>
                <a:gd name="T13" fmla="*/ 2147483646 h 102"/>
                <a:gd name="T14" fmla="*/ 2147483646 w 41"/>
                <a:gd name="T15" fmla="*/ 2147483646 h 102"/>
                <a:gd name="T16" fmla="*/ 2147483646 w 41"/>
                <a:gd name="T17" fmla="*/ 2147483646 h 102"/>
                <a:gd name="T18" fmla="*/ 2147483646 w 41"/>
                <a:gd name="T19" fmla="*/ 2147483646 h 102"/>
                <a:gd name="T20" fmla="*/ 2147483646 w 41"/>
                <a:gd name="T21" fmla="*/ 2147483646 h 102"/>
                <a:gd name="T22" fmla="*/ 0 w 41"/>
                <a:gd name="T23" fmla="*/ 2147483646 h 102"/>
                <a:gd name="T24" fmla="*/ 2147483646 w 41"/>
                <a:gd name="T25" fmla="*/ 0 h 102"/>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
                <a:gd name="T40" fmla="*/ 0 h 102"/>
                <a:gd name="T41" fmla="*/ 41 w 41"/>
                <a:gd name="T42" fmla="*/ 102 h 1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 h="102">
                  <a:moveTo>
                    <a:pt x="41" y="0"/>
                  </a:moveTo>
                  <a:lnTo>
                    <a:pt x="35" y="77"/>
                  </a:lnTo>
                  <a:lnTo>
                    <a:pt x="29" y="79"/>
                  </a:lnTo>
                  <a:lnTo>
                    <a:pt x="26" y="99"/>
                  </a:lnTo>
                  <a:lnTo>
                    <a:pt x="14" y="102"/>
                  </a:lnTo>
                  <a:lnTo>
                    <a:pt x="7" y="79"/>
                  </a:lnTo>
                  <a:lnTo>
                    <a:pt x="3" y="81"/>
                  </a:lnTo>
                  <a:lnTo>
                    <a:pt x="0" y="43"/>
                  </a:lnTo>
                  <a:lnTo>
                    <a:pt x="41" y="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68" name="Freeform 156">
              <a:extLst>
                <a:ext uri="{FF2B5EF4-FFF2-40B4-BE49-F238E27FC236}">
                  <a16:creationId xmlns:a16="http://schemas.microsoft.com/office/drawing/2014/main" id="{1C151110-E813-43F7-8CC1-065DDC297305}"/>
                </a:ext>
              </a:extLst>
            </p:cNvPr>
            <p:cNvSpPr>
              <a:spLocks/>
            </p:cNvSpPr>
            <p:nvPr/>
          </p:nvSpPr>
          <p:spPr bwMode="auto">
            <a:xfrm>
              <a:off x="7846091" y="2414592"/>
              <a:ext cx="90735" cy="76196"/>
            </a:xfrm>
            <a:custGeom>
              <a:avLst/>
              <a:gdLst>
                <a:gd name="T0" fmla="*/ 2147483646 w 53"/>
                <a:gd name="T1" fmla="*/ 0 h 48"/>
                <a:gd name="T2" fmla="*/ 2147483646 w 53"/>
                <a:gd name="T3" fmla="*/ 2147483646 h 48"/>
                <a:gd name="T4" fmla="*/ 2147483646 w 53"/>
                <a:gd name="T5" fmla="*/ 2147483646 h 48"/>
                <a:gd name="T6" fmla="*/ 0 w 53"/>
                <a:gd name="T7" fmla="*/ 2147483646 h 48"/>
                <a:gd name="T8" fmla="*/ 2147483646 w 53"/>
                <a:gd name="T9" fmla="*/ 0 h 48"/>
                <a:gd name="T10" fmla="*/ 2147483646 w 53"/>
                <a:gd name="T11" fmla="*/ 2147483646 h 48"/>
                <a:gd name="T12" fmla="*/ 2147483646 w 53"/>
                <a:gd name="T13" fmla="*/ 2147483646 h 48"/>
                <a:gd name="T14" fmla="*/ 2147483646 w 53"/>
                <a:gd name="T15" fmla="*/ 2147483646 h 48"/>
                <a:gd name="T16" fmla="*/ 2147483646 w 53"/>
                <a:gd name="T17" fmla="*/ 2147483646 h 48"/>
                <a:gd name="T18" fmla="*/ 0 w 53"/>
                <a:gd name="T19" fmla="*/ 2147483646 h 48"/>
                <a:gd name="T20" fmla="*/ 2147483646 w 53"/>
                <a:gd name="T21" fmla="*/ 0 h 48"/>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53"/>
                <a:gd name="T34" fmla="*/ 0 h 48"/>
                <a:gd name="T35" fmla="*/ 53 w 53"/>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 h="48">
                  <a:moveTo>
                    <a:pt x="53" y="0"/>
                  </a:moveTo>
                  <a:lnTo>
                    <a:pt x="53" y="28"/>
                  </a:lnTo>
                  <a:lnTo>
                    <a:pt x="49" y="30"/>
                  </a:lnTo>
                  <a:lnTo>
                    <a:pt x="44" y="47"/>
                  </a:lnTo>
                  <a:lnTo>
                    <a:pt x="3" y="48"/>
                  </a:lnTo>
                  <a:lnTo>
                    <a:pt x="0" y="19"/>
                  </a:lnTo>
                  <a:lnTo>
                    <a:pt x="53" y="0"/>
                  </a:lnTo>
                  <a:close/>
                </a:path>
              </a:pathLst>
            </a:custGeom>
            <a:solidFill>
              <a:srgbClr val="B2FAFF"/>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69" name="Freeform 157">
              <a:extLst>
                <a:ext uri="{FF2B5EF4-FFF2-40B4-BE49-F238E27FC236}">
                  <a16:creationId xmlns:a16="http://schemas.microsoft.com/office/drawing/2014/main" id="{EFEA9855-4CFF-4B5E-9D7B-71C00202DC9C}"/>
                </a:ext>
              </a:extLst>
            </p:cNvPr>
            <p:cNvSpPr>
              <a:spLocks/>
            </p:cNvSpPr>
            <p:nvPr/>
          </p:nvSpPr>
          <p:spPr bwMode="auto">
            <a:xfrm>
              <a:off x="7826989" y="2400300"/>
              <a:ext cx="106655" cy="90489"/>
            </a:xfrm>
            <a:custGeom>
              <a:avLst/>
              <a:gdLst>
                <a:gd name="T0" fmla="*/ 2147483646 w 62"/>
                <a:gd name="T1" fmla="*/ 0 h 57"/>
                <a:gd name="T2" fmla="*/ 2147483646 w 62"/>
                <a:gd name="T3" fmla="*/ 2147483646 h 57"/>
                <a:gd name="T4" fmla="*/ 2147483646 w 62"/>
                <a:gd name="T5" fmla="*/ 2147483646 h 57"/>
                <a:gd name="T6" fmla="*/ 0 w 62"/>
                <a:gd name="T7" fmla="*/ 2147483646 h 57"/>
                <a:gd name="T8" fmla="*/ 2147483646 w 62"/>
                <a:gd name="T9" fmla="*/ 2147483646 h 57"/>
                <a:gd name="T10" fmla="*/ 2147483646 w 62"/>
                <a:gd name="T11" fmla="*/ 0 h 57"/>
                <a:gd name="T12" fmla="*/ 2147483646 w 62"/>
                <a:gd name="T13" fmla="*/ 2147483646 h 57"/>
                <a:gd name="T14" fmla="*/ 2147483646 w 62"/>
                <a:gd name="T15" fmla="*/ 2147483646 h 57"/>
                <a:gd name="T16" fmla="*/ 2147483646 w 62"/>
                <a:gd name="T17" fmla="*/ 2147483646 h 57"/>
                <a:gd name="T18" fmla="*/ 2147483646 w 62"/>
                <a:gd name="T19" fmla="*/ 2147483646 h 57"/>
                <a:gd name="T20" fmla="*/ 2147483646 w 62"/>
                <a:gd name="T21" fmla="*/ 2147483646 h 57"/>
                <a:gd name="T22" fmla="*/ 2147483646 w 62"/>
                <a:gd name="T23" fmla="*/ 2147483646 h 57"/>
                <a:gd name="T24" fmla="*/ 0 w 62"/>
                <a:gd name="T25" fmla="*/ 2147483646 h 57"/>
                <a:gd name="T26" fmla="*/ 2147483646 w 62"/>
                <a:gd name="T27" fmla="*/ 2147483646 h 57"/>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2"/>
                <a:gd name="T43" fmla="*/ 0 h 57"/>
                <a:gd name="T44" fmla="*/ 62 w 62"/>
                <a:gd name="T45" fmla="*/ 57 h 5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2" h="57">
                  <a:moveTo>
                    <a:pt x="3" y="3"/>
                  </a:moveTo>
                  <a:lnTo>
                    <a:pt x="61" y="0"/>
                  </a:lnTo>
                  <a:lnTo>
                    <a:pt x="62" y="12"/>
                  </a:lnTo>
                  <a:lnTo>
                    <a:pt x="17" y="40"/>
                  </a:lnTo>
                  <a:lnTo>
                    <a:pt x="46" y="38"/>
                  </a:lnTo>
                  <a:lnTo>
                    <a:pt x="25" y="57"/>
                  </a:lnTo>
                  <a:lnTo>
                    <a:pt x="10" y="56"/>
                  </a:lnTo>
                  <a:lnTo>
                    <a:pt x="9" y="41"/>
                  </a:lnTo>
                  <a:lnTo>
                    <a:pt x="0" y="38"/>
                  </a:lnTo>
                  <a:lnTo>
                    <a:pt x="3" y="3"/>
                  </a:lnTo>
                  <a:close/>
                </a:path>
              </a:pathLst>
            </a:custGeom>
            <a:solidFill>
              <a:srgbClr val="A3A3D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70" name="Freeform 158">
              <a:extLst>
                <a:ext uri="{FF2B5EF4-FFF2-40B4-BE49-F238E27FC236}">
                  <a16:creationId xmlns:a16="http://schemas.microsoft.com/office/drawing/2014/main" id="{C5F27C30-F52C-4C0D-BF71-DCE7C2803AEC}"/>
                </a:ext>
              </a:extLst>
            </p:cNvPr>
            <p:cNvSpPr>
              <a:spLocks/>
            </p:cNvSpPr>
            <p:nvPr/>
          </p:nvSpPr>
          <p:spPr bwMode="auto">
            <a:xfrm>
              <a:off x="7718743" y="2278063"/>
              <a:ext cx="65260" cy="212726"/>
            </a:xfrm>
            <a:custGeom>
              <a:avLst/>
              <a:gdLst>
                <a:gd name="T0" fmla="*/ 2147483646 w 38"/>
                <a:gd name="T1" fmla="*/ 0 h 134"/>
                <a:gd name="T2" fmla="*/ 2147483646 w 38"/>
                <a:gd name="T3" fmla="*/ 2147483646 h 134"/>
                <a:gd name="T4" fmla="*/ 2147483646 w 38"/>
                <a:gd name="T5" fmla="*/ 2147483646 h 134"/>
                <a:gd name="T6" fmla="*/ 0 w 38"/>
                <a:gd name="T7" fmla="*/ 2147483646 h 134"/>
                <a:gd name="T8" fmla="*/ 2147483646 w 38"/>
                <a:gd name="T9" fmla="*/ 0 h 134"/>
                <a:gd name="T10" fmla="*/ 2147483646 w 38"/>
                <a:gd name="T11" fmla="*/ 2147483646 h 134"/>
                <a:gd name="T12" fmla="*/ 2147483646 w 38"/>
                <a:gd name="T13" fmla="*/ 2147483646 h 134"/>
                <a:gd name="T14" fmla="*/ 2147483646 w 38"/>
                <a:gd name="T15" fmla="*/ 2147483646 h 134"/>
                <a:gd name="T16" fmla="*/ 2147483646 w 38"/>
                <a:gd name="T17" fmla="*/ 2147483646 h 134"/>
                <a:gd name="T18" fmla="*/ 2147483646 w 38"/>
                <a:gd name="T19" fmla="*/ 2147483646 h 134"/>
                <a:gd name="T20" fmla="*/ 2147483646 w 38"/>
                <a:gd name="T21" fmla="*/ 2147483646 h 134"/>
                <a:gd name="T22" fmla="*/ 2147483646 w 38"/>
                <a:gd name="T23" fmla="*/ 2147483646 h 134"/>
                <a:gd name="T24" fmla="*/ 2147483646 w 38"/>
                <a:gd name="T25" fmla="*/ 2147483646 h 134"/>
                <a:gd name="T26" fmla="*/ 0 w 38"/>
                <a:gd name="T27" fmla="*/ 2147483646 h 134"/>
                <a:gd name="T28" fmla="*/ 2147483646 w 38"/>
                <a:gd name="T29" fmla="*/ 2147483646 h 134"/>
                <a:gd name="T30" fmla="*/ 2147483646 w 38"/>
                <a:gd name="T31" fmla="*/ 0 h 134"/>
                <a:gd name="T32" fmla="*/ 17694720 60000 65536"/>
                <a:gd name="T33" fmla="*/ 0 60000 65536"/>
                <a:gd name="T34" fmla="*/ 5898240 60000 65536"/>
                <a:gd name="T35" fmla="*/ 1179648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134"/>
                <a:gd name="T50" fmla="*/ 38 w 38"/>
                <a:gd name="T51" fmla="*/ 134 h 13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134">
                  <a:moveTo>
                    <a:pt x="13" y="0"/>
                  </a:moveTo>
                  <a:lnTo>
                    <a:pt x="27" y="1"/>
                  </a:lnTo>
                  <a:lnTo>
                    <a:pt x="27" y="16"/>
                  </a:lnTo>
                  <a:lnTo>
                    <a:pt x="38" y="19"/>
                  </a:lnTo>
                  <a:lnTo>
                    <a:pt x="37" y="112"/>
                  </a:lnTo>
                  <a:lnTo>
                    <a:pt x="28" y="111"/>
                  </a:lnTo>
                  <a:lnTo>
                    <a:pt x="26" y="133"/>
                  </a:lnTo>
                  <a:lnTo>
                    <a:pt x="17" y="134"/>
                  </a:lnTo>
                  <a:lnTo>
                    <a:pt x="12" y="115"/>
                  </a:lnTo>
                  <a:lnTo>
                    <a:pt x="0" y="21"/>
                  </a:lnTo>
                  <a:lnTo>
                    <a:pt x="9" y="18"/>
                  </a:lnTo>
                  <a:lnTo>
                    <a:pt x="13" y="0"/>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71" name="Freeform 159">
              <a:extLst>
                <a:ext uri="{FF2B5EF4-FFF2-40B4-BE49-F238E27FC236}">
                  <a16:creationId xmlns:a16="http://schemas.microsoft.com/office/drawing/2014/main" id="{68403B0A-F5E4-4EAF-B80B-D746009A6E2E}"/>
                </a:ext>
              </a:extLst>
            </p:cNvPr>
            <p:cNvSpPr>
              <a:spLocks/>
            </p:cNvSpPr>
            <p:nvPr/>
          </p:nvSpPr>
          <p:spPr bwMode="auto">
            <a:xfrm>
              <a:off x="7815852" y="2278063"/>
              <a:ext cx="125757" cy="120645"/>
            </a:xfrm>
            <a:custGeom>
              <a:avLst/>
              <a:gdLst>
                <a:gd name="T0" fmla="*/ 2147483646 w 73"/>
                <a:gd name="T1" fmla="*/ 0 h 76"/>
                <a:gd name="T2" fmla="*/ 2147483646 w 73"/>
                <a:gd name="T3" fmla="*/ 2147483646 h 76"/>
                <a:gd name="T4" fmla="*/ 2147483646 w 73"/>
                <a:gd name="T5" fmla="*/ 2147483646 h 76"/>
                <a:gd name="T6" fmla="*/ 0 w 73"/>
                <a:gd name="T7" fmla="*/ 2147483646 h 76"/>
                <a:gd name="T8" fmla="*/ 2147483646 w 73"/>
                <a:gd name="T9" fmla="*/ 2147483646 h 76"/>
                <a:gd name="T10" fmla="*/ 2147483646 w 73"/>
                <a:gd name="T11" fmla="*/ 2147483646 h 76"/>
                <a:gd name="T12" fmla="*/ 2147483646 w 73"/>
                <a:gd name="T13" fmla="*/ 2147483646 h 76"/>
                <a:gd name="T14" fmla="*/ 0 w 73"/>
                <a:gd name="T15" fmla="*/ 2147483646 h 76"/>
                <a:gd name="T16" fmla="*/ 2147483646 w 73"/>
                <a:gd name="T17" fmla="*/ 2147483646 h 76"/>
                <a:gd name="T18" fmla="*/ 2147483646 w 73"/>
                <a:gd name="T19" fmla="*/ 2147483646 h 76"/>
                <a:gd name="T20" fmla="*/ 2147483646 w 73"/>
                <a:gd name="T21" fmla="*/ 2147483646 h 76"/>
                <a:gd name="T22" fmla="*/ 2147483646 w 73"/>
                <a:gd name="T23" fmla="*/ 2147483646 h 76"/>
                <a:gd name="T24" fmla="*/ 2147483646 w 73"/>
                <a:gd name="T25" fmla="*/ 2147483646 h 76"/>
                <a:gd name="T26" fmla="*/ 2147483646 w 73"/>
                <a:gd name="T27" fmla="*/ 2147483646 h 76"/>
                <a:gd name="T28" fmla="*/ 2147483646 w 73"/>
                <a:gd name="T29" fmla="*/ 2147483646 h 76"/>
                <a:gd name="T30" fmla="*/ 2147483646 w 73"/>
                <a:gd name="T31" fmla="*/ 2147483646 h 76"/>
                <a:gd name="T32" fmla="*/ 2147483646 w 73"/>
                <a:gd name="T33" fmla="*/ 2147483646 h 76"/>
                <a:gd name="T34" fmla="*/ 2147483646 w 73"/>
                <a:gd name="T35" fmla="*/ 2147483646 h 76"/>
                <a:gd name="T36" fmla="*/ 2147483646 w 73"/>
                <a:gd name="T37" fmla="*/ 0 h 76"/>
                <a:gd name="T38" fmla="*/ 2147483646 w 73"/>
                <a:gd name="T39" fmla="*/ 2147483646 h 76"/>
                <a:gd name="T40" fmla="*/ 17694720 60000 65536"/>
                <a:gd name="T41" fmla="*/ 0 60000 65536"/>
                <a:gd name="T42" fmla="*/ 5898240 60000 65536"/>
                <a:gd name="T43" fmla="*/ 1179648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3"/>
                <a:gd name="T61" fmla="*/ 0 h 76"/>
                <a:gd name="T62" fmla="*/ 73 w 73"/>
                <a:gd name="T63" fmla="*/ 76 h 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3" h="76">
                  <a:moveTo>
                    <a:pt x="16" y="3"/>
                  </a:moveTo>
                  <a:lnTo>
                    <a:pt x="14" y="19"/>
                  </a:lnTo>
                  <a:lnTo>
                    <a:pt x="1" y="21"/>
                  </a:lnTo>
                  <a:lnTo>
                    <a:pt x="0" y="75"/>
                  </a:lnTo>
                  <a:lnTo>
                    <a:pt x="70" y="76"/>
                  </a:lnTo>
                  <a:lnTo>
                    <a:pt x="32" y="67"/>
                  </a:lnTo>
                  <a:lnTo>
                    <a:pt x="60" y="64"/>
                  </a:lnTo>
                  <a:lnTo>
                    <a:pt x="36" y="44"/>
                  </a:lnTo>
                  <a:lnTo>
                    <a:pt x="14" y="53"/>
                  </a:lnTo>
                  <a:lnTo>
                    <a:pt x="34" y="33"/>
                  </a:lnTo>
                  <a:lnTo>
                    <a:pt x="70" y="53"/>
                  </a:lnTo>
                  <a:lnTo>
                    <a:pt x="73" y="23"/>
                  </a:lnTo>
                  <a:lnTo>
                    <a:pt x="62" y="21"/>
                  </a:lnTo>
                  <a:lnTo>
                    <a:pt x="65" y="1"/>
                  </a:lnTo>
                  <a:lnTo>
                    <a:pt x="27" y="0"/>
                  </a:lnTo>
                  <a:lnTo>
                    <a:pt x="16" y="3"/>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72" name="Freeform 160">
              <a:extLst>
                <a:ext uri="{FF2B5EF4-FFF2-40B4-BE49-F238E27FC236}">
                  <a16:creationId xmlns:a16="http://schemas.microsoft.com/office/drawing/2014/main" id="{88863F35-3829-4A72-8BE3-510DC3831696}"/>
                </a:ext>
              </a:extLst>
            </p:cNvPr>
            <p:cNvSpPr>
              <a:spLocks/>
            </p:cNvSpPr>
            <p:nvPr/>
          </p:nvSpPr>
          <p:spPr bwMode="auto">
            <a:xfrm>
              <a:off x="7994132" y="2276471"/>
              <a:ext cx="70043" cy="134938"/>
            </a:xfrm>
            <a:custGeom>
              <a:avLst/>
              <a:gdLst>
                <a:gd name="T0" fmla="*/ 2147483646 w 41"/>
                <a:gd name="T1" fmla="*/ 0 h 85"/>
                <a:gd name="T2" fmla="*/ 2147483646 w 41"/>
                <a:gd name="T3" fmla="*/ 2147483646 h 85"/>
                <a:gd name="T4" fmla="*/ 2147483646 w 41"/>
                <a:gd name="T5" fmla="*/ 2147483646 h 85"/>
                <a:gd name="T6" fmla="*/ 0 w 41"/>
                <a:gd name="T7" fmla="*/ 2147483646 h 85"/>
                <a:gd name="T8" fmla="*/ 2147483646 w 41"/>
                <a:gd name="T9" fmla="*/ 0 h 85"/>
                <a:gd name="T10" fmla="*/ 2147483646 w 41"/>
                <a:gd name="T11" fmla="*/ 0 h 85"/>
                <a:gd name="T12" fmla="*/ 2147483646 w 41"/>
                <a:gd name="T13" fmla="*/ 2147483646 h 85"/>
                <a:gd name="T14" fmla="*/ 2147483646 w 41"/>
                <a:gd name="T15" fmla="*/ 2147483646 h 85"/>
                <a:gd name="T16" fmla="*/ 2147483646 w 41"/>
                <a:gd name="T17" fmla="*/ 2147483646 h 85"/>
                <a:gd name="T18" fmla="*/ 0 w 41"/>
                <a:gd name="T19" fmla="*/ 2147483646 h 85"/>
                <a:gd name="T20" fmla="*/ 2147483646 w 41"/>
                <a:gd name="T21" fmla="*/ 2147483646 h 85"/>
                <a:gd name="T22" fmla="*/ 2147483646 w 41"/>
                <a:gd name="T23" fmla="*/ 2147483646 h 85"/>
                <a:gd name="T24" fmla="*/ 2147483646 w 41"/>
                <a:gd name="T25" fmla="*/ 0 h 85"/>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
                <a:gd name="T40" fmla="*/ 0 h 85"/>
                <a:gd name="T41" fmla="*/ 41 w 41"/>
                <a:gd name="T42" fmla="*/ 85 h 8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 h="85">
                  <a:moveTo>
                    <a:pt x="12" y="0"/>
                  </a:moveTo>
                  <a:lnTo>
                    <a:pt x="36" y="0"/>
                  </a:lnTo>
                  <a:lnTo>
                    <a:pt x="30" y="22"/>
                  </a:lnTo>
                  <a:lnTo>
                    <a:pt x="41" y="24"/>
                  </a:lnTo>
                  <a:lnTo>
                    <a:pt x="38" y="41"/>
                  </a:lnTo>
                  <a:lnTo>
                    <a:pt x="0" y="85"/>
                  </a:lnTo>
                  <a:lnTo>
                    <a:pt x="1" y="22"/>
                  </a:lnTo>
                  <a:lnTo>
                    <a:pt x="7" y="18"/>
                  </a:lnTo>
                  <a:lnTo>
                    <a:pt x="12" y="0"/>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73" name="Freeform 161">
              <a:extLst>
                <a:ext uri="{FF2B5EF4-FFF2-40B4-BE49-F238E27FC236}">
                  <a16:creationId xmlns:a16="http://schemas.microsoft.com/office/drawing/2014/main" id="{B2D5A5AB-2F5D-4966-9B0F-7CECAFB129D5}"/>
                </a:ext>
              </a:extLst>
            </p:cNvPr>
            <p:cNvSpPr>
              <a:spLocks/>
            </p:cNvSpPr>
            <p:nvPr/>
          </p:nvSpPr>
          <p:spPr bwMode="auto">
            <a:xfrm>
              <a:off x="7669401" y="2270126"/>
              <a:ext cx="70043" cy="28575"/>
            </a:xfrm>
            <a:custGeom>
              <a:avLst/>
              <a:gdLst>
                <a:gd name="T0" fmla="*/ 2147483646 w 40"/>
                <a:gd name="T1" fmla="*/ 0 h 18"/>
                <a:gd name="T2" fmla="*/ 2147483646 w 40"/>
                <a:gd name="T3" fmla="*/ 2147483646 h 18"/>
                <a:gd name="T4" fmla="*/ 2147483646 w 40"/>
                <a:gd name="T5" fmla="*/ 2147483646 h 18"/>
                <a:gd name="T6" fmla="*/ 0 w 40"/>
                <a:gd name="T7" fmla="*/ 2147483646 h 18"/>
                <a:gd name="T8" fmla="*/ 0 w 40"/>
                <a:gd name="T9" fmla="*/ 2147483646 h 18"/>
                <a:gd name="T10" fmla="*/ 2147483646 w 40"/>
                <a:gd name="T11" fmla="*/ 2147483646 h 18"/>
                <a:gd name="T12" fmla="*/ 2147483646 w 40"/>
                <a:gd name="T13" fmla="*/ 2147483646 h 18"/>
                <a:gd name="T14" fmla="*/ 2147483646 w 40"/>
                <a:gd name="T15" fmla="*/ 0 h 18"/>
                <a:gd name="T16" fmla="*/ 0 w 40"/>
                <a:gd name="T17" fmla="*/ 2147483646 h 18"/>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0"/>
                <a:gd name="T28" fmla="*/ 0 h 18"/>
                <a:gd name="T29" fmla="*/ 40 w 40"/>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18">
                  <a:moveTo>
                    <a:pt x="0" y="4"/>
                  </a:moveTo>
                  <a:lnTo>
                    <a:pt x="4" y="13"/>
                  </a:lnTo>
                  <a:lnTo>
                    <a:pt x="40" y="18"/>
                  </a:lnTo>
                  <a:lnTo>
                    <a:pt x="40" y="0"/>
                  </a:lnTo>
                  <a:lnTo>
                    <a:pt x="0" y="4"/>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74" name="Freeform 162">
              <a:extLst>
                <a:ext uri="{FF2B5EF4-FFF2-40B4-BE49-F238E27FC236}">
                  <a16:creationId xmlns:a16="http://schemas.microsoft.com/office/drawing/2014/main" id="{4EE0385A-93C5-498E-8ADC-925AB2A3879D}"/>
                </a:ext>
              </a:extLst>
            </p:cNvPr>
            <p:cNvSpPr>
              <a:spLocks/>
            </p:cNvSpPr>
            <p:nvPr/>
          </p:nvSpPr>
          <p:spPr bwMode="auto">
            <a:xfrm>
              <a:off x="7769684" y="2274890"/>
              <a:ext cx="76407" cy="22229"/>
            </a:xfrm>
            <a:custGeom>
              <a:avLst/>
              <a:gdLst>
                <a:gd name="T0" fmla="*/ 2147483646 w 44"/>
                <a:gd name="T1" fmla="*/ 0 h 14"/>
                <a:gd name="T2" fmla="*/ 2147483646 w 44"/>
                <a:gd name="T3" fmla="*/ 2147483646 h 14"/>
                <a:gd name="T4" fmla="*/ 2147483646 w 44"/>
                <a:gd name="T5" fmla="*/ 2147483646 h 14"/>
                <a:gd name="T6" fmla="*/ 0 w 44"/>
                <a:gd name="T7" fmla="*/ 2147483646 h 14"/>
                <a:gd name="T8" fmla="*/ 0 w 44"/>
                <a:gd name="T9" fmla="*/ 2147483646 h 14"/>
                <a:gd name="T10" fmla="*/ 0 w 44"/>
                <a:gd name="T11" fmla="*/ 2147483646 h 14"/>
                <a:gd name="T12" fmla="*/ 2147483646 w 44"/>
                <a:gd name="T13" fmla="*/ 2147483646 h 14"/>
                <a:gd name="T14" fmla="*/ 2147483646 w 44"/>
                <a:gd name="T15" fmla="*/ 0 h 14"/>
                <a:gd name="T16" fmla="*/ 0 w 44"/>
                <a:gd name="T17" fmla="*/ 2147483646 h 1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4"/>
                <a:gd name="T28" fmla="*/ 0 h 14"/>
                <a:gd name="T29" fmla="*/ 44 w 4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14">
                  <a:moveTo>
                    <a:pt x="0" y="2"/>
                  </a:moveTo>
                  <a:lnTo>
                    <a:pt x="0" y="14"/>
                  </a:lnTo>
                  <a:lnTo>
                    <a:pt x="44" y="14"/>
                  </a:lnTo>
                  <a:lnTo>
                    <a:pt x="42"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75" name="Freeform 163">
              <a:extLst>
                <a:ext uri="{FF2B5EF4-FFF2-40B4-BE49-F238E27FC236}">
                  <a16:creationId xmlns:a16="http://schemas.microsoft.com/office/drawing/2014/main" id="{B4700F34-848F-495A-87CE-47AA2CE8B3B5}"/>
                </a:ext>
              </a:extLst>
            </p:cNvPr>
            <p:cNvSpPr>
              <a:spLocks/>
            </p:cNvSpPr>
            <p:nvPr/>
          </p:nvSpPr>
          <p:spPr bwMode="auto">
            <a:xfrm>
              <a:off x="7927281" y="2274890"/>
              <a:ext cx="79589" cy="19046"/>
            </a:xfrm>
            <a:custGeom>
              <a:avLst/>
              <a:gdLst>
                <a:gd name="T0" fmla="*/ 2147483646 w 46"/>
                <a:gd name="T1" fmla="*/ 0 h 12"/>
                <a:gd name="T2" fmla="*/ 2147483646 w 46"/>
                <a:gd name="T3" fmla="*/ 2147483646 h 12"/>
                <a:gd name="T4" fmla="*/ 2147483646 w 46"/>
                <a:gd name="T5" fmla="*/ 2147483646 h 12"/>
                <a:gd name="T6" fmla="*/ 0 w 46"/>
                <a:gd name="T7" fmla="*/ 2147483646 h 12"/>
                <a:gd name="T8" fmla="*/ 2147483646 w 46"/>
                <a:gd name="T9" fmla="*/ 2147483646 h 12"/>
                <a:gd name="T10" fmla="*/ 0 w 46"/>
                <a:gd name="T11" fmla="*/ 2147483646 h 12"/>
                <a:gd name="T12" fmla="*/ 2147483646 w 46"/>
                <a:gd name="T13" fmla="*/ 2147483646 h 12"/>
                <a:gd name="T14" fmla="*/ 2147483646 w 46"/>
                <a:gd name="T15" fmla="*/ 0 h 12"/>
                <a:gd name="T16" fmla="*/ 2147483646 w 46"/>
                <a:gd name="T17" fmla="*/ 2147483646 h 12"/>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6"/>
                <a:gd name="T28" fmla="*/ 0 h 12"/>
                <a:gd name="T29" fmla="*/ 46 w 46"/>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12">
                  <a:moveTo>
                    <a:pt x="1" y="4"/>
                  </a:moveTo>
                  <a:lnTo>
                    <a:pt x="0" y="12"/>
                  </a:lnTo>
                  <a:lnTo>
                    <a:pt x="43" y="11"/>
                  </a:lnTo>
                  <a:lnTo>
                    <a:pt x="46" y="0"/>
                  </a:lnTo>
                  <a:lnTo>
                    <a:pt x="1" y="4"/>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76" name="Freeform 164">
              <a:extLst>
                <a:ext uri="{FF2B5EF4-FFF2-40B4-BE49-F238E27FC236}">
                  <a16:creationId xmlns:a16="http://schemas.microsoft.com/office/drawing/2014/main" id="{22D4F210-1DBC-4429-878E-64D978A4B5EB}"/>
                </a:ext>
              </a:extLst>
            </p:cNvPr>
            <p:cNvSpPr>
              <a:spLocks/>
            </p:cNvSpPr>
            <p:nvPr/>
          </p:nvSpPr>
          <p:spPr bwMode="auto">
            <a:xfrm>
              <a:off x="8051438" y="2274890"/>
              <a:ext cx="62078" cy="22229"/>
            </a:xfrm>
            <a:custGeom>
              <a:avLst/>
              <a:gdLst>
                <a:gd name="T0" fmla="*/ 2147483646 w 36"/>
                <a:gd name="T1" fmla="*/ 0 h 14"/>
                <a:gd name="T2" fmla="*/ 2147483646 w 36"/>
                <a:gd name="T3" fmla="*/ 2147483646 h 14"/>
                <a:gd name="T4" fmla="*/ 2147483646 w 36"/>
                <a:gd name="T5" fmla="*/ 2147483646 h 14"/>
                <a:gd name="T6" fmla="*/ 0 w 36"/>
                <a:gd name="T7" fmla="*/ 2147483646 h 14"/>
                <a:gd name="T8" fmla="*/ 2147483646 w 36"/>
                <a:gd name="T9" fmla="*/ 2147483646 h 14"/>
                <a:gd name="T10" fmla="*/ 0 w 36"/>
                <a:gd name="T11" fmla="*/ 2147483646 h 14"/>
                <a:gd name="T12" fmla="*/ 2147483646 w 36"/>
                <a:gd name="T13" fmla="*/ 2147483646 h 14"/>
                <a:gd name="T14" fmla="*/ 2147483646 w 36"/>
                <a:gd name="T15" fmla="*/ 0 h 14"/>
                <a:gd name="T16" fmla="*/ 2147483646 w 36"/>
                <a:gd name="T17" fmla="*/ 2147483646 h 1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36"/>
                <a:gd name="T28" fmla="*/ 0 h 14"/>
                <a:gd name="T29" fmla="*/ 36 w 36"/>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14">
                  <a:moveTo>
                    <a:pt x="2" y="2"/>
                  </a:moveTo>
                  <a:lnTo>
                    <a:pt x="0" y="14"/>
                  </a:lnTo>
                  <a:lnTo>
                    <a:pt x="36" y="10"/>
                  </a:lnTo>
                  <a:lnTo>
                    <a:pt x="36" y="0"/>
                  </a:lnTo>
                  <a:lnTo>
                    <a:pt x="2"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77" name="Freeform 165">
              <a:extLst>
                <a:ext uri="{FF2B5EF4-FFF2-40B4-BE49-F238E27FC236}">
                  <a16:creationId xmlns:a16="http://schemas.microsoft.com/office/drawing/2014/main" id="{22F58A91-E6E6-44A1-8C80-919FE124C21F}"/>
                </a:ext>
              </a:extLst>
            </p:cNvPr>
            <p:cNvSpPr>
              <a:spLocks/>
            </p:cNvSpPr>
            <p:nvPr/>
          </p:nvSpPr>
          <p:spPr bwMode="auto">
            <a:xfrm>
              <a:off x="8045074" y="2312983"/>
              <a:ext cx="58896" cy="138110"/>
            </a:xfrm>
            <a:custGeom>
              <a:avLst/>
              <a:gdLst>
                <a:gd name="T0" fmla="*/ 2147483646 w 34"/>
                <a:gd name="T1" fmla="*/ 0 h 87"/>
                <a:gd name="T2" fmla="*/ 2147483646 w 34"/>
                <a:gd name="T3" fmla="*/ 2147483646 h 87"/>
                <a:gd name="T4" fmla="*/ 2147483646 w 34"/>
                <a:gd name="T5" fmla="*/ 2147483646 h 87"/>
                <a:gd name="T6" fmla="*/ 0 w 34"/>
                <a:gd name="T7" fmla="*/ 2147483646 h 87"/>
                <a:gd name="T8" fmla="*/ 2147483646 w 34"/>
                <a:gd name="T9" fmla="*/ 2147483646 h 87"/>
                <a:gd name="T10" fmla="*/ 2147483646 w 34"/>
                <a:gd name="T11" fmla="*/ 2147483646 h 87"/>
                <a:gd name="T12" fmla="*/ 2147483646 w 34"/>
                <a:gd name="T13" fmla="*/ 2147483646 h 87"/>
                <a:gd name="T14" fmla="*/ 0 w 34"/>
                <a:gd name="T15" fmla="*/ 2147483646 h 87"/>
                <a:gd name="T16" fmla="*/ 2147483646 w 34"/>
                <a:gd name="T17" fmla="*/ 2147483646 h 87"/>
                <a:gd name="T18" fmla="*/ 2147483646 w 34"/>
                <a:gd name="T19" fmla="*/ 0 h 87"/>
                <a:gd name="T20" fmla="*/ 2147483646 w 34"/>
                <a:gd name="T21" fmla="*/ 2147483646 h 87"/>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34"/>
                <a:gd name="T34" fmla="*/ 0 h 87"/>
                <a:gd name="T35" fmla="*/ 34 w 34"/>
                <a:gd name="T36" fmla="*/ 87 h 8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 h="87">
                  <a:moveTo>
                    <a:pt x="33" y="5"/>
                  </a:moveTo>
                  <a:lnTo>
                    <a:pt x="18" y="9"/>
                  </a:lnTo>
                  <a:lnTo>
                    <a:pt x="19" y="87"/>
                  </a:lnTo>
                  <a:lnTo>
                    <a:pt x="0" y="87"/>
                  </a:lnTo>
                  <a:lnTo>
                    <a:pt x="10" y="1"/>
                  </a:lnTo>
                  <a:lnTo>
                    <a:pt x="34" y="0"/>
                  </a:lnTo>
                  <a:lnTo>
                    <a:pt x="33" y="5"/>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78" name="Freeform 166">
              <a:extLst>
                <a:ext uri="{FF2B5EF4-FFF2-40B4-BE49-F238E27FC236}">
                  <a16:creationId xmlns:a16="http://schemas.microsoft.com/office/drawing/2014/main" id="{37C445CB-A328-4258-A30D-54ECBB407821}"/>
                </a:ext>
              </a:extLst>
            </p:cNvPr>
            <p:cNvSpPr>
              <a:spLocks/>
            </p:cNvSpPr>
            <p:nvPr/>
          </p:nvSpPr>
          <p:spPr bwMode="auto">
            <a:xfrm>
              <a:off x="7935236" y="2314574"/>
              <a:ext cx="55714" cy="142875"/>
            </a:xfrm>
            <a:custGeom>
              <a:avLst/>
              <a:gdLst>
                <a:gd name="T0" fmla="*/ 2147483646 w 32"/>
                <a:gd name="T1" fmla="*/ 0 h 90"/>
                <a:gd name="T2" fmla="*/ 2147483646 w 32"/>
                <a:gd name="T3" fmla="*/ 2147483646 h 90"/>
                <a:gd name="T4" fmla="*/ 2147483646 w 32"/>
                <a:gd name="T5" fmla="*/ 2147483646 h 90"/>
                <a:gd name="T6" fmla="*/ 0 w 32"/>
                <a:gd name="T7" fmla="*/ 2147483646 h 90"/>
                <a:gd name="T8" fmla="*/ 2147483646 w 32"/>
                <a:gd name="T9" fmla="*/ 0 h 90"/>
                <a:gd name="T10" fmla="*/ 2147483646 w 32"/>
                <a:gd name="T11" fmla="*/ 2147483646 h 90"/>
                <a:gd name="T12" fmla="*/ 2147483646 w 32"/>
                <a:gd name="T13" fmla="*/ 2147483646 h 90"/>
                <a:gd name="T14" fmla="*/ 2147483646 w 32"/>
                <a:gd name="T15" fmla="*/ 2147483646 h 90"/>
                <a:gd name="T16" fmla="*/ 0 w 32"/>
                <a:gd name="T17" fmla="*/ 2147483646 h 90"/>
                <a:gd name="T18" fmla="*/ 2147483646 w 32"/>
                <a:gd name="T19" fmla="*/ 0 h 90"/>
                <a:gd name="T20" fmla="*/ 2147483646 w 32"/>
                <a:gd name="T21" fmla="*/ 0 h 90"/>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32"/>
                <a:gd name="T34" fmla="*/ 0 h 90"/>
                <a:gd name="T35" fmla="*/ 32 w 32"/>
                <a:gd name="T36" fmla="*/ 90 h 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90">
                  <a:moveTo>
                    <a:pt x="32" y="0"/>
                  </a:moveTo>
                  <a:lnTo>
                    <a:pt x="30" y="7"/>
                  </a:lnTo>
                  <a:lnTo>
                    <a:pt x="13" y="38"/>
                  </a:lnTo>
                  <a:lnTo>
                    <a:pt x="12" y="88"/>
                  </a:lnTo>
                  <a:lnTo>
                    <a:pt x="0" y="90"/>
                  </a:lnTo>
                  <a:lnTo>
                    <a:pt x="4" y="0"/>
                  </a:lnTo>
                  <a:lnTo>
                    <a:pt x="32"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79" name="Freeform 167">
              <a:extLst>
                <a:ext uri="{FF2B5EF4-FFF2-40B4-BE49-F238E27FC236}">
                  <a16:creationId xmlns:a16="http://schemas.microsoft.com/office/drawing/2014/main" id="{B3DADB2B-E9F6-43C9-945A-00C1BEC173DA}"/>
                </a:ext>
              </a:extLst>
            </p:cNvPr>
            <p:cNvSpPr>
              <a:spLocks/>
            </p:cNvSpPr>
            <p:nvPr/>
          </p:nvSpPr>
          <p:spPr bwMode="auto">
            <a:xfrm>
              <a:off x="7782421" y="2308229"/>
              <a:ext cx="39794" cy="150811"/>
            </a:xfrm>
            <a:custGeom>
              <a:avLst/>
              <a:gdLst>
                <a:gd name="T0" fmla="*/ 2147483646 w 23"/>
                <a:gd name="T1" fmla="*/ 0 h 95"/>
                <a:gd name="T2" fmla="*/ 2147483646 w 23"/>
                <a:gd name="T3" fmla="*/ 2147483646 h 95"/>
                <a:gd name="T4" fmla="*/ 2147483646 w 23"/>
                <a:gd name="T5" fmla="*/ 2147483646 h 95"/>
                <a:gd name="T6" fmla="*/ 0 w 23"/>
                <a:gd name="T7" fmla="*/ 2147483646 h 95"/>
                <a:gd name="T8" fmla="*/ 0 w 23"/>
                <a:gd name="T9" fmla="*/ 2147483646 h 95"/>
                <a:gd name="T10" fmla="*/ 2147483646 w 23"/>
                <a:gd name="T11" fmla="*/ 2147483646 h 95"/>
                <a:gd name="T12" fmla="*/ 2147483646 w 23"/>
                <a:gd name="T13" fmla="*/ 2147483646 h 95"/>
                <a:gd name="T14" fmla="*/ 2147483646 w 23"/>
                <a:gd name="T15" fmla="*/ 2147483646 h 95"/>
                <a:gd name="T16" fmla="*/ 2147483646 w 23"/>
                <a:gd name="T17" fmla="*/ 2147483646 h 95"/>
                <a:gd name="T18" fmla="*/ 2147483646 w 23"/>
                <a:gd name="T19" fmla="*/ 0 h 95"/>
                <a:gd name="T20" fmla="*/ 0 w 23"/>
                <a:gd name="T21" fmla="*/ 2147483646 h 95"/>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95"/>
                <a:gd name="T35" fmla="*/ 23 w 23"/>
                <a:gd name="T36" fmla="*/ 95 h 9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95">
                  <a:moveTo>
                    <a:pt x="0" y="2"/>
                  </a:moveTo>
                  <a:lnTo>
                    <a:pt x="2" y="17"/>
                  </a:lnTo>
                  <a:lnTo>
                    <a:pt x="11" y="48"/>
                  </a:lnTo>
                  <a:lnTo>
                    <a:pt x="11" y="95"/>
                  </a:lnTo>
                  <a:lnTo>
                    <a:pt x="21" y="95"/>
                  </a:lnTo>
                  <a:lnTo>
                    <a:pt x="23"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80" name="Freeform 168">
              <a:extLst>
                <a:ext uri="{FF2B5EF4-FFF2-40B4-BE49-F238E27FC236}">
                  <a16:creationId xmlns:a16="http://schemas.microsoft.com/office/drawing/2014/main" id="{F435CE9C-7938-4D27-98A0-E6725D8E1CA4}"/>
                </a:ext>
              </a:extLst>
            </p:cNvPr>
            <p:cNvSpPr>
              <a:spLocks/>
            </p:cNvSpPr>
            <p:nvPr/>
          </p:nvSpPr>
          <p:spPr bwMode="auto">
            <a:xfrm>
              <a:off x="7683721" y="2312983"/>
              <a:ext cx="44567" cy="144466"/>
            </a:xfrm>
            <a:custGeom>
              <a:avLst/>
              <a:gdLst>
                <a:gd name="T0" fmla="*/ 2147483646 w 26"/>
                <a:gd name="T1" fmla="*/ 0 h 91"/>
                <a:gd name="T2" fmla="*/ 2147483646 w 26"/>
                <a:gd name="T3" fmla="*/ 2147483646 h 91"/>
                <a:gd name="T4" fmla="*/ 2147483646 w 26"/>
                <a:gd name="T5" fmla="*/ 2147483646 h 91"/>
                <a:gd name="T6" fmla="*/ 0 w 26"/>
                <a:gd name="T7" fmla="*/ 2147483646 h 91"/>
                <a:gd name="T8" fmla="*/ 0 w 26"/>
                <a:gd name="T9" fmla="*/ 0 h 91"/>
                <a:gd name="T10" fmla="*/ 2147483646 w 26"/>
                <a:gd name="T11" fmla="*/ 2147483646 h 91"/>
                <a:gd name="T12" fmla="*/ 2147483646 w 26"/>
                <a:gd name="T13" fmla="*/ 2147483646 h 91"/>
                <a:gd name="T14" fmla="*/ 2147483646 w 26"/>
                <a:gd name="T15" fmla="*/ 2147483646 h 91"/>
                <a:gd name="T16" fmla="*/ 2147483646 w 26"/>
                <a:gd name="T17" fmla="*/ 0 h 91"/>
                <a:gd name="T18" fmla="*/ 0 w 26"/>
                <a:gd name="T19" fmla="*/ 0 h 91"/>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26"/>
                <a:gd name="T31" fmla="*/ 0 h 91"/>
                <a:gd name="T32" fmla="*/ 26 w 26"/>
                <a:gd name="T33" fmla="*/ 91 h 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91">
                  <a:moveTo>
                    <a:pt x="0" y="0"/>
                  </a:moveTo>
                  <a:lnTo>
                    <a:pt x="2" y="19"/>
                  </a:lnTo>
                  <a:lnTo>
                    <a:pt x="16" y="91"/>
                  </a:lnTo>
                  <a:lnTo>
                    <a:pt x="26" y="91"/>
                  </a:lnTo>
                  <a:lnTo>
                    <a:pt x="24" y="0"/>
                  </a:lnTo>
                  <a:lnTo>
                    <a:pt x="0"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81" name="Freeform 169">
              <a:extLst>
                <a:ext uri="{FF2B5EF4-FFF2-40B4-BE49-F238E27FC236}">
                  <a16:creationId xmlns:a16="http://schemas.microsoft.com/office/drawing/2014/main" id="{84108ACF-AE48-43F1-932E-D4319FBF1BB3}"/>
                </a:ext>
              </a:extLst>
            </p:cNvPr>
            <p:cNvSpPr>
              <a:spLocks/>
            </p:cNvSpPr>
            <p:nvPr/>
          </p:nvSpPr>
          <p:spPr bwMode="auto">
            <a:xfrm>
              <a:off x="7618460" y="2493961"/>
              <a:ext cx="522122" cy="69851"/>
            </a:xfrm>
            <a:custGeom>
              <a:avLst/>
              <a:gdLst>
                <a:gd name="T0" fmla="*/ 2147483646 w 303"/>
                <a:gd name="T1" fmla="*/ 0 h 44"/>
                <a:gd name="T2" fmla="*/ 2147483646 w 303"/>
                <a:gd name="T3" fmla="*/ 2147483646 h 44"/>
                <a:gd name="T4" fmla="*/ 2147483646 w 303"/>
                <a:gd name="T5" fmla="*/ 2147483646 h 44"/>
                <a:gd name="T6" fmla="*/ 0 w 303"/>
                <a:gd name="T7" fmla="*/ 2147483646 h 44"/>
                <a:gd name="T8" fmla="*/ 2147483646 w 303"/>
                <a:gd name="T9" fmla="*/ 0 h 44"/>
                <a:gd name="T10" fmla="*/ 2147483646 w 303"/>
                <a:gd name="T11" fmla="*/ 0 h 44"/>
                <a:gd name="T12" fmla="*/ 2147483646 w 303"/>
                <a:gd name="T13" fmla="*/ 2147483646 h 44"/>
                <a:gd name="T14" fmla="*/ 2147483646 w 303"/>
                <a:gd name="T15" fmla="*/ 2147483646 h 44"/>
                <a:gd name="T16" fmla="*/ 2147483646 w 303"/>
                <a:gd name="T17" fmla="*/ 2147483646 h 44"/>
                <a:gd name="T18" fmla="*/ 2147483646 w 303"/>
                <a:gd name="T19" fmla="*/ 2147483646 h 44"/>
                <a:gd name="T20" fmla="*/ 2147483646 w 303"/>
                <a:gd name="T21" fmla="*/ 2147483646 h 44"/>
                <a:gd name="T22" fmla="*/ 2147483646 w 303"/>
                <a:gd name="T23" fmla="*/ 2147483646 h 44"/>
                <a:gd name="T24" fmla="*/ 2147483646 w 303"/>
                <a:gd name="T25" fmla="*/ 2147483646 h 44"/>
                <a:gd name="T26" fmla="*/ 2147483646 w 303"/>
                <a:gd name="T27" fmla="*/ 2147483646 h 44"/>
                <a:gd name="T28" fmla="*/ 2147483646 w 303"/>
                <a:gd name="T29" fmla="*/ 2147483646 h 44"/>
                <a:gd name="T30" fmla="*/ 0 w 303"/>
                <a:gd name="T31" fmla="*/ 2147483646 h 44"/>
                <a:gd name="T32" fmla="*/ 2147483646 w 303"/>
                <a:gd name="T33" fmla="*/ 2147483646 h 44"/>
                <a:gd name="T34" fmla="*/ 2147483646 w 303"/>
                <a:gd name="T35" fmla="*/ 2147483646 h 44"/>
                <a:gd name="T36" fmla="*/ 2147483646 w 303"/>
                <a:gd name="T37" fmla="*/ 0 h 44"/>
                <a:gd name="T38" fmla="*/ 17694720 60000 65536"/>
                <a:gd name="T39" fmla="*/ 0 60000 65536"/>
                <a:gd name="T40" fmla="*/ 5898240 60000 65536"/>
                <a:gd name="T41" fmla="*/ 1179648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03"/>
                <a:gd name="T58" fmla="*/ 0 h 44"/>
                <a:gd name="T59" fmla="*/ 303 w 303"/>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03" h="44">
                  <a:moveTo>
                    <a:pt x="46" y="0"/>
                  </a:moveTo>
                  <a:lnTo>
                    <a:pt x="271" y="0"/>
                  </a:lnTo>
                  <a:lnTo>
                    <a:pt x="267" y="8"/>
                  </a:lnTo>
                  <a:lnTo>
                    <a:pt x="30" y="9"/>
                  </a:lnTo>
                  <a:lnTo>
                    <a:pt x="27" y="13"/>
                  </a:lnTo>
                  <a:lnTo>
                    <a:pt x="275" y="15"/>
                  </a:lnTo>
                  <a:lnTo>
                    <a:pt x="286" y="23"/>
                  </a:lnTo>
                  <a:lnTo>
                    <a:pt x="13" y="22"/>
                  </a:lnTo>
                  <a:lnTo>
                    <a:pt x="28" y="25"/>
                  </a:lnTo>
                  <a:lnTo>
                    <a:pt x="303" y="31"/>
                  </a:lnTo>
                  <a:lnTo>
                    <a:pt x="301" y="44"/>
                  </a:lnTo>
                  <a:lnTo>
                    <a:pt x="0" y="39"/>
                  </a:lnTo>
                  <a:lnTo>
                    <a:pt x="9" y="16"/>
                  </a:lnTo>
                  <a:lnTo>
                    <a:pt x="29" y="2"/>
                  </a:lnTo>
                  <a:lnTo>
                    <a:pt x="46"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82" name="Freeform 170">
              <a:extLst>
                <a:ext uri="{FF2B5EF4-FFF2-40B4-BE49-F238E27FC236}">
                  <a16:creationId xmlns:a16="http://schemas.microsoft.com/office/drawing/2014/main" id="{4B459366-D307-4D63-B5EC-D0B45F04BFF4}"/>
                </a:ext>
              </a:extLst>
            </p:cNvPr>
            <p:cNvSpPr>
              <a:spLocks/>
            </p:cNvSpPr>
            <p:nvPr/>
          </p:nvSpPr>
          <p:spPr bwMode="auto">
            <a:xfrm>
              <a:off x="7710787" y="2160590"/>
              <a:ext cx="372489" cy="93661"/>
            </a:xfrm>
            <a:custGeom>
              <a:avLst/>
              <a:gdLst>
                <a:gd name="T0" fmla="*/ 2147483646 w 216"/>
                <a:gd name="T1" fmla="*/ 0 h 59"/>
                <a:gd name="T2" fmla="*/ 2147483646 w 216"/>
                <a:gd name="T3" fmla="*/ 2147483646 h 59"/>
                <a:gd name="T4" fmla="*/ 2147483646 w 216"/>
                <a:gd name="T5" fmla="*/ 2147483646 h 59"/>
                <a:gd name="T6" fmla="*/ 0 w 216"/>
                <a:gd name="T7" fmla="*/ 2147483646 h 59"/>
                <a:gd name="T8" fmla="*/ 0 w 216"/>
                <a:gd name="T9" fmla="*/ 2147483646 h 59"/>
                <a:gd name="T10" fmla="*/ 2147483646 w 216"/>
                <a:gd name="T11" fmla="*/ 0 h 59"/>
                <a:gd name="T12" fmla="*/ 2147483646 w 216"/>
                <a:gd name="T13" fmla="*/ 2147483646 h 59"/>
                <a:gd name="T14" fmla="*/ 2147483646 w 216"/>
                <a:gd name="T15" fmla="*/ 2147483646 h 59"/>
                <a:gd name="T16" fmla="*/ 2147483646 w 216"/>
                <a:gd name="T17" fmla="*/ 2147483646 h 59"/>
                <a:gd name="T18" fmla="*/ 2147483646 w 216"/>
                <a:gd name="T19" fmla="*/ 2147483646 h 59"/>
                <a:gd name="T20" fmla="*/ 0 w 216"/>
                <a:gd name="T21" fmla="*/ 2147483646 h 59"/>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16"/>
                <a:gd name="T34" fmla="*/ 0 h 59"/>
                <a:gd name="T35" fmla="*/ 216 w 216"/>
                <a:gd name="T36" fmla="*/ 59 h 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 h="59">
                  <a:moveTo>
                    <a:pt x="0" y="52"/>
                  </a:moveTo>
                  <a:lnTo>
                    <a:pt x="121" y="0"/>
                  </a:lnTo>
                  <a:lnTo>
                    <a:pt x="216" y="59"/>
                  </a:lnTo>
                  <a:lnTo>
                    <a:pt x="119" y="58"/>
                  </a:lnTo>
                  <a:lnTo>
                    <a:pt x="64" y="40"/>
                  </a:lnTo>
                  <a:lnTo>
                    <a:pt x="16" y="55"/>
                  </a:lnTo>
                  <a:lnTo>
                    <a:pt x="0" y="52"/>
                  </a:lnTo>
                  <a:close/>
                </a:path>
              </a:pathLst>
            </a:custGeom>
            <a:solidFill>
              <a:srgbClr val="D1BABA"/>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83" name="Freeform 171">
              <a:extLst>
                <a:ext uri="{FF2B5EF4-FFF2-40B4-BE49-F238E27FC236}">
                  <a16:creationId xmlns:a16="http://schemas.microsoft.com/office/drawing/2014/main" id="{615BFA07-3F22-46D0-9E26-3C0A2E6556DC}"/>
                </a:ext>
              </a:extLst>
            </p:cNvPr>
            <p:cNvSpPr>
              <a:spLocks/>
            </p:cNvSpPr>
            <p:nvPr/>
          </p:nvSpPr>
          <p:spPr bwMode="auto">
            <a:xfrm>
              <a:off x="7731480" y="2171699"/>
              <a:ext cx="343832" cy="82552"/>
            </a:xfrm>
            <a:custGeom>
              <a:avLst/>
              <a:gdLst>
                <a:gd name="T0" fmla="*/ 2147483646 w 199"/>
                <a:gd name="T1" fmla="*/ 0 h 52"/>
                <a:gd name="T2" fmla="*/ 2147483646 w 199"/>
                <a:gd name="T3" fmla="*/ 2147483646 h 52"/>
                <a:gd name="T4" fmla="*/ 2147483646 w 199"/>
                <a:gd name="T5" fmla="*/ 2147483646 h 52"/>
                <a:gd name="T6" fmla="*/ 0 w 199"/>
                <a:gd name="T7" fmla="*/ 2147483646 h 52"/>
                <a:gd name="T8" fmla="*/ 0 w 199"/>
                <a:gd name="T9" fmla="*/ 2147483646 h 52"/>
                <a:gd name="T10" fmla="*/ 2147483646 w 199"/>
                <a:gd name="T11" fmla="*/ 0 h 52"/>
                <a:gd name="T12" fmla="*/ 2147483646 w 199"/>
                <a:gd name="T13" fmla="*/ 2147483646 h 52"/>
                <a:gd name="T14" fmla="*/ 2147483646 w 199"/>
                <a:gd name="T15" fmla="*/ 2147483646 h 52"/>
                <a:gd name="T16" fmla="*/ 2147483646 w 199"/>
                <a:gd name="T17" fmla="*/ 2147483646 h 52"/>
                <a:gd name="T18" fmla="*/ 0 w 199"/>
                <a:gd name="T19" fmla="*/ 2147483646 h 52"/>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199"/>
                <a:gd name="T31" fmla="*/ 0 h 52"/>
                <a:gd name="T32" fmla="*/ 199 w 199"/>
                <a:gd name="T33" fmla="*/ 52 h 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9" h="52">
                  <a:moveTo>
                    <a:pt x="0" y="49"/>
                  </a:moveTo>
                  <a:lnTo>
                    <a:pt x="116" y="0"/>
                  </a:lnTo>
                  <a:lnTo>
                    <a:pt x="199" y="52"/>
                  </a:lnTo>
                  <a:lnTo>
                    <a:pt x="151" y="51"/>
                  </a:lnTo>
                  <a:lnTo>
                    <a:pt x="105" y="22"/>
                  </a:lnTo>
                  <a:lnTo>
                    <a:pt x="0" y="49"/>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84" name="Freeform 172">
              <a:extLst>
                <a:ext uri="{FF2B5EF4-FFF2-40B4-BE49-F238E27FC236}">
                  <a16:creationId xmlns:a16="http://schemas.microsoft.com/office/drawing/2014/main" id="{0CF3DDEC-10FA-4F23-92F0-90A8C2352C1C}"/>
                </a:ext>
              </a:extLst>
            </p:cNvPr>
            <p:cNvSpPr>
              <a:spLocks/>
            </p:cNvSpPr>
            <p:nvPr/>
          </p:nvSpPr>
          <p:spPr bwMode="auto">
            <a:xfrm>
              <a:off x="7634380" y="2133596"/>
              <a:ext cx="530077" cy="150811"/>
            </a:xfrm>
            <a:custGeom>
              <a:avLst/>
              <a:gdLst>
                <a:gd name="T0" fmla="*/ 2147483646 w 308"/>
                <a:gd name="T1" fmla="*/ 0 h 95"/>
                <a:gd name="T2" fmla="*/ 2147483646 w 308"/>
                <a:gd name="T3" fmla="*/ 2147483646 h 95"/>
                <a:gd name="T4" fmla="*/ 2147483646 w 308"/>
                <a:gd name="T5" fmla="*/ 2147483646 h 95"/>
                <a:gd name="T6" fmla="*/ 0 w 308"/>
                <a:gd name="T7" fmla="*/ 2147483646 h 95"/>
                <a:gd name="T8" fmla="*/ 0 w 308"/>
                <a:gd name="T9" fmla="*/ 2147483646 h 95"/>
                <a:gd name="T10" fmla="*/ 2147483646 w 308"/>
                <a:gd name="T11" fmla="*/ 2147483646 h 95"/>
                <a:gd name="T12" fmla="*/ 2147483646 w 308"/>
                <a:gd name="T13" fmla="*/ 2147483646 h 95"/>
                <a:gd name="T14" fmla="*/ 2147483646 w 308"/>
                <a:gd name="T15" fmla="*/ 2147483646 h 95"/>
                <a:gd name="T16" fmla="*/ 2147483646 w 308"/>
                <a:gd name="T17" fmla="*/ 2147483646 h 95"/>
                <a:gd name="T18" fmla="*/ 2147483646 w 308"/>
                <a:gd name="T19" fmla="*/ 2147483646 h 95"/>
                <a:gd name="T20" fmla="*/ 2147483646 w 308"/>
                <a:gd name="T21" fmla="*/ 0 h 95"/>
                <a:gd name="T22" fmla="*/ 2147483646 w 308"/>
                <a:gd name="T23" fmla="*/ 2147483646 h 95"/>
                <a:gd name="T24" fmla="*/ 2147483646 w 308"/>
                <a:gd name="T25" fmla="*/ 2147483646 h 95"/>
                <a:gd name="T26" fmla="*/ 2147483646 w 308"/>
                <a:gd name="T27" fmla="*/ 2147483646 h 95"/>
                <a:gd name="T28" fmla="*/ 0 w 308"/>
                <a:gd name="T29" fmla="*/ 2147483646 h 95"/>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08"/>
                <a:gd name="T46" fmla="*/ 0 h 95"/>
                <a:gd name="T47" fmla="*/ 308 w 308"/>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08" h="95">
                  <a:moveTo>
                    <a:pt x="0" y="77"/>
                  </a:moveTo>
                  <a:lnTo>
                    <a:pt x="24" y="86"/>
                  </a:lnTo>
                  <a:lnTo>
                    <a:pt x="291" y="86"/>
                  </a:lnTo>
                  <a:lnTo>
                    <a:pt x="165" y="6"/>
                  </a:lnTo>
                  <a:lnTo>
                    <a:pt x="25" y="65"/>
                  </a:lnTo>
                  <a:lnTo>
                    <a:pt x="155" y="2"/>
                  </a:lnTo>
                  <a:lnTo>
                    <a:pt x="170" y="0"/>
                  </a:lnTo>
                  <a:lnTo>
                    <a:pt x="308" y="84"/>
                  </a:lnTo>
                  <a:lnTo>
                    <a:pt x="302" y="95"/>
                  </a:lnTo>
                  <a:lnTo>
                    <a:pt x="12" y="94"/>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85" name="Freeform 173">
              <a:extLst>
                <a:ext uri="{FF2B5EF4-FFF2-40B4-BE49-F238E27FC236}">
                  <a16:creationId xmlns:a16="http://schemas.microsoft.com/office/drawing/2014/main" id="{D394E003-AD2E-45D1-A7B2-5AA2D068FDD4}"/>
                </a:ext>
              </a:extLst>
            </p:cNvPr>
            <p:cNvSpPr>
              <a:spLocks/>
            </p:cNvSpPr>
            <p:nvPr/>
          </p:nvSpPr>
          <p:spPr bwMode="auto">
            <a:xfrm>
              <a:off x="7659846" y="2276471"/>
              <a:ext cx="93918" cy="38103"/>
            </a:xfrm>
            <a:custGeom>
              <a:avLst/>
              <a:gdLst>
                <a:gd name="T0" fmla="*/ 2147483646 w 55"/>
                <a:gd name="T1" fmla="*/ 0 h 24"/>
                <a:gd name="T2" fmla="*/ 2147483646 w 55"/>
                <a:gd name="T3" fmla="*/ 2147483646 h 24"/>
                <a:gd name="T4" fmla="*/ 2147483646 w 55"/>
                <a:gd name="T5" fmla="*/ 2147483646 h 24"/>
                <a:gd name="T6" fmla="*/ 0 w 55"/>
                <a:gd name="T7" fmla="*/ 2147483646 h 24"/>
                <a:gd name="T8" fmla="*/ 0 w 55"/>
                <a:gd name="T9" fmla="*/ 2147483646 h 24"/>
                <a:gd name="T10" fmla="*/ 2147483646 w 55"/>
                <a:gd name="T11" fmla="*/ 2147483646 h 24"/>
                <a:gd name="T12" fmla="*/ 2147483646 w 55"/>
                <a:gd name="T13" fmla="*/ 2147483646 h 24"/>
                <a:gd name="T14" fmla="*/ 2147483646 w 55"/>
                <a:gd name="T15" fmla="*/ 0 h 24"/>
                <a:gd name="T16" fmla="*/ 2147483646 w 55"/>
                <a:gd name="T17" fmla="*/ 2147483646 h 24"/>
                <a:gd name="T18" fmla="*/ 2147483646 w 55"/>
                <a:gd name="T19" fmla="*/ 2147483646 h 24"/>
                <a:gd name="T20" fmla="*/ 2147483646 w 55"/>
                <a:gd name="T21" fmla="*/ 2147483646 h 24"/>
                <a:gd name="T22" fmla="*/ 2147483646 w 55"/>
                <a:gd name="T23" fmla="*/ 2147483646 h 24"/>
                <a:gd name="T24" fmla="*/ 0 w 55"/>
                <a:gd name="T25" fmla="*/ 2147483646 h 24"/>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5"/>
                <a:gd name="T40" fmla="*/ 0 h 24"/>
                <a:gd name="T41" fmla="*/ 55 w 55"/>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5" h="24">
                  <a:moveTo>
                    <a:pt x="0" y="1"/>
                  </a:moveTo>
                  <a:lnTo>
                    <a:pt x="8" y="24"/>
                  </a:lnTo>
                  <a:lnTo>
                    <a:pt x="50" y="23"/>
                  </a:lnTo>
                  <a:lnTo>
                    <a:pt x="55" y="0"/>
                  </a:lnTo>
                  <a:lnTo>
                    <a:pt x="37" y="1"/>
                  </a:lnTo>
                  <a:lnTo>
                    <a:pt x="38" y="17"/>
                  </a:lnTo>
                  <a:lnTo>
                    <a:pt x="11" y="16"/>
                  </a:lnTo>
                  <a:lnTo>
                    <a:pt x="11" y="1"/>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86" name="Freeform 174">
              <a:extLst>
                <a:ext uri="{FF2B5EF4-FFF2-40B4-BE49-F238E27FC236}">
                  <a16:creationId xmlns:a16="http://schemas.microsoft.com/office/drawing/2014/main" id="{9B87CBF7-EDCF-4AE4-BCAA-C03F65E3F972}"/>
                </a:ext>
              </a:extLst>
            </p:cNvPr>
            <p:cNvSpPr>
              <a:spLocks/>
            </p:cNvSpPr>
            <p:nvPr/>
          </p:nvSpPr>
          <p:spPr bwMode="auto">
            <a:xfrm>
              <a:off x="7758537" y="2278063"/>
              <a:ext cx="103473" cy="36511"/>
            </a:xfrm>
            <a:custGeom>
              <a:avLst/>
              <a:gdLst>
                <a:gd name="T0" fmla="*/ 2147483646 w 60"/>
                <a:gd name="T1" fmla="*/ 0 h 23"/>
                <a:gd name="T2" fmla="*/ 2147483646 w 60"/>
                <a:gd name="T3" fmla="*/ 2147483646 h 23"/>
                <a:gd name="T4" fmla="*/ 2147483646 w 60"/>
                <a:gd name="T5" fmla="*/ 2147483646 h 23"/>
                <a:gd name="T6" fmla="*/ 0 w 60"/>
                <a:gd name="T7" fmla="*/ 2147483646 h 23"/>
                <a:gd name="T8" fmla="*/ 0 w 60"/>
                <a:gd name="T9" fmla="*/ 2147483646 h 23"/>
                <a:gd name="T10" fmla="*/ 2147483646 w 60"/>
                <a:gd name="T11" fmla="*/ 2147483646 h 23"/>
                <a:gd name="T12" fmla="*/ 2147483646 w 60"/>
                <a:gd name="T13" fmla="*/ 2147483646 h 23"/>
                <a:gd name="T14" fmla="*/ 2147483646 w 60"/>
                <a:gd name="T15" fmla="*/ 0 h 23"/>
                <a:gd name="T16" fmla="*/ 2147483646 w 60"/>
                <a:gd name="T17" fmla="*/ 0 h 23"/>
                <a:gd name="T18" fmla="*/ 2147483646 w 60"/>
                <a:gd name="T19" fmla="*/ 2147483646 h 23"/>
                <a:gd name="T20" fmla="*/ 2147483646 w 60"/>
                <a:gd name="T21" fmla="*/ 2147483646 h 23"/>
                <a:gd name="T22" fmla="*/ 2147483646 w 60"/>
                <a:gd name="T23" fmla="*/ 0 h 23"/>
                <a:gd name="T24" fmla="*/ 0 w 60"/>
                <a:gd name="T25" fmla="*/ 2147483646 h 23"/>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
                <a:gd name="T40" fmla="*/ 0 h 23"/>
                <a:gd name="T41" fmla="*/ 60 w 60"/>
                <a:gd name="T42" fmla="*/ 23 h 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 h="23">
                  <a:moveTo>
                    <a:pt x="0" y="1"/>
                  </a:moveTo>
                  <a:lnTo>
                    <a:pt x="2" y="21"/>
                  </a:lnTo>
                  <a:lnTo>
                    <a:pt x="52" y="23"/>
                  </a:lnTo>
                  <a:lnTo>
                    <a:pt x="60" y="0"/>
                  </a:lnTo>
                  <a:lnTo>
                    <a:pt x="36" y="0"/>
                  </a:lnTo>
                  <a:lnTo>
                    <a:pt x="43" y="16"/>
                  </a:lnTo>
                  <a:lnTo>
                    <a:pt x="10" y="16"/>
                  </a:lnTo>
                  <a:lnTo>
                    <a:pt x="10"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87" name="Freeform 175">
              <a:extLst>
                <a:ext uri="{FF2B5EF4-FFF2-40B4-BE49-F238E27FC236}">
                  <a16:creationId xmlns:a16="http://schemas.microsoft.com/office/drawing/2014/main" id="{BB9FC7E4-65E6-437F-BDBC-7237EC90E0A8}"/>
                </a:ext>
              </a:extLst>
            </p:cNvPr>
            <p:cNvSpPr>
              <a:spLocks/>
            </p:cNvSpPr>
            <p:nvPr/>
          </p:nvSpPr>
          <p:spPr bwMode="auto">
            <a:xfrm>
              <a:off x="7914543" y="2278063"/>
              <a:ext cx="109837" cy="38103"/>
            </a:xfrm>
            <a:custGeom>
              <a:avLst/>
              <a:gdLst>
                <a:gd name="T0" fmla="*/ 2147483646 w 64"/>
                <a:gd name="T1" fmla="*/ 0 h 24"/>
                <a:gd name="T2" fmla="*/ 2147483646 w 64"/>
                <a:gd name="T3" fmla="*/ 2147483646 h 24"/>
                <a:gd name="T4" fmla="*/ 2147483646 w 64"/>
                <a:gd name="T5" fmla="*/ 2147483646 h 24"/>
                <a:gd name="T6" fmla="*/ 0 w 64"/>
                <a:gd name="T7" fmla="*/ 2147483646 h 24"/>
                <a:gd name="T8" fmla="*/ 0 w 64"/>
                <a:gd name="T9" fmla="*/ 2147483646 h 24"/>
                <a:gd name="T10" fmla="*/ 2147483646 w 64"/>
                <a:gd name="T11" fmla="*/ 2147483646 h 24"/>
                <a:gd name="T12" fmla="*/ 2147483646 w 64"/>
                <a:gd name="T13" fmla="*/ 2147483646 h 24"/>
                <a:gd name="T14" fmla="*/ 2147483646 w 64"/>
                <a:gd name="T15" fmla="*/ 0 h 24"/>
                <a:gd name="T16" fmla="*/ 2147483646 w 64"/>
                <a:gd name="T17" fmla="*/ 0 h 24"/>
                <a:gd name="T18" fmla="*/ 2147483646 w 64"/>
                <a:gd name="T19" fmla="*/ 2147483646 h 24"/>
                <a:gd name="T20" fmla="*/ 2147483646 w 64"/>
                <a:gd name="T21" fmla="*/ 2147483646 h 24"/>
                <a:gd name="T22" fmla="*/ 2147483646 w 64"/>
                <a:gd name="T23" fmla="*/ 2147483646 h 24"/>
                <a:gd name="T24" fmla="*/ 0 w 64"/>
                <a:gd name="T25" fmla="*/ 2147483646 h 24"/>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24"/>
                <a:gd name="T41" fmla="*/ 64 w 64"/>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24">
                  <a:moveTo>
                    <a:pt x="0" y="1"/>
                  </a:moveTo>
                  <a:lnTo>
                    <a:pt x="5" y="24"/>
                  </a:lnTo>
                  <a:lnTo>
                    <a:pt x="55" y="23"/>
                  </a:lnTo>
                  <a:lnTo>
                    <a:pt x="64" y="0"/>
                  </a:lnTo>
                  <a:lnTo>
                    <a:pt x="46" y="0"/>
                  </a:lnTo>
                  <a:lnTo>
                    <a:pt x="47" y="18"/>
                  </a:lnTo>
                  <a:lnTo>
                    <a:pt x="11" y="18"/>
                  </a:lnTo>
                  <a:lnTo>
                    <a:pt x="14" y="3"/>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88" name="Freeform 176">
              <a:extLst>
                <a:ext uri="{FF2B5EF4-FFF2-40B4-BE49-F238E27FC236}">
                  <a16:creationId xmlns:a16="http://schemas.microsoft.com/office/drawing/2014/main" id="{F64F1A92-7332-4948-A0E8-8C550CECD682}"/>
                </a:ext>
              </a:extLst>
            </p:cNvPr>
            <p:cNvSpPr>
              <a:spLocks/>
            </p:cNvSpPr>
            <p:nvPr/>
          </p:nvSpPr>
          <p:spPr bwMode="auto">
            <a:xfrm>
              <a:off x="8027563" y="2273298"/>
              <a:ext cx="113019" cy="44448"/>
            </a:xfrm>
            <a:custGeom>
              <a:avLst/>
              <a:gdLst>
                <a:gd name="T0" fmla="*/ 2147483646 w 66"/>
                <a:gd name="T1" fmla="*/ 0 h 28"/>
                <a:gd name="T2" fmla="*/ 2147483646 w 66"/>
                <a:gd name="T3" fmla="*/ 2147483646 h 28"/>
                <a:gd name="T4" fmla="*/ 2147483646 w 66"/>
                <a:gd name="T5" fmla="*/ 2147483646 h 28"/>
                <a:gd name="T6" fmla="*/ 0 w 66"/>
                <a:gd name="T7" fmla="*/ 2147483646 h 28"/>
                <a:gd name="T8" fmla="*/ 0 w 66"/>
                <a:gd name="T9" fmla="*/ 2147483646 h 28"/>
                <a:gd name="T10" fmla="*/ 2147483646 w 66"/>
                <a:gd name="T11" fmla="*/ 2147483646 h 28"/>
                <a:gd name="T12" fmla="*/ 2147483646 w 66"/>
                <a:gd name="T13" fmla="*/ 2147483646 h 28"/>
                <a:gd name="T14" fmla="*/ 2147483646 w 66"/>
                <a:gd name="T15" fmla="*/ 0 h 28"/>
                <a:gd name="T16" fmla="*/ 2147483646 w 66"/>
                <a:gd name="T17" fmla="*/ 0 h 28"/>
                <a:gd name="T18" fmla="*/ 2147483646 w 66"/>
                <a:gd name="T19" fmla="*/ 2147483646 h 28"/>
                <a:gd name="T20" fmla="*/ 2147483646 w 66"/>
                <a:gd name="T21" fmla="*/ 2147483646 h 28"/>
                <a:gd name="T22" fmla="*/ 2147483646 w 66"/>
                <a:gd name="T23" fmla="*/ 0 h 28"/>
                <a:gd name="T24" fmla="*/ 0 w 66"/>
                <a:gd name="T25" fmla="*/ 2147483646 h 28"/>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6"/>
                <a:gd name="T40" fmla="*/ 0 h 28"/>
                <a:gd name="T41" fmla="*/ 66 w 66"/>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6" h="28">
                  <a:moveTo>
                    <a:pt x="0" y="1"/>
                  </a:moveTo>
                  <a:lnTo>
                    <a:pt x="10" y="26"/>
                  </a:lnTo>
                  <a:lnTo>
                    <a:pt x="55" y="28"/>
                  </a:lnTo>
                  <a:lnTo>
                    <a:pt x="66" y="0"/>
                  </a:lnTo>
                  <a:lnTo>
                    <a:pt x="45" y="0"/>
                  </a:lnTo>
                  <a:lnTo>
                    <a:pt x="45" y="22"/>
                  </a:lnTo>
                  <a:lnTo>
                    <a:pt x="15" y="20"/>
                  </a:lnTo>
                  <a:lnTo>
                    <a:pt x="25"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89" name="Freeform 177">
              <a:extLst>
                <a:ext uri="{FF2B5EF4-FFF2-40B4-BE49-F238E27FC236}">
                  <a16:creationId xmlns:a16="http://schemas.microsoft.com/office/drawing/2014/main" id="{E48A4D24-D05E-4259-9949-7F3E3CCC7FC1}"/>
                </a:ext>
              </a:extLst>
            </p:cNvPr>
            <p:cNvSpPr>
              <a:spLocks/>
            </p:cNvSpPr>
            <p:nvPr/>
          </p:nvSpPr>
          <p:spPr bwMode="auto">
            <a:xfrm>
              <a:off x="7701232" y="2309810"/>
              <a:ext cx="38203" cy="155576"/>
            </a:xfrm>
            <a:custGeom>
              <a:avLst/>
              <a:gdLst>
                <a:gd name="T0" fmla="*/ 2147483646 w 22"/>
                <a:gd name="T1" fmla="*/ 0 h 98"/>
                <a:gd name="T2" fmla="*/ 2147483646 w 22"/>
                <a:gd name="T3" fmla="*/ 2147483646 h 98"/>
                <a:gd name="T4" fmla="*/ 2147483646 w 22"/>
                <a:gd name="T5" fmla="*/ 2147483646 h 98"/>
                <a:gd name="T6" fmla="*/ 0 w 22"/>
                <a:gd name="T7" fmla="*/ 2147483646 h 98"/>
                <a:gd name="T8" fmla="*/ 2147483646 w 22"/>
                <a:gd name="T9" fmla="*/ 0 h 98"/>
                <a:gd name="T10" fmla="*/ 2147483646 w 22"/>
                <a:gd name="T11" fmla="*/ 2147483646 h 98"/>
                <a:gd name="T12" fmla="*/ 2147483646 w 22"/>
                <a:gd name="T13" fmla="*/ 2147483646 h 98"/>
                <a:gd name="T14" fmla="*/ 2147483646 w 22"/>
                <a:gd name="T15" fmla="*/ 2147483646 h 98"/>
                <a:gd name="T16" fmla="*/ 2147483646 w 22"/>
                <a:gd name="T17" fmla="*/ 2147483646 h 98"/>
                <a:gd name="T18" fmla="*/ 0 w 22"/>
                <a:gd name="T19" fmla="*/ 2147483646 h 98"/>
                <a:gd name="T20" fmla="*/ 0 w 22"/>
                <a:gd name="T21" fmla="*/ 0 h 98"/>
                <a:gd name="T22" fmla="*/ 2147483646 w 22"/>
                <a:gd name="T23" fmla="*/ 0 h 98"/>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98"/>
                <a:gd name="T38" fmla="*/ 22 w 22"/>
                <a:gd name="T39" fmla="*/ 98 h 9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98">
                  <a:moveTo>
                    <a:pt x="17" y="0"/>
                  </a:moveTo>
                  <a:lnTo>
                    <a:pt x="22" y="98"/>
                  </a:lnTo>
                  <a:lnTo>
                    <a:pt x="14" y="97"/>
                  </a:lnTo>
                  <a:lnTo>
                    <a:pt x="9" y="23"/>
                  </a:lnTo>
                  <a:lnTo>
                    <a:pt x="5" y="96"/>
                  </a:lnTo>
                  <a:lnTo>
                    <a:pt x="0" y="98"/>
                  </a:lnTo>
                  <a:lnTo>
                    <a:pt x="0"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90" name="Freeform 178">
              <a:extLst>
                <a:ext uri="{FF2B5EF4-FFF2-40B4-BE49-F238E27FC236}">
                  <a16:creationId xmlns:a16="http://schemas.microsoft.com/office/drawing/2014/main" id="{942DB244-1FCF-4BCB-8BFA-0957659F5F64}"/>
                </a:ext>
              </a:extLst>
            </p:cNvPr>
            <p:cNvSpPr>
              <a:spLocks/>
            </p:cNvSpPr>
            <p:nvPr/>
          </p:nvSpPr>
          <p:spPr bwMode="auto">
            <a:xfrm>
              <a:off x="7680539" y="2312983"/>
              <a:ext cx="12737" cy="144466"/>
            </a:xfrm>
            <a:custGeom>
              <a:avLst/>
              <a:gdLst>
                <a:gd name="T0" fmla="*/ 2147483646 w 8"/>
                <a:gd name="T1" fmla="*/ 0 h 91"/>
                <a:gd name="T2" fmla="*/ 2147483646 w 8"/>
                <a:gd name="T3" fmla="*/ 2147483646 h 91"/>
                <a:gd name="T4" fmla="*/ 2147483646 w 8"/>
                <a:gd name="T5" fmla="*/ 2147483646 h 91"/>
                <a:gd name="T6" fmla="*/ 0 w 8"/>
                <a:gd name="T7" fmla="*/ 2147483646 h 91"/>
                <a:gd name="T8" fmla="*/ 2147483646 w 8"/>
                <a:gd name="T9" fmla="*/ 0 h 91"/>
                <a:gd name="T10" fmla="*/ 0 w 8"/>
                <a:gd name="T11" fmla="*/ 2147483646 h 91"/>
                <a:gd name="T12" fmla="*/ 2147483646 w 8"/>
                <a:gd name="T13" fmla="*/ 2147483646 h 91"/>
                <a:gd name="T14" fmla="*/ 2147483646 w 8"/>
                <a:gd name="T15" fmla="*/ 0 h 91"/>
                <a:gd name="T16" fmla="*/ 2147483646 w 8"/>
                <a:gd name="T17" fmla="*/ 0 h 91"/>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8"/>
                <a:gd name="T28" fmla="*/ 0 h 91"/>
                <a:gd name="T29" fmla="*/ 8 w 8"/>
                <a:gd name="T30" fmla="*/ 91 h 9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91">
                  <a:moveTo>
                    <a:pt x="2" y="0"/>
                  </a:moveTo>
                  <a:lnTo>
                    <a:pt x="0" y="90"/>
                  </a:lnTo>
                  <a:lnTo>
                    <a:pt x="4" y="91"/>
                  </a:lnTo>
                  <a:lnTo>
                    <a:pt x="8"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91" name="Freeform 179">
              <a:extLst>
                <a:ext uri="{FF2B5EF4-FFF2-40B4-BE49-F238E27FC236}">
                  <a16:creationId xmlns:a16="http://schemas.microsoft.com/office/drawing/2014/main" id="{388CF7C3-D093-4214-9901-C353DFAD809A}"/>
                </a:ext>
              </a:extLst>
            </p:cNvPr>
            <p:cNvSpPr>
              <a:spLocks/>
            </p:cNvSpPr>
            <p:nvPr/>
          </p:nvSpPr>
          <p:spPr bwMode="auto">
            <a:xfrm>
              <a:off x="7771275" y="2306638"/>
              <a:ext cx="19101" cy="149220"/>
            </a:xfrm>
            <a:custGeom>
              <a:avLst/>
              <a:gdLst>
                <a:gd name="T0" fmla="*/ 2147483646 w 11"/>
                <a:gd name="T1" fmla="*/ 0 h 94"/>
                <a:gd name="T2" fmla="*/ 2147483646 w 11"/>
                <a:gd name="T3" fmla="*/ 2147483646 h 94"/>
                <a:gd name="T4" fmla="*/ 2147483646 w 11"/>
                <a:gd name="T5" fmla="*/ 2147483646 h 94"/>
                <a:gd name="T6" fmla="*/ 0 w 11"/>
                <a:gd name="T7" fmla="*/ 2147483646 h 94"/>
                <a:gd name="T8" fmla="*/ 2147483646 w 11"/>
                <a:gd name="T9" fmla="*/ 2147483646 h 94"/>
                <a:gd name="T10" fmla="*/ 0 w 11"/>
                <a:gd name="T11" fmla="*/ 2147483646 h 94"/>
                <a:gd name="T12" fmla="*/ 2147483646 w 11"/>
                <a:gd name="T13" fmla="*/ 2147483646 h 94"/>
                <a:gd name="T14" fmla="*/ 2147483646 w 11"/>
                <a:gd name="T15" fmla="*/ 0 h 94"/>
                <a:gd name="T16" fmla="*/ 2147483646 w 11"/>
                <a:gd name="T17" fmla="*/ 2147483646 h 9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1"/>
                <a:gd name="T28" fmla="*/ 0 h 94"/>
                <a:gd name="T29" fmla="*/ 11 w 11"/>
                <a:gd name="T30" fmla="*/ 94 h 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94">
                  <a:moveTo>
                    <a:pt x="3" y="1"/>
                  </a:moveTo>
                  <a:lnTo>
                    <a:pt x="0" y="94"/>
                  </a:lnTo>
                  <a:lnTo>
                    <a:pt x="6" y="94"/>
                  </a:lnTo>
                  <a:lnTo>
                    <a:pt x="11" y="0"/>
                  </a:lnTo>
                  <a:lnTo>
                    <a:pt x="3"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92" name="Freeform 180">
              <a:extLst>
                <a:ext uri="{FF2B5EF4-FFF2-40B4-BE49-F238E27FC236}">
                  <a16:creationId xmlns:a16="http://schemas.microsoft.com/office/drawing/2014/main" id="{992D716D-A196-4189-934C-97EE98AC6D96}"/>
                </a:ext>
              </a:extLst>
            </p:cNvPr>
            <p:cNvSpPr>
              <a:spLocks/>
            </p:cNvSpPr>
            <p:nvPr/>
          </p:nvSpPr>
          <p:spPr bwMode="auto">
            <a:xfrm>
              <a:off x="7793559" y="2306638"/>
              <a:ext cx="41385" cy="158748"/>
            </a:xfrm>
            <a:custGeom>
              <a:avLst/>
              <a:gdLst>
                <a:gd name="T0" fmla="*/ 2147483646 w 24"/>
                <a:gd name="T1" fmla="*/ 0 h 100"/>
                <a:gd name="T2" fmla="*/ 2147483646 w 24"/>
                <a:gd name="T3" fmla="*/ 2147483646 h 100"/>
                <a:gd name="T4" fmla="*/ 2147483646 w 24"/>
                <a:gd name="T5" fmla="*/ 2147483646 h 100"/>
                <a:gd name="T6" fmla="*/ 0 w 24"/>
                <a:gd name="T7" fmla="*/ 2147483646 h 100"/>
                <a:gd name="T8" fmla="*/ 2147483646 w 24"/>
                <a:gd name="T9" fmla="*/ 0 h 100"/>
                <a:gd name="T10" fmla="*/ 0 w 24"/>
                <a:gd name="T11" fmla="*/ 2147483646 h 100"/>
                <a:gd name="T12" fmla="*/ 2147483646 w 24"/>
                <a:gd name="T13" fmla="*/ 2147483646 h 100"/>
                <a:gd name="T14" fmla="*/ 2147483646 w 24"/>
                <a:gd name="T15" fmla="*/ 2147483646 h 100"/>
                <a:gd name="T16" fmla="*/ 2147483646 w 24"/>
                <a:gd name="T17" fmla="*/ 2147483646 h 100"/>
                <a:gd name="T18" fmla="*/ 2147483646 w 24"/>
                <a:gd name="T19" fmla="*/ 2147483646 h 100"/>
                <a:gd name="T20" fmla="*/ 2147483646 w 24"/>
                <a:gd name="T21" fmla="*/ 2147483646 h 100"/>
                <a:gd name="T22" fmla="*/ 2147483646 w 24"/>
                <a:gd name="T23" fmla="*/ 0 h 100"/>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100"/>
                <a:gd name="T38" fmla="*/ 24 w 24"/>
                <a:gd name="T39" fmla="*/ 100 h 1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100">
                  <a:moveTo>
                    <a:pt x="5" y="0"/>
                  </a:moveTo>
                  <a:lnTo>
                    <a:pt x="0" y="97"/>
                  </a:lnTo>
                  <a:lnTo>
                    <a:pt x="5" y="97"/>
                  </a:lnTo>
                  <a:lnTo>
                    <a:pt x="13" y="14"/>
                  </a:lnTo>
                  <a:lnTo>
                    <a:pt x="14" y="97"/>
                  </a:lnTo>
                  <a:lnTo>
                    <a:pt x="24" y="100"/>
                  </a:lnTo>
                  <a:lnTo>
                    <a:pt x="21"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93" name="Freeform 181">
              <a:extLst>
                <a:ext uri="{FF2B5EF4-FFF2-40B4-BE49-F238E27FC236}">
                  <a16:creationId xmlns:a16="http://schemas.microsoft.com/office/drawing/2014/main" id="{9C3B56C1-319F-470A-A83D-873A24B10D91}"/>
                </a:ext>
              </a:extLst>
            </p:cNvPr>
            <p:cNvSpPr>
              <a:spLocks/>
            </p:cNvSpPr>
            <p:nvPr/>
          </p:nvSpPr>
          <p:spPr bwMode="auto">
            <a:xfrm>
              <a:off x="7930463" y="2312983"/>
              <a:ext cx="44567" cy="144466"/>
            </a:xfrm>
            <a:custGeom>
              <a:avLst/>
              <a:gdLst>
                <a:gd name="T0" fmla="*/ 2147483646 w 26"/>
                <a:gd name="T1" fmla="*/ 0 h 91"/>
                <a:gd name="T2" fmla="*/ 2147483646 w 26"/>
                <a:gd name="T3" fmla="*/ 2147483646 h 91"/>
                <a:gd name="T4" fmla="*/ 2147483646 w 26"/>
                <a:gd name="T5" fmla="*/ 2147483646 h 91"/>
                <a:gd name="T6" fmla="*/ 0 w 26"/>
                <a:gd name="T7" fmla="*/ 2147483646 h 91"/>
                <a:gd name="T8" fmla="*/ 2147483646 w 26"/>
                <a:gd name="T9" fmla="*/ 0 h 91"/>
                <a:gd name="T10" fmla="*/ 0 w 26"/>
                <a:gd name="T11" fmla="*/ 2147483646 h 91"/>
                <a:gd name="T12" fmla="*/ 2147483646 w 26"/>
                <a:gd name="T13" fmla="*/ 2147483646 h 91"/>
                <a:gd name="T14" fmla="*/ 2147483646 w 26"/>
                <a:gd name="T15" fmla="*/ 2147483646 h 91"/>
                <a:gd name="T16" fmla="*/ 2147483646 w 26"/>
                <a:gd name="T17" fmla="*/ 2147483646 h 91"/>
                <a:gd name="T18" fmla="*/ 2147483646 w 26"/>
                <a:gd name="T19" fmla="*/ 2147483646 h 91"/>
                <a:gd name="T20" fmla="*/ 2147483646 w 26"/>
                <a:gd name="T21" fmla="*/ 0 h 91"/>
                <a:gd name="T22" fmla="*/ 2147483646 w 26"/>
                <a:gd name="T23" fmla="*/ 0 h 91"/>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91"/>
                <a:gd name="T38" fmla="*/ 26 w 26"/>
                <a:gd name="T39" fmla="*/ 91 h 9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91">
                  <a:moveTo>
                    <a:pt x="3" y="0"/>
                  </a:moveTo>
                  <a:lnTo>
                    <a:pt x="0" y="91"/>
                  </a:lnTo>
                  <a:lnTo>
                    <a:pt x="9" y="89"/>
                  </a:lnTo>
                  <a:lnTo>
                    <a:pt x="15" y="13"/>
                  </a:lnTo>
                  <a:lnTo>
                    <a:pt x="20" y="90"/>
                  </a:lnTo>
                  <a:lnTo>
                    <a:pt x="26" y="90"/>
                  </a:lnTo>
                  <a:lnTo>
                    <a:pt x="25" y="0"/>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94" name="Freeform 182">
              <a:extLst>
                <a:ext uri="{FF2B5EF4-FFF2-40B4-BE49-F238E27FC236}">
                  <a16:creationId xmlns:a16="http://schemas.microsoft.com/office/drawing/2014/main" id="{EC06ABD1-0548-4D4E-947D-D75F26F0E6B0}"/>
                </a:ext>
              </a:extLst>
            </p:cNvPr>
            <p:cNvSpPr>
              <a:spLocks/>
            </p:cNvSpPr>
            <p:nvPr/>
          </p:nvSpPr>
          <p:spPr bwMode="auto">
            <a:xfrm>
              <a:off x="7986177" y="2312983"/>
              <a:ext cx="12737" cy="142875"/>
            </a:xfrm>
            <a:custGeom>
              <a:avLst/>
              <a:gdLst>
                <a:gd name="T0" fmla="*/ 2147483646 w 8"/>
                <a:gd name="T1" fmla="*/ 0 h 90"/>
                <a:gd name="T2" fmla="*/ 2147483646 w 8"/>
                <a:gd name="T3" fmla="*/ 2147483646 h 90"/>
                <a:gd name="T4" fmla="*/ 2147483646 w 8"/>
                <a:gd name="T5" fmla="*/ 2147483646 h 90"/>
                <a:gd name="T6" fmla="*/ 0 w 8"/>
                <a:gd name="T7" fmla="*/ 2147483646 h 90"/>
                <a:gd name="T8" fmla="*/ 0 w 8"/>
                <a:gd name="T9" fmla="*/ 2147483646 h 90"/>
                <a:gd name="T10" fmla="*/ 2147483646 w 8"/>
                <a:gd name="T11" fmla="*/ 2147483646 h 90"/>
                <a:gd name="T12" fmla="*/ 2147483646 w 8"/>
                <a:gd name="T13" fmla="*/ 2147483646 h 90"/>
                <a:gd name="T14" fmla="*/ 2147483646 w 8"/>
                <a:gd name="T15" fmla="*/ 0 h 90"/>
                <a:gd name="T16" fmla="*/ 0 w 8"/>
                <a:gd name="T17" fmla="*/ 2147483646 h 90"/>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8"/>
                <a:gd name="T28" fmla="*/ 0 h 90"/>
                <a:gd name="T29" fmla="*/ 8 w 8"/>
                <a:gd name="T30" fmla="*/ 90 h 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90">
                  <a:moveTo>
                    <a:pt x="0" y="1"/>
                  </a:moveTo>
                  <a:lnTo>
                    <a:pt x="1" y="89"/>
                  </a:lnTo>
                  <a:lnTo>
                    <a:pt x="8" y="90"/>
                  </a:lnTo>
                  <a:lnTo>
                    <a:pt x="6"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95" name="Freeform 183">
              <a:extLst>
                <a:ext uri="{FF2B5EF4-FFF2-40B4-BE49-F238E27FC236}">
                  <a16:creationId xmlns:a16="http://schemas.microsoft.com/office/drawing/2014/main" id="{6AE06A72-526F-448C-9797-5C4C56E6E674}"/>
                </a:ext>
              </a:extLst>
            </p:cNvPr>
            <p:cNvSpPr>
              <a:spLocks/>
            </p:cNvSpPr>
            <p:nvPr/>
          </p:nvSpPr>
          <p:spPr bwMode="auto">
            <a:xfrm>
              <a:off x="8043483" y="2311402"/>
              <a:ext cx="41385" cy="139702"/>
            </a:xfrm>
            <a:custGeom>
              <a:avLst/>
              <a:gdLst>
                <a:gd name="T0" fmla="*/ 2147483646 w 24"/>
                <a:gd name="T1" fmla="*/ 0 h 88"/>
                <a:gd name="T2" fmla="*/ 2147483646 w 24"/>
                <a:gd name="T3" fmla="*/ 2147483646 h 88"/>
                <a:gd name="T4" fmla="*/ 2147483646 w 24"/>
                <a:gd name="T5" fmla="*/ 2147483646 h 88"/>
                <a:gd name="T6" fmla="*/ 0 w 24"/>
                <a:gd name="T7" fmla="*/ 2147483646 h 88"/>
                <a:gd name="T8" fmla="*/ 2147483646 w 24"/>
                <a:gd name="T9" fmla="*/ 0 h 88"/>
                <a:gd name="T10" fmla="*/ 0 w 24"/>
                <a:gd name="T11" fmla="*/ 2147483646 h 88"/>
                <a:gd name="T12" fmla="*/ 2147483646 w 24"/>
                <a:gd name="T13" fmla="*/ 2147483646 h 88"/>
                <a:gd name="T14" fmla="*/ 2147483646 w 24"/>
                <a:gd name="T15" fmla="*/ 2147483646 h 88"/>
                <a:gd name="T16" fmla="*/ 2147483646 w 24"/>
                <a:gd name="T17" fmla="*/ 2147483646 h 88"/>
                <a:gd name="T18" fmla="*/ 2147483646 w 24"/>
                <a:gd name="T19" fmla="*/ 2147483646 h 88"/>
                <a:gd name="T20" fmla="*/ 2147483646 w 24"/>
                <a:gd name="T21" fmla="*/ 0 h 88"/>
                <a:gd name="T22" fmla="*/ 2147483646 w 24"/>
                <a:gd name="T23" fmla="*/ 0 h 88"/>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88"/>
                <a:gd name="T38" fmla="*/ 24 w 24"/>
                <a:gd name="T39" fmla="*/ 88 h 8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88">
                  <a:moveTo>
                    <a:pt x="8" y="0"/>
                  </a:moveTo>
                  <a:lnTo>
                    <a:pt x="0" y="86"/>
                  </a:lnTo>
                  <a:lnTo>
                    <a:pt x="9" y="88"/>
                  </a:lnTo>
                  <a:lnTo>
                    <a:pt x="15" y="19"/>
                  </a:lnTo>
                  <a:lnTo>
                    <a:pt x="20" y="88"/>
                  </a:lnTo>
                  <a:lnTo>
                    <a:pt x="24" y="83"/>
                  </a:lnTo>
                  <a:lnTo>
                    <a:pt x="21"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96" name="Freeform 184">
              <a:extLst>
                <a:ext uri="{FF2B5EF4-FFF2-40B4-BE49-F238E27FC236}">
                  <a16:creationId xmlns:a16="http://schemas.microsoft.com/office/drawing/2014/main" id="{2835280A-FCC5-480A-8FF5-4E0547593257}"/>
                </a:ext>
              </a:extLst>
            </p:cNvPr>
            <p:cNvSpPr>
              <a:spLocks/>
            </p:cNvSpPr>
            <p:nvPr/>
          </p:nvSpPr>
          <p:spPr bwMode="auto">
            <a:xfrm>
              <a:off x="8094424" y="2312983"/>
              <a:ext cx="19101" cy="136529"/>
            </a:xfrm>
            <a:custGeom>
              <a:avLst/>
              <a:gdLst>
                <a:gd name="T0" fmla="*/ 2147483646 w 11"/>
                <a:gd name="T1" fmla="*/ 0 h 86"/>
                <a:gd name="T2" fmla="*/ 2147483646 w 11"/>
                <a:gd name="T3" fmla="*/ 2147483646 h 86"/>
                <a:gd name="T4" fmla="*/ 2147483646 w 11"/>
                <a:gd name="T5" fmla="*/ 2147483646 h 86"/>
                <a:gd name="T6" fmla="*/ 0 w 11"/>
                <a:gd name="T7" fmla="*/ 2147483646 h 86"/>
                <a:gd name="T8" fmla="*/ 0 w 11"/>
                <a:gd name="T9" fmla="*/ 0 h 86"/>
                <a:gd name="T10" fmla="*/ 2147483646 w 11"/>
                <a:gd name="T11" fmla="*/ 0 h 86"/>
                <a:gd name="T12" fmla="*/ 2147483646 w 11"/>
                <a:gd name="T13" fmla="*/ 2147483646 h 86"/>
                <a:gd name="T14" fmla="*/ 2147483646 w 11"/>
                <a:gd name="T15" fmla="*/ 2147483646 h 86"/>
                <a:gd name="T16" fmla="*/ 0 w 11"/>
                <a:gd name="T17" fmla="*/ 0 h 86"/>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1"/>
                <a:gd name="T28" fmla="*/ 0 h 86"/>
                <a:gd name="T29" fmla="*/ 11 w 11"/>
                <a:gd name="T30" fmla="*/ 86 h 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86">
                  <a:moveTo>
                    <a:pt x="0" y="0"/>
                  </a:moveTo>
                  <a:lnTo>
                    <a:pt x="11" y="0"/>
                  </a:lnTo>
                  <a:lnTo>
                    <a:pt x="6" y="86"/>
                  </a:lnTo>
                  <a:lnTo>
                    <a:pt x="3" y="8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97" name="Freeform 185">
              <a:extLst>
                <a:ext uri="{FF2B5EF4-FFF2-40B4-BE49-F238E27FC236}">
                  <a16:creationId xmlns:a16="http://schemas.microsoft.com/office/drawing/2014/main" id="{A8732708-2637-414C-AA7B-7273740E8E61}"/>
                </a:ext>
              </a:extLst>
            </p:cNvPr>
            <p:cNvSpPr>
              <a:spLocks/>
            </p:cNvSpPr>
            <p:nvPr/>
          </p:nvSpPr>
          <p:spPr bwMode="auto">
            <a:xfrm>
              <a:off x="7656664" y="2454277"/>
              <a:ext cx="97100" cy="36511"/>
            </a:xfrm>
            <a:custGeom>
              <a:avLst/>
              <a:gdLst>
                <a:gd name="T0" fmla="*/ 2147483646 w 57"/>
                <a:gd name="T1" fmla="*/ 0 h 23"/>
                <a:gd name="T2" fmla="*/ 2147483646 w 57"/>
                <a:gd name="T3" fmla="*/ 2147483646 h 23"/>
                <a:gd name="T4" fmla="*/ 2147483646 w 57"/>
                <a:gd name="T5" fmla="*/ 2147483646 h 23"/>
                <a:gd name="T6" fmla="*/ 0 w 57"/>
                <a:gd name="T7" fmla="*/ 2147483646 h 23"/>
                <a:gd name="T8" fmla="*/ 2147483646 w 57"/>
                <a:gd name="T9" fmla="*/ 0 h 23"/>
                <a:gd name="T10" fmla="*/ 2147483646 w 57"/>
                <a:gd name="T11" fmla="*/ 2147483646 h 23"/>
                <a:gd name="T12" fmla="*/ 2147483646 w 57"/>
                <a:gd name="T13" fmla="*/ 2147483646 h 23"/>
                <a:gd name="T14" fmla="*/ 0 w 57"/>
                <a:gd name="T15" fmla="*/ 2147483646 h 23"/>
                <a:gd name="T16" fmla="*/ 2147483646 w 57"/>
                <a:gd name="T17" fmla="*/ 2147483646 h 23"/>
                <a:gd name="T18" fmla="*/ 2147483646 w 57"/>
                <a:gd name="T19" fmla="*/ 2147483646 h 23"/>
                <a:gd name="T20" fmla="*/ 2147483646 w 57"/>
                <a:gd name="T21" fmla="*/ 2147483646 h 23"/>
                <a:gd name="T22" fmla="*/ 2147483646 w 57"/>
                <a:gd name="T23" fmla="*/ 2147483646 h 23"/>
                <a:gd name="T24" fmla="*/ 2147483646 w 57"/>
                <a:gd name="T25" fmla="*/ 2147483646 h 23"/>
                <a:gd name="T26" fmla="*/ 2147483646 w 57"/>
                <a:gd name="T27" fmla="*/ 0 h 23"/>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
                <a:gd name="T43" fmla="*/ 0 h 23"/>
                <a:gd name="T44" fmla="*/ 57 w 57"/>
                <a:gd name="T45" fmla="*/ 23 h 2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 h="23">
                  <a:moveTo>
                    <a:pt x="10" y="0"/>
                  </a:moveTo>
                  <a:lnTo>
                    <a:pt x="51" y="1"/>
                  </a:lnTo>
                  <a:lnTo>
                    <a:pt x="57" y="23"/>
                  </a:lnTo>
                  <a:lnTo>
                    <a:pt x="0" y="23"/>
                  </a:lnTo>
                  <a:lnTo>
                    <a:pt x="5" y="8"/>
                  </a:lnTo>
                  <a:lnTo>
                    <a:pt x="8" y="19"/>
                  </a:lnTo>
                  <a:lnTo>
                    <a:pt x="46" y="18"/>
                  </a:lnTo>
                  <a:lnTo>
                    <a:pt x="41" y="5"/>
                  </a:lnTo>
                  <a:lnTo>
                    <a:pt x="23" y="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98" name="Freeform 186">
              <a:extLst>
                <a:ext uri="{FF2B5EF4-FFF2-40B4-BE49-F238E27FC236}">
                  <a16:creationId xmlns:a16="http://schemas.microsoft.com/office/drawing/2014/main" id="{DB909D8D-562B-4342-98A9-D88C453891C6}"/>
                </a:ext>
              </a:extLst>
            </p:cNvPr>
            <p:cNvSpPr>
              <a:spLocks/>
            </p:cNvSpPr>
            <p:nvPr/>
          </p:nvSpPr>
          <p:spPr bwMode="auto">
            <a:xfrm>
              <a:off x="7758537" y="2454277"/>
              <a:ext cx="97100" cy="39684"/>
            </a:xfrm>
            <a:custGeom>
              <a:avLst/>
              <a:gdLst>
                <a:gd name="T0" fmla="*/ 2147483646 w 57"/>
                <a:gd name="T1" fmla="*/ 0 h 25"/>
                <a:gd name="T2" fmla="*/ 2147483646 w 57"/>
                <a:gd name="T3" fmla="*/ 2147483646 h 25"/>
                <a:gd name="T4" fmla="*/ 2147483646 w 57"/>
                <a:gd name="T5" fmla="*/ 2147483646 h 25"/>
                <a:gd name="T6" fmla="*/ 0 w 57"/>
                <a:gd name="T7" fmla="*/ 2147483646 h 25"/>
                <a:gd name="T8" fmla="*/ 2147483646 w 57"/>
                <a:gd name="T9" fmla="*/ 0 h 25"/>
                <a:gd name="T10" fmla="*/ 2147483646 w 57"/>
                <a:gd name="T11" fmla="*/ 0 h 25"/>
                <a:gd name="T12" fmla="*/ 2147483646 w 57"/>
                <a:gd name="T13" fmla="*/ 2147483646 h 25"/>
                <a:gd name="T14" fmla="*/ 0 w 57"/>
                <a:gd name="T15" fmla="*/ 2147483646 h 25"/>
                <a:gd name="T16" fmla="*/ 2147483646 w 57"/>
                <a:gd name="T17" fmla="*/ 2147483646 h 25"/>
                <a:gd name="T18" fmla="*/ 2147483646 w 57"/>
                <a:gd name="T19" fmla="*/ 2147483646 h 25"/>
                <a:gd name="T20" fmla="*/ 2147483646 w 57"/>
                <a:gd name="T21" fmla="*/ 2147483646 h 25"/>
                <a:gd name="T22" fmla="*/ 2147483646 w 57"/>
                <a:gd name="T23" fmla="*/ 2147483646 h 25"/>
                <a:gd name="T24" fmla="*/ 2147483646 w 57"/>
                <a:gd name="T25" fmla="*/ 2147483646 h 25"/>
                <a:gd name="T26" fmla="*/ 2147483646 w 57"/>
                <a:gd name="T27" fmla="*/ 0 h 25"/>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
                <a:gd name="T43" fmla="*/ 0 h 25"/>
                <a:gd name="T44" fmla="*/ 57 w 57"/>
                <a:gd name="T45" fmla="*/ 25 h 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 h="25">
                  <a:moveTo>
                    <a:pt x="5" y="0"/>
                  </a:moveTo>
                  <a:lnTo>
                    <a:pt x="48" y="0"/>
                  </a:lnTo>
                  <a:lnTo>
                    <a:pt x="57" y="22"/>
                  </a:lnTo>
                  <a:lnTo>
                    <a:pt x="0" y="25"/>
                  </a:lnTo>
                  <a:lnTo>
                    <a:pt x="1" y="12"/>
                  </a:lnTo>
                  <a:lnTo>
                    <a:pt x="9" y="19"/>
                  </a:lnTo>
                  <a:lnTo>
                    <a:pt x="41" y="18"/>
                  </a:lnTo>
                  <a:lnTo>
                    <a:pt x="38" y="8"/>
                  </a:lnTo>
                  <a:lnTo>
                    <a:pt x="2" y="4"/>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699" name="Freeform 187">
              <a:extLst>
                <a:ext uri="{FF2B5EF4-FFF2-40B4-BE49-F238E27FC236}">
                  <a16:creationId xmlns:a16="http://schemas.microsoft.com/office/drawing/2014/main" id="{BC037329-1A40-43E7-A8DB-D69CA6777A51}"/>
                </a:ext>
              </a:extLst>
            </p:cNvPr>
            <p:cNvSpPr>
              <a:spLocks/>
            </p:cNvSpPr>
            <p:nvPr/>
          </p:nvSpPr>
          <p:spPr bwMode="auto">
            <a:xfrm>
              <a:off x="7911361" y="2451104"/>
              <a:ext cx="106655" cy="38103"/>
            </a:xfrm>
            <a:custGeom>
              <a:avLst/>
              <a:gdLst>
                <a:gd name="T0" fmla="*/ 2147483646 w 62"/>
                <a:gd name="T1" fmla="*/ 0 h 24"/>
                <a:gd name="T2" fmla="*/ 2147483646 w 62"/>
                <a:gd name="T3" fmla="*/ 2147483646 h 24"/>
                <a:gd name="T4" fmla="*/ 2147483646 w 62"/>
                <a:gd name="T5" fmla="*/ 2147483646 h 24"/>
                <a:gd name="T6" fmla="*/ 0 w 62"/>
                <a:gd name="T7" fmla="*/ 2147483646 h 24"/>
                <a:gd name="T8" fmla="*/ 2147483646 w 62"/>
                <a:gd name="T9" fmla="*/ 2147483646 h 24"/>
                <a:gd name="T10" fmla="*/ 2147483646 w 62"/>
                <a:gd name="T11" fmla="*/ 0 h 24"/>
                <a:gd name="T12" fmla="*/ 2147483646 w 62"/>
                <a:gd name="T13" fmla="*/ 2147483646 h 24"/>
                <a:gd name="T14" fmla="*/ 2147483646 w 62"/>
                <a:gd name="T15" fmla="*/ 2147483646 h 24"/>
                <a:gd name="T16" fmla="*/ 2147483646 w 62"/>
                <a:gd name="T17" fmla="*/ 2147483646 h 24"/>
                <a:gd name="T18" fmla="*/ 2147483646 w 62"/>
                <a:gd name="T19" fmla="*/ 2147483646 h 24"/>
                <a:gd name="T20" fmla="*/ 2147483646 w 62"/>
                <a:gd name="T21" fmla="*/ 2147483646 h 24"/>
                <a:gd name="T22" fmla="*/ 2147483646 w 62"/>
                <a:gd name="T23" fmla="*/ 2147483646 h 24"/>
                <a:gd name="T24" fmla="*/ 0 w 62"/>
                <a:gd name="T25" fmla="*/ 2147483646 h 24"/>
                <a:gd name="T26" fmla="*/ 2147483646 w 62"/>
                <a:gd name="T27" fmla="*/ 2147483646 h 24"/>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2"/>
                <a:gd name="T43" fmla="*/ 0 h 24"/>
                <a:gd name="T44" fmla="*/ 62 w 62"/>
                <a:gd name="T45" fmla="*/ 24 h 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2" h="24">
                  <a:moveTo>
                    <a:pt x="6" y="2"/>
                  </a:moveTo>
                  <a:lnTo>
                    <a:pt x="55" y="0"/>
                  </a:lnTo>
                  <a:lnTo>
                    <a:pt x="40" y="8"/>
                  </a:lnTo>
                  <a:lnTo>
                    <a:pt x="23" y="5"/>
                  </a:lnTo>
                  <a:lnTo>
                    <a:pt x="11" y="18"/>
                  </a:lnTo>
                  <a:lnTo>
                    <a:pt x="51" y="19"/>
                  </a:lnTo>
                  <a:lnTo>
                    <a:pt x="57" y="10"/>
                  </a:lnTo>
                  <a:lnTo>
                    <a:pt x="62" y="24"/>
                  </a:lnTo>
                  <a:lnTo>
                    <a:pt x="0" y="24"/>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00" name="Freeform 188">
              <a:extLst>
                <a:ext uri="{FF2B5EF4-FFF2-40B4-BE49-F238E27FC236}">
                  <a16:creationId xmlns:a16="http://schemas.microsoft.com/office/drawing/2014/main" id="{07F6916B-EA62-4AFA-8F09-9C1DEB9507C1}"/>
                </a:ext>
              </a:extLst>
            </p:cNvPr>
            <p:cNvSpPr>
              <a:spLocks/>
            </p:cNvSpPr>
            <p:nvPr/>
          </p:nvSpPr>
          <p:spPr bwMode="auto">
            <a:xfrm>
              <a:off x="8024381" y="2446340"/>
              <a:ext cx="92326" cy="42867"/>
            </a:xfrm>
            <a:custGeom>
              <a:avLst/>
              <a:gdLst>
                <a:gd name="T0" fmla="*/ 2147483646 w 53"/>
                <a:gd name="T1" fmla="*/ 0 h 27"/>
                <a:gd name="T2" fmla="*/ 2147483646 w 53"/>
                <a:gd name="T3" fmla="*/ 2147483646 h 27"/>
                <a:gd name="T4" fmla="*/ 2147483646 w 53"/>
                <a:gd name="T5" fmla="*/ 2147483646 h 27"/>
                <a:gd name="T6" fmla="*/ 0 w 53"/>
                <a:gd name="T7" fmla="*/ 2147483646 h 27"/>
                <a:gd name="T8" fmla="*/ 2147483646 w 53"/>
                <a:gd name="T9" fmla="*/ 0 h 27"/>
                <a:gd name="T10" fmla="*/ 2147483646 w 53"/>
                <a:gd name="T11" fmla="*/ 2147483646 h 27"/>
                <a:gd name="T12" fmla="*/ 2147483646 w 53"/>
                <a:gd name="T13" fmla="*/ 2147483646 h 27"/>
                <a:gd name="T14" fmla="*/ 2147483646 w 53"/>
                <a:gd name="T15" fmla="*/ 2147483646 h 27"/>
                <a:gd name="T16" fmla="*/ 2147483646 w 53"/>
                <a:gd name="T17" fmla="*/ 2147483646 h 27"/>
                <a:gd name="T18" fmla="*/ 2147483646 w 53"/>
                <a:gd name="T19" fmla="*/ 2147483646 h 27"/>
                <a:gd name="T20" fmla="*/ 2147483646 w 53"/>
                <a:gd name="T21" fmla="*/ 2147483646 h 27"/>
                <a:gd name="T22" fmla="*/ 2147483646 w 53"/>
                <a:gd name="T23" fmla="*/ 2147483646 h 27"/>
                <a:gd name="T24" fmla="*/ 0 w 53"/>
                <a:gd name="T25" fmla="*/ 2147483646 h 27"/>
                <a:gd name="T26" fmla="*/ 2147483646 w 53"/>
                <a:gd name="T27" fmla="*/ 0 h 27"/>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3"/>
                <a:gd name="T43" fmla="*/ 0 h 27"/>
                <a:gd name="T44" fmla="*/ 53 w 53"/>
                <a:gd name="T45" fmla="*/ 27 h 2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3" h="27">
                  <a:moveTo>
                    <a:pt x="5" y="0"/>
                  </a:moveTo>
                  <a:lnTo>
                    <a:pt x="49" y="2"/>
                  </a:lnTo>
                  <a:lnTo>
                    <a:pt x="39" y="10"/>
                  </a:lnTo>
                  <a:lnTo>
                    <a:pt x="20" y="7"/>
                  </a:lnTo>
                  <a:lnTo>
                    <a:pt x="10" y="20"/>
                  </a:lnTo>
                  <a:lnTo>
                    <a:pt x="47" y="20"/>
                  </a:lnTo>
                  <a:lnTo>
                    <a:pt x="53" y="9"/>
                  </a:lnTo>
                  <a:lnTo>
                    <a:pt x="53" y="25"/>
                  </a:lnTo>
                  <a:lnTo>
                    <a:pt x="0" y="27"/>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01" name="Freeform 189">
              <a:extLst>
                <a:ext uri="{FF2B5EF4-FFF2-40B4-BE49-F238E27FC236}">
                  <a16:creationId xmlns:a16="http://schemas.microsoft.com/office/drawing/2014/main" id="{20A05918-D364-477B-BF68-68BB278AE168}"/>
                </a:ext>
              </a:extLst>
            </p:cNvPr>
            <p:cNvSpPr>
              <a:spLocks/>
            </p:cNvSpPr>
            <p:nvPr/>
          </p:nvSpPr>
          <p:spPr bwMode="auto">
            <a:xfrm>
              <a:off x="7826989" y="2338385"/>
              <a:ext cx="114610" cy="47621"/>
            </a:xfrm>
            <a:custGeom>
              <a:avLst/>
              <a:gdLst>
                <a:gd name="T0" fmla="*/ 2147483646 w 67"/>
                <a:gd name="T1" fmla="*/ 0 h 30"/>
                <a:gd name="T2" fmla="*/ 2147483646 w 67"/>
                <a:gd name="T3" fmla="*/ 2147483646 h 30"/>
                <a:gd name="T4" fmla="*/ 2147483646 w 67"/>
                <a:gd name="T5" fmla="*/ 2147483646 h 30"/>
                <a:gd name="T6" fmla="*/ 0 w 67"/>
                <a:gd name="T7" fmla="*/ 2147483646 h 30"/>
                <a:gd name="T8" fmla="*/ 2147483646 w 67"/>
                <a:gd name="T9" fmla="*/ 2147483646 h 30"/>
                <a:gd name="T10" fmla="*/ 2147483646 w 67"/>
                <a:gd name="T11" fmla="*/ 2147483646 h 30"/>
                <a:gd name="T12" fmla="*/ 2147483646 w 67"/>
                <a:gd name="T13" fmla="*/ 2147483646 h 30"/>
                <a:gd name="T14" fmla="*/ 2147483646 w 67"/>
                <a:gd name="T15" fmla="*/ 2147483646 h 30"/>
                <a:gd name="T16" fmla="*/ 2147483646 w 67"/>
                <a:gd name="T17" fmla="*/ 2147483646 h 30"/>
                <a:gd name="T18" fmla="*/ 2147483646 w 67"/>
                <a:gd name="T19" fmla="*/ 2147483646 h 30"/>
                <a:gd name="T20" fmla="*/ 2147483646 w 67"/>
                <a:gd name="T21" fmla="*/ 0 h 30"/>
                <a:gd name="T22" fmla="*/ 0 w 67"/>
                <a:gd name="T23" fmla="*/ 2147483646 h 30"/>
                <a:gd name="T24" fmla="*/ 2147483646 w 67"/>
                <a:gd name="T25" fmla="*/ 2147483646 h 30"/>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7"/>
                <a:gd name="T40" fmla="*/ 0 h 30"/>
                <a:gd name="T41" fmla="*/ 67 w 67"/>
                <a:gd name="T42" fmla="*/ 30 h 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7" h="30">
                  <a:moveTo>
                    <a:pt x="3" y="21"/>
                  </a:moveTo>
                  <a:lnTo>
                    <a:pt x="30" y="10"/>
                  </a:lnTo>
                  <a:lnTo>
                    <a:pt x="51" y="24"/>
                  </a:lnTo>
                  <a:lnTo>
                    <a:pt x="17" y="30"/>
                  </a:lnTo>
                  <a:lnTo>
                    <a:pt x="67" y="29"/>
                  </a:lnTo>
                  <a:lnTo>
                    <a:pt x="65" y="22"/>
                  </a:lnTo>
                  <a:lnTo>
                    <a:pt x="29" y="0"/>
                  </a:lnTo>
                  <a:lnTo>
                    <a:pt x="0" y="16"/>
                  </a:lnTo>
                  <a:lnTo>
                    <a:pt x="3" y="2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02" name="Freeform 190">
              <a:extLst>
                <a:ext uri="{FF2B5EF4-FFF2-40B4-BE49-F238E27FC236}">
                  <a16:creationId xmlns:a16="http://schemas.microsoft.com/office/drawing/2014/main" id="{CC31E0E9-720B-48F2-9A1B-E749B15F2607}"/>
                </a:ext>
              </a:extLst>
            </p:cNvPr>
            <p:cNvSpPr>
              <a:spLocks/>
            </p:cNvSpPr>
            <p:nvPr/>
          </p:nvSpPr>
          <p:spPr bwMode="auto">
            <a:xfrm>
              <a:off x="7828580" y="2395535"/>
              <a:ext cx="111428" cy="93661"/>
            </a:xfrm>
            <a:custGeom>
              <a:avLst/>
              <a:gdLst>
                <a:gd name="T0" fmla="*/ 2147483646 w 65"/>
                <a:gd name="T1" fmla="*/ 0 h 59"/>
                <a:gd name="T2" fmla="*/ 2147483646 w 65"/>
                <a:gd name="T3" fmla="*/ 2147483646 h 59"/>
                <a:gd name="T4" fmla="*/ 2147483646 w 65"/>
                <a:gd name="T5" fmla="*/ 2147483646 h 59"/>
                <a:gd name="T6" fmla="*/ 0 w 65"/>
                <a:gd name="T7" fmla="*/ 2147483646 h 59"/>
                <a:gd name="T8" fmla="*/ 2147483646 w 65"/>
                <a:gd name="T9" fmla="*/ 2147483646 h 59"/>
                <a:gd name="T10" fmla="*/ 2147483646 w 65"/>
                <a:gd name="T11" fmla="*/ 2147483646 h 59"/>
                <a:gd name="T12" fmla="*/ 2147483646 w 65"/>
                <a:gd name="T13" fmla="*/ 2147483646 h 59"/>
                <a:gd name="T14" fmla="*/ 2147483646 w 65"/>
                <a:gd name="T15" fmla="*/ 2147483646 h 59"/>
                <a:gd name="T16" fmla="*/ 2147483646 w 65"/>
                <a:gd name="T17" fmla="*/ 2147483646 h 59"/>
                <a:gd name="T18" fmla="*/ 2147483646 w 65"/>
                <a:gd name="T19" fmla="*/ 2147483646 h 59"/>
                <a:gd name="T20" fmla="*/ 2147483646 w 65"/>
                <a:gd name="T21" fmla="*/ 2147483646 h 59"/>
                <a:gd name="T22" fmla="*/ 2147483646 w 65"/>
                <a:gd name="T23" fmla="*/ 2147483646 h 59"/>
                <a:gd name="T24" fmla="*/ 2147483646 w 65"/>
                <a:gd name="T25" fmla="*/ 2147483646 h 59"/>
                <a:gd name="T26" fmla="*/ 2147483646 w 65"/>
                <a:gd name="T27" fmla="*/ 2147483646 h 59"/>
                <a:gd name="T28" fmla="*/ 2147483646 w 65"/>
                <a:gd name="T29" fmla="*/ 2147483646 h 59"/>
                <a:gd name="T30" fmla="*/ 2147483646 w 65"/>
                <a:gd name="T31" fmla="*/ 2147483646 h 59"/>
                <a:gd name="T32" fmla="*/ 2147483646 w 65"/>
                <a:gd name="T33" fmla="*/ 2147483646 h 59"/>
                <a:gd name="T34" fmla="*/ 2147483646 w 65"/>
                <a:gd name="T35" fmla="*/ 2147483646 h 59"/>
                <a:gd name="T36" fmla="*/ 0 w 65"/>
                <a:gd name="T37" fmla="*/ 0 h 59"/>
                <a:gd name="T38" fmla="*/ 2147483646 w 65"/>
                <a:gd name="T39" fmla="*/ 2147483646 h 59"/>
                <a:gd name="T40" fmla="*/ 2147483646 w 65"/>
                <a:gd name="T41" fmla="*/ 2147483646 h 59"/>
                <a:gd name="T42" fmla="*/ 17694720 60000 65536"/>
                <a:gd name="T43" fmla="*/ 0 60000 65536"/>
                <a:gd name="T44" fmla="*/ 5898240 60000 65536"/>
                <a:gd name="T45" fmla="*/ 1179648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5"/>
                <a:gd name="T64" fmla="*/ 0 h 59"/>
                <a:gd name="T65" fmla="*/ 65 w 65"/>
                <a:gd name="T66" fmla="*/ 59 h 5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5" h="59">
                  <a:moveTo>
                    <a:pt x="25" y="4"/>
                  </a:moveTo>
                  <a:lnTo>
                    <a:pt x="24" y="21"/>
                  </a:lnTo>
                  <a:lnTo>
                    <a:pt x="2" y="26"/>
                  </a:lnTo>
                  <a:lnTo>
                    <a:pt x="3" y="33"/>
                  </a:lnTo>
                  <a:lnTo>
                    <a:pt x="26" y="27"/>
                  </a:lnTo>
                  <a:lnTo>
                    <a:pt x="27" y="59"/>
                  </a:lnTo>
                  <a:lnTo>
                    <a:pt x="32" y="59"/>
                  </a:lnTo>
                  <a:lnTo>
                    <a:pt x="33" y="26"/>
                  </a:lnTo>
                  <a:lnTo>
                    <a:pt x="60" y="33"/>
                  </a:lnTo>
                  <a:lnTo>
                    <a:pt x="61" y="28"/>
                  </a:lnTo>
                  <a:lnTo>
                    <a:pt x="34" y="20"/>
                  </a:lnTo>
                  <a:lnTo>
                    <a:pt x="33" y="5"/>
                  </a:lnTo>
                  <a:lnTo>
                    <a:pt x="65" y="5"/>
                  </a:lnTo>
                  <a:lnTo>
                    <a:pt x="64" y="1"/>
                  </a:lnTo>
                  <a:lnTo>
                    <a:pt x="0" y="0"/>
                  </a:lnTo>
                  <a:lnTo>
                    <a:pt x="1" y="5"/>
                  </a:lnTo>
                  <a:lnTo>
                    <a:pt x="25" y="4"/>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03" name="Freeform 191">
              <a:extLst>
                <a:ext uri="{FF2B5EF4-FFF2-40B4-BE49-F238E27FC236}">
                  <a16:creationId xmlns:a16="http://schemas.microsoft.com/office/drawing/2014/main" id="{AD1070BA-17B1-43C7-A891-2E54678353BE}"/>
                </a:ext>
              </a:extLst>
            </p:cNvPr>
            <p:cNvSpPr>
              <a:spLocks/>
            </p:cNvSpPr>
            <p:nvPr/>
          </p:nvSpPr>
          <p:spPr bwMode="auto">
            <a:xfrm>
              <a:off x="7600950" y="2484433"/>
              <a:ext cx="582609" cy="85725"/>
            </a:xfrm>
            <a:custGeom>
              <a:avLst/>
              <a:gdLst>
                <a:gd name="T0" fmla="*/ 2147483646 w 338"/>
                <a:gd name="T1" fmla="*/ 0 h 54"/>
                <a:gd name="T2" fmla="*/ 2147483646 w 338"/>
                <a:gd name="T3" fmla="*/ 2147483646 h 54"/>
                <a:gd name="T4" fmla="*/ 2147483646 w 338"/>
                <a:gd name="T5" fmla="*/ 2147483646 h 54"/>
                <a:gd name="T6" fmla="*/ 0 w 338"/>
                <a:gd name="T7" fmla="*/ 2147483646 h 54"/>
                <a:gd name="T8" fmla="*/ 2147483646 w 338"/>
                <a:gd name="T9" fmla="*/ 2147483646 h 54"/>
                <a:gd name="T10" fmla="*/ 2147483646 w 338"/>
                <a:gd name="T11" fmla="*/ 2147483646 h 54"/>
                <a:gd name="T12" fmla="*/ 2147483646 w 338"/>
                <a:gd name="T13" fmla="*/ 2147483646 h 54"/>
                <a:gd name="T14" fmla="*/ 2147483646 w 338"/>
                <a:gd name="T15" fmla="*/ 2147483646 h 54"/>
                <a:gd name="T16" fmla="*/ 2147483646 w 338"/>
                <a:gd name="T17" fmla="*/ 2147483646 h 54"/>
                <a:gd name="T18" fmla="*/ 2147483646 w 338"/>
                <a:gd name="T19" fmla="*/ 2147483646 h 54"/>
                <a:gd name="T20" fmla="*/ 0 w 338"/>
                <a:gd name="T21" fmla="*/ 2147483646 h 54"/>
                <a:gd name="T22" fmla="*/ 2147483646 w 338"/>
                <a:gd name="T23" fmla="*/ 2147483646 h 54"/>
                <a:gd name="T24" fmla="*/ 2147483646 w 338"/>
                <a:gd name="T25" fmla="*/ 2147483646 h 54"/>
                <a:gd name="T26" fmla="*/ 2147483646 w 338"/>
                <a:gd name="T27" fmla="*/ 2147483646 h 54"/>
                <a:gd name="T28" fmla="*/ 2147483646 w 338"/>
                <a:gd name="T29" fmla="*/ 2147483646 h 54"/>
                <a:gd name="T30" fmla="*/ 2147483646 w 338"/>
                <a:gd name="T31" fmla="*/ 2147483646 h 54"/>
                <a:gd name="T32" fmla="*/ 2147483646 w 338"/>
                <a:gd name="T33" fmla="*/ 0 h 54"/>
                <a:gd name="T34" fmla="*/ 2147483646 w 338"/>
                <a:gd name="T35" fmla="*/ 0 h 54"/>
                <a:gd name="T36" fmla="*/ 2147483646 w 338"/>
                <a:gd name="T37" fmla="*/ 2147483646 h 54"/>
                <a:gd name="T38" fmla="*/ 2147483646 w 338"/>
                <a:gd name="T39" fmla="*/ 2147483646 h 54"/>
                <a:gd name="T40" fmla="*/ 2147483646 w 338"/>
                <a:gd name="T41" fmla="*/ 2147483646 h 54"/>
                <a:gd name="T42" fmla="*/ 2147483646 w 338"/>
                <a:gd name="T43" fmla="*/ 2147483646 h 54"/>
                <a:gd name="T44" fmla="*/ 2147483646 w 338"/>
                <a:gd name="T45" fmla="*/ 2147483646 h 54"/>
                <a:gd name="T46" fmla="*/ 2147483646 w 338"/>
                <a:gd name="T47" fmla="*/ 2147483646 h 54"/>
                <a:gd name="T48" fmla="*/ 2147483646 w 338"/>
                <a:gd name="T49" fmla="*/ 2147483646 h 54"/>
                <a:gd name="T50" fmla="*/ 2147483646 w 338"/>
                <a:gd name="T51" fmla="*/ 2147483646 h 54"/>
                <a:gd name="T52" fmla="*/ 2147483646 w 338"/>
                <a:gd name="T53" fmla="*/ 2147483646 h 54"/>
                <a:gd name="T54" fmla="*/ 2147483646 w 338"/>
                <a:gd name="T55" fmla="*/ 2147483646 h 54"/>
                <a:gd name="T56" fmla="*/ 2147483646 w 338"/>
                <a:gd name="T57" fmla="*/ 2147483646 h 54"/>
                <a:gd name="T58" fmla="*/ 2147483646 w 338"/>
                <a:gd name="T59" fmla="*/ 2147483646 h 54"/>
                <a:gd name="T60" fmla="*/ 2147483646 w 338"/>
                <a:gd name="T61" fmla="*/ 2147483646 h 54"/>
                <a:gd name="T62" fmla="*/ 2147483646 w 338"/>
                <a:gd name="T63" fmla="*/ 2147483646 h 54"/>
                <a:gd name="T64" fmla="*/ 2147483646 w 338"/>
                <a:gd name="T65" fmla="*/ 2147483646 h 54"/>
                <a:gd name="T66" fmla="*/ 17694720 60000 65536"/>
                <a:gd name="T67" fmla="*/ 0 60000 65536"/>
                <a:gd name="T68" fmla="*/ 5898240 60000 65536"/>
                <a:gd name="T69" fmla="*/ 1179648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38"/>
                <a:gd name="T100" fmla="*/ 0 h 54"/>
                <a:gd name="T101" fmla="*/ 338 w 338"/>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38" h="54">
                  <a:moveTo>
                    <a:pt x="260" y="3"/>
                  </a:moveTo>
                  <a:lnTo>
                    <a:pt x="31" y="2"/>
                  </a:lnTo>
                  <a:lnTo>
                    <a:pt x="29" y="13"/>
                  </a:lnTo>
                  <a:lnTo>
                    <a:pt x="17" y="13"/>
                  </a:lnTo>
                  <a:lnTo>
                    <a:pt x="16" y="24"/>
                  </a:lnTo>
                  <a:lnTo>
                    <a:pt x="4" y="27"/>
                  </a:lnTo>
                  <a:lnTo>
                    <a:pt x="0" y="52"/>
                  </a:lnTo>
                  <a:lnTo>
                    <a:pt x="338" y="54"/>
                  </a:lnTo>
                  <a:lnTo>
                    <a:pt x="333" y="29"/>
                  </a:lnTo>
                  <a:lnTo>
                    <a:pt x="317" y="26"/>
                  </a:lnTo>
                  <a:lnTo>
                    <a:pt x="320" y="12"/>
                  </a:lnTo>
                  <a:lnTo>
                    <a:pt x="306" y="13"/>
                  </a:lnTo>
                  <a:lnTo>
                    <a:pt x="305" y="0"/>
                  </a:lnTo>
                  <a:lnTo>
                    <a:pt x="286" y="0"/>
                  </a:lnTo>
                  <a:lnTo>
                    <a:pt x="296" y="4"/>
                  </a:lnTo>
                  <a:lnTo>
                    <a:pt x="290" y="16"/>
                  </a:lnTo>
                  <a:lnTo>
                    <a:pt x="308" y="17"/>
                  </a:lnTo>
                  <a:lnTo>
                    <a:pt x="305" y="28"/>
                  </a:lnTo>
                  <a:lnTo>
                    <a:pt x="316" y="32"/>
                  </a:lnTo>
                  <a:lnTo>
                    <a:pt x="325" y="46"/>
                  </a:lnTo>
                  <a:lnTo>
                    <a:pt x="13" y="45"/>
                  </a:lnTo>
                  <a:lnTo>
                    <a:pt x="22" y="33"/>
                  </a:lnTo>
                  <a:lnTo>
                    <a:pt x="238" y="27"/>
                  </a:lnTo>
                  <a:lnTo>
                    <a:pt x="36" y="25"/>
                  </a:lnTo>
                  <a:lnTo>
                    <a:pt x="41" y="19"/>
                  </a:lnTo>
                  <a:lnTo>
                    <a:pt x="267" y="13"/>
                  </a:lnTo>
                  <a:lnTo>
                    <a:pt x="58" y="14"/>
                  </a:lnTo>
                  <a:lnTo>
                    <a:pt x="65" y="9"/>
                  </a:lnTo>
                  <a:lnTo>
                    <a:pt x="260" y="3"/>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grpSp>
      <p:sp>
        <p:nvSpPr>
          <p:cNvPr id="748" name="Rectangle 192">
            <a:extLst>
              <a:ext uri="{FF2B5EF4-FFF2-40B4-BE49-F238E27FC236}">
                <a16:creationId xmlns:a16="http://schemas.microsoft.com/office/drawing/2014/main" id="{65C697A0-BAB0-4947-9F69-2F44A6BA080D}"/>
              </a:ext>
            </a:extLst>
          </p:cNvPr>
          <p:cNvSpPr>
            <a:spLocks noChangeArrowheads="1"/>
          </p:cNvSpPr>
          <p:nvPr/>
        </p:nvSpPr>
        <p:spPr bwMode="auto">
          <a:xfrm>
            <a:off x="6688173" y="1712913"/>
            <a:ext cx="16700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a:lnSpc>
                <a:spcPct val="90000"/>
              </a:lnSpc>
              <a:spcBef>
                <a:spcPct val="0"/>
              </a:spcBef>
              <a:buClrTx/>
              <a:buSzTx/>
              <a:buFontTx/>
              <a:buNone/>
            </a:pPr>
            <a:r>
              <a:rPr lang="it-IT" altLang="it-IT" sz="1100">
                <a:solidFill>
                  <a:srgbClr val="16235C"/>
                </a:solidFill>
                <a:latin typeface="Verdana" panose="020B0604030504040204" pitchFamily="34" charset="0"/>
              </a:rPr>
              <a:t>Execution of request compliantly with standards</a:t>
            </a:r>
            <a:endParaRPr lang="it-IT" altLang="it-IT" sz="1200" b="1" baseline="-25000">
              <a:solidFill>
                <a:srgbClr val="FFFFFF"/>
              </a:solidFill>
              <a:latin typeface="Verdana" panose="020B0604030504040204" pitchFamily="34" charset="0"/>
            </a:endParaRPr>
          </a:p>
        </p:txBody>
      </p:sp>
      <p:sp>
        <p:nvSpPr>
          <p:cNvPr id="749" name="Rectangle 193">
            <a:extLst>
              <a:ext uri="{FF2B5EF4-FFF2-40B4-BE49-F238E27FC236}">
                <a16:creationId xmlns:a16="http://schemas.microsoft.com/office/drawing/2014/main" id="{8895B6B9-D3E2-4511-8C49-43DB9FCE087B}"/>
              </a:ext>
            </a:extLst>
          </p:cNvPr>
          <p:cNvSpPr>
            <a:spLocks noChangeArrowheads="1"/>
          </p:cNvSpPr>
          <p:nvPr/>
        </p:nvSpPr>
        <p:spPr bwMode="auto">
          <a:xfrm>
            <a:off x="8778911" y="2614613"/>
            <a:ext cx="3175" cy="109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a:lnSpc>
                <a:spcPct val="90000"/>
              </a:lnSpc>
              <a:spcBef>
                <a:spcPct val="0"/>
              </a:spcBef>
              <a:buClrTx/>
              <a:buSzTx/>
              <a:buFontTx/>
              <a:buNone/>
            </a:pPr>
            <a:endParaRPr lang="it-IT" altLang="it-IT" sz="1200" b="1" baseline="-25000">
              <a:solidFill>
                <a:srgbClr val="FFFFFF"/>
              </a:solidFill>
              <a:latin typeface="Verdana" panose="020B0604030504040204" pitchFamily="34" charset="0"/>
            </a:endParaRPr>
          </a:p>
        </p:txBody>
      </p:sp>
      <p:grpSp>
        <p:nvGrpSpPr>
          <p:cNvPr id="750" name="Group 194">
            <a:extLst>
              <a:ext uri="{FF2B5EF4-FFF2-40B4-BE49-F238E27FC236}">
                <a16:creationId xmlns:a16="http://schemas.microsoft.com/office/drawing/2014/main" id="{9F10BF8F-7425-431A-9CB2-2FC9137FF2E5}"/>
              </a:ext>
            </a:extLst>
          </p:cNvPr>
          <p:cNvGrpSpPr>
            <a:grpSpLocks/>
          </p:cNvGrpSpPr>
          <p:nvPr/>
        </p:nvGrpSpPr>
        <p:grpSpPr bwMode="auto">
          <a:xfrm>
            <a:off x="1138273" y="2184400"/>
            <a:ext cx="427038" cy="612775"/>
            <a:chOff x="1406520" y="2017715"/>
            <a:chExt cx="427033" cy="612776"/>
          </a:xfrm>
        </p:grpSpPr>
        <p:grpSp>
          <p:nvGrpSpPr>
            <p:cNvPr id="751" name="Group 195">
              <a:extLst>
                <a:ext uri="{FF2B5EF4-FFF2-40B4-BE49-F238E27FC236}">
                  <a16:creationId xmlns:a16="http://schemas.microsoft.com/office/drawing/2014/main" id="{FC076585-A35F-458A-856C-E25107CB378C}"/>
                </a:ext>
              </a:extLst>
            </p:cNvPr>
            <p:cNvGrpSpPr>
              <a:grpSpLocks/>
            </p:cNvGrpSpPr>
            <p:nvPr/>
          </p:nvGrpSpPr>
          <p:grpSpPr bwMode="auto">
            <a:xfrm>
              <a:off x="1406520" y="2017715"/>
              <a:ext cx="427033" cy="612776"/>
              <a:chOff x="1406520" y="2017715"/>
              <a:chExt cx="427033" cy="612776"/>
            </a:xfrm>
          </p:grpSpPr>
          <p:sp>
            <p:nvSpPr>
              <p:cNvPr id="800" name="Freeform 196">
                <a:extLst>
                  <a:ext uri="{FF2B5EF4-FFF2-40B4-BE49-F238E27FC236}">
                    <a16:creationId xmlns:a16="http://schemas.microsoft.com/office/drawing/2014/main" id="{6002B961-225F-45C4-9846-AC9A190083A4}"/>
                  </a:ext>
                </a:extLst>
              </p:cNvPr>
              <p:cNvSpPr>
                <a:spLocks/>
              </p:cNvSpPr>
              <p:nvPr/>
            </p:nvSpPr>
            <p:spPr bwMode="auto">
              <a:xfrm>
                <a:off x="1406520" y="2017715"/>
                <a:ext cx="427033" cy="612776"/>
              </a:xfrm>
              <a:custGeom>
                <a:avLst/>
                <a:gdLst>
                  <a:gd name="T0" fmla="*/ 2147483646 w 248"/>
                  <a:gd name="T1" fmla="*/ 0 h 323"/>
                  <a:gd name="T2" fmla="*/ 2147483646 w 248"/>
                  <a:gd name="T3" fmla="*/ 2147483646 h 323"/>
                  <a:gd name="T4" fmla="*/ 2147483646 w 248"/>
                  <a:gd name="T5" fmla="*/ 2147483646 h 323"/>
                  <a:gd name="T6" fmla="*/ 0 w 248"/>
                  <a:gd name="T7" fmla="*/ 2147483646 h 323"/>
                  <a:gd name="T8" fmla="*/ 2147483646 w 248"/>
                  <a:gd name="T9" fmla="*/ 0 h 323"/>
                  <a:gd name="T10" fmla="*/ 2147483646 w 248"/>
                  <a:gd name="T11" fmla="*/ 0 h 323"/>
                  <a:gd name="T12" fmla="*/ 2147483646 w 248"/>
                  <a:gd name="T13" fmla="*/ 2147483646 h 323"/>
                  <a:gd name="T14" fmla="*/ 2147483646 w 248"/>
                  <a:gd name="T15" fmla="*/ 2147483646 h 323"/>
                  <a:gd name="T16" fmla="*/ 2147483646 w 248"/>
                  <a:gd name="T17" fmla="*/ 2147483646 h 323"/>
                  <a:gd name="T18" fmla="*/ 2147483646 w 248"/>
                  <a:gd name="T19" fmla="*/ 2147483646 h 323"/>
                  <a:gd name="T20" fmla="*/ 2147483646 w 248"/>
                  <a:gd name="T21" fmla="*/ 2147483646 h 323"/>
                  <a:gd name="T22" fmla="*/ 2147483646 w 248"/>
                  <a:gd name="T23" fmla="*/ 2147483646 h 323"/>
                  <a:gd name="T24" fmla="*/ 0 w 248"/>
                  <a:gd name="T25" fmla="*/ 2147483646 h 323"/>
                  <a:gd name="T26" fmla="*/ 0 w 248"/>
                  <a:gd name="T27" fmla="*/ 2147483646 h 323"/>
                  <a:gd name="T28" fmla="*/ 2147483646 w 248"/>
                  <a:gd name="T29" fmla="*/ 2147483646 h 323"/>
                  <a:gd name="T30" fmla="*/ 2147483646 w 248"/>
                  <a:gd name="T31" fmla="*/ 0 h 323"/>
                  <a:gd name="T32" fmla="*/ 17694720 60000 65536"/>
                  <a:gd name="T33" fmla="*/ 0 60000 65536"/>
                  <a:gd name="T34" fmla="*/ 5898240 60000 65536"/>
                  <a:gd name="T35" fmla="*/ 1179648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8"/>
                  <a:gd name="T49" fmla="*/ 0 h 323"/>
                  <a:gd name="T50" fmla="*/ 248 w 248"/>
                  <a:gd name="T51" fmla="*/ 323 h 3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8" h="323">
                    <a:moveTo>
                      <a:pt x="36" y="0"/>
                    </a:moveTo>
                    <a:lnTo>
                      <a:pt x="167" y="0"/>
                    </a:lnTo>
                    <a:lnTo>
                      <a:pt x="206" y="40"/>
                    </a:lnTo>
                    <a:lnTo>
                      <a:pt x="206" y="180"/>
                    </a:lnTo>
                    <a:lnTo>
                      <a:pt x="213" y="180"/>
                    </a:lnTo>
                    <a:lnTo>
                      <a:pt x="248" y="217"/>
                    </a:lnTo>
                    <a:lnTo>
                      <a:pt x="248" y="323"/>
                    </a:lnTo>
                    <a:lnTo>
                      <a:pt x="36" y="323"/>
                    </a:lnTo>
                    <a:lnTo>
                      <a:pt x="0" y="285"/>
                    </a:lnTo>
                    <a:lnTo>
                      <a:pt x="0" y="180"/>
                    </a:lnTo>
                    <a:lnTo>
                      <a:pt x="36" y="180"/>
                    </a:lnTo>
                    <a:lnTo>
                      <a:pt x="36"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01" name="Freeform 197">
                <a:extLst>
                  <a:ext uri="{FF2B5EF4-FFF2-40B4-BE49-F238E27FC236}">
                    <a16:creationId xmlns:a16="http://schemas.microsoft.com/office/drawing/2014/main" id="{052B1192-C148-4BE8-8A11-EA512629E852}"/>
                  </a:ext>
                </a:extLst>
              </p:cNvPr>
              <p:cNvSpPr>
                <a:spLocks/>
              </p:cNvSpPr>
              <p:nvPr/>
            </p:nvSpPr>
            <p:spPr bwMode="auto">
              <a:xfrm>
                <a:off x="1471955" y="2034786"/>
                <a:ext cx="347828" cy="578623"/>
              </a:xfrm>
              <a:custGeom>
                <a:avLst/>
                <a:gdLst>
                  <a:gd name="T0" fmla="*/ 2147483646 w 202"/>
                  <a:gd name="T1" fmla="*/ 0 h 305"/>
                  <a:gd name="T2" fmla="*/ 2147483646 w 202"/>
                  <a:gd name="T3" fmla="*/ 2147483646 h 305"/>
                  <a:gd name="T4" fmla="*/ 2147483646 w 202"/>
                  <a:gd name="T5" fmla="*/ 2147483646 h 305"/>
                  <a:gd name="T6" fmla="*/ 0 w 202"/>
                  <a:gd name="T7" fmla="*/ 2147483646 h 305"/>
                  <a:gd name="T8" fmla="*/ 2147483646 w 202"/>
                  <a:gd name="T9" fmla="*/ 0 h 305"/>
                  <a:gd name="T10" fmla="*/ 2147483646 w 202"/>
                  <a:gd name="T11" fmla="*/ 0 h 305"/>
                  <a:gd name="T12" fmla="*/ 2147483646 w 202"/>
                  <a:gd name="T13" fmla="*/ 2147483646 h 305"/>
                  <a:gd name="T14" fmla="*/ 2147483646 w 202"/>
                  <a:gd name="T15" fmla="*/ 2147483646 h 305"/>
                  <a:gd name="T16" fmla="*/ 2147483646 w 202"/>
                  <a:gd name="T17" fmla="*/ 2147483646 h 305"/>
                  <a:gd name="T18" fmla="*/ 2147483646 w 202"/>
                  <a:gd name="T19" fmla="*/ 2147483646 h 305"/>
                  <a:gd name="T20" fmla="*/ 2147483646 w 202"/>
                  <a:gd name="T21" fmla="*/ 2147483646 h 305"/>
                  <a:gd name="T22" fmla="*/ 2147483646 w 202"/>
                  <a:gd name="T23" fmla="*/ 2147483646 h 305"/>
                  <a:gd name="T24" fmla="*/ 2147483646 w 202"/>
                  <a:gd name="T25" fmla="*/ 2147483646 h 305"/>
                  <a:gd name="T26" fmla="*/ 2147483646 w 202"/>
                  <a:gd name="T27" fmla="*/ 2147483646 h 305"/>
                  <a:gd name="T28" fmla="*/ 2147483646 w 202"/>
                  <a:gd name="T29" fmla="*/ 2147483646 h 305"/>
                  <a:gd name="T30" fmla="*/ 2147483646 w 202"/>
                  <a:gd name="T31" fmla="*/ 2147483646 h 305"/>
                  <a:gd name="T32" fmla="*/ 2147483646 w 202"/>
                  <a:gd name="T33" fmla="*/ 2147483646 h 305"/>
                  <a:gd name="T34" fmla="*/ 0 w 202"/>
                  <a:gd name="T35" fmla="*/ 2147483646 h 305"/>
                  <a:gd name="T36" fmla="*/ 0 w 202"/>
                  <a:gd name="T37" fmla="*/ 2147483646 h 305"/>
                  <a:gd name="T38" fmla="*/ 2147483646 w 202"/>
                  <a:gd name="T39" fmla="*/ 2147483646 h 305"/>
                  <a:gd name="T40" fmla="*/ 2147483646 w 202"/>
                  <a:gd name="T41" fmla="*/ 2147483646 h 305"/>
                  <a:gd name="T42" fmla="*/ 2147483646 w 202"/>
                  <a:gd name="T43" fmla="*/ 0 h 305"/>
                  <a:gd name="T44" fmla="*/ 17694720 60000 65536"/>
                  <a:gd name="T45" fmla="*/ 0 60000 65536"/>
                  <a:gd name="T46" fmla="*/ 5898240 60000 65536"/>
                  <a:gd name="T47" fmla="*/ 1179648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2"/>
                  <a:gd name="T67" fmla="*/ 0 h 305"/>
                  <a:gd name="T68" fmla="*/ 202 w 202"/>
                  <a:gd name="T69" fmla="*/ 305 h 30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2" h="305">
                    <a:moveTo>
                      <a:pt x="7" y="0"/>
                    </a:moveTo>
                    <a:lnTo>
                      <a:pt x="125" y="0"/>
                    </a:lnTo>
                    <a:lnTo>
                      <a:pt x="159" y="36"/>
                    </a:lnTo>
                    <a:lnTo>
                      <a:pt x="159" y="212"/>
                    </a:lnTo>
                    <a:lnTo>
                      <a:pt x="168" y="212"/>
                    </a:lnTo>
                    <a:lnTo>
                      <a:pt x="168" y="181"/>
                    </a:lnTo>
                    <a:lnTo>
                      <a:pt x="172" y="181"/>
                    </a:lnTo>
                    <a:lnTo>
                      <a:pt x="202" y="213"/>
                    </a:lnTo>
                    <a:lnTo>
                      <a:pt x="202" y="305"/>
                    </a:lnTo>
                    <a:lnTo>
                      <a:pt x="136" y="305"/>
                    </a:lnTo>
                    <a:lnTo>
                      <a:pt x="136" y="272"/>
                    </a:lnTo>
                    <a:lnTo>
                      <a:pt x="71" y="272"/>
                    </a:lnTo>
                    <a:lnTo>
                      <a:pt x="71" y="305"/>
                    </a:lnTo>
                    <a:lnTo>
                      <a:pt x="0" y="305"/>
                    </a:lnTo>
                    <a:lnTo>
                      <a:pt x="0" y="212"/>
                    </a:lnTo>
                    <a:lnTo>
                      <a:pt x="38" y="212"/>
                    </a:lnTo>
                    <a:lnTo>
                      <a:pt x="38" y="34"/>
                    </a:lnTo>
                    <a:lnTo>
                      <a:pt x="7" y="0"/>
                    </a:lnTo>
                    <a:close/>
                  </a:path>
                </a:pathLst>
              </a:custGeom>
              <a:solidFill>
                <a:srgbClr val="A2C1FE"/>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02" name="Freeform 198">
                <a:extLst>
                  <a:ext uri="{FF2B5EF4-FFF2-40B4-BE49-F238E27FC236}">
                    <a16:creationId xmlns:a16="http://schemas.microsoft.com/office/drawing/2014/main" id="{5A0B921E-5B05-423E-930B-5A7091D3C71D}"/>
                  </a:ext>
                </a:extLst>
              </p:cNvPr>
              <p:cNvSpPr>
                <a:spLocks/>
              </p:cNvSpPr>
              <p:nvPr/>
            </p:nvSpPr>
            <p:spPr bwMode="auto">
              <a:xfrm>
                <a:off x="1738859" y="2550810"/>
                <a:ext cx="41321" cy="45527"/>
              </a:xfrm>
              <a:custGeom>
                <a:avLst/>
                <a:gdLst>
                  <a:gd name="T0" fmla="*/ 2147483646 w 24"/>
                  <a:gd name="T1" fmla="*/ 0 h 24"/>
                  <a:gd name="T2" fmla="*/ 2147483646 w 24"/>
                  <a:gd name="T3" fmla="*/ 2147483646 h 24"/>
                  <a:gd name="T4" fmla="*/ 2147483646 w 24"/>
                  <a:gd name="T5" fmla="*/ 2147483646 h 24"/>
                  <a:gd name="T6" fmla="*/ 0 w 24"/>
                  <a:gd name="T7" fmla="*/ 2147483646 h 24"/>
                  <a:gd name="T8" fmla="*/ 0 w 24"/>
                  <a:gd name="T9" fmla="*/ 0 h 24"/>
                  <a:gd name="T10" fmla="*/ 2147483646 w 24"/>
                  <a:gd name="T11" fmla="*/ 0 h 24"/>
                  <a:gd name="T12" fmla="*/ 2147483646 w 24"/>
                  <a:gd name="T13" fmla="*/ 2147483646 h 24"/>
                  <a:gd name="T14" fmla="*/ 2147483646 w 24"/>
                  <a:gd name="T15" fmla="*/ 2147483646 h 24"/>
                  <a:gd name="T16" fmla="*/ 2147483646 w 24"/>
                  <a:gd name="T17" fmla="*/ 2147483646 h 24"/>
                  <a:gd name="T18" fmla="*/ 0 w 24"/>
                  <a:gd name="T19" fmla="*/ 2147483646 h 24"/>
                  <a:gd name="T20" fmla="*/ 0 w 24"/>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4"/>
                  <a:gd name="T34" fmla="*/ 0 h 24"/>
                  <a:gd name="T35" fmla="*/ 24 w 24"/>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24">
                    <a:moveTo>
                      <a:pt x="0" y="0"/>
                    </a:moveTo>
                    <a:lnTo>
                      <a:pt x="24" y="0"/>
                    </a:lnTo>
                    <a:lnTo>
                      <a:pt x="24" y="24"/>
                    </a:lnTo>
                    <a:lnTo>
                      <a:pt x="15" y="24"/>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03" name="Freeform 199">
                <a:extLst>
                  <a:ext uri="{FF2B5EF4-FFF2-40B4-BE49-F238E27FC236}">
                    <a16:creationId xmlns:a16="http://schemas.microsoft.com/office/drawing/2014/main" id="{3EB9950C-1F66-4A1A-AE1B-775C7B57293A}"/>
                  </a:ext>
                </a:extLst>
              </p:cNvPr>
              <p:cNvSpPr>
                <a:spLocks/>
              </p:cNvSpPr>
              <p:nvPr/>
            </p:nvSpPr>
            <p:spPr bwMode="auto">
              <a:xfrm>
                <a:off x="1504672" y="2550810"/>
                <a:ext cx="3788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04" name="Freeform 200">
                <a:extLst>
                  <a:ext uri="{FF2B5EF4-FFF2-40B4-BE49-F238E27FC236}">
                    <a16:creationId xmlns:a16="http://schemas.microsoft.com/office/drawing/2014/main" id="{86C3D3D1-6EA7-4F76-8A6F-77DCEB09AAED}"/>
                  </a:ext>
                </a:extLst>
              </p:cNvPr>
              <p:cNvSpPr>
                <a:spLocks/>
              </p:cNvSpPr>
              <p:nvPr/>
            </p:nvSpPr>
            <p:spPr bwMode="auto">
              <a:xfrm>
                <a:off x="1738859" y="2484406"/>
                <a:ext cx="41321" cy="43635"/>
              </a:xfrm>
              <a:custGeom>
                <a:avLst/>
                <a:gdLst>
                  <a:gd name="T0" fmla="*/ 2147483646 w 24"/>
                  <a:gd name="T1" fmla="*/ 0 h 23"/>
                  <a:gd name="T2" fmla="*/ 2147483646 w 24"/>
                  <a:gd name="T3" fmla="*/ 2147483646 h 23"/>
                  <a:gd name="T4" fmla="*/ 2147483646 w 24"/>
                  <a:gd name="T5" fmla="*/ 2147483646 h 23"/>
                  <a:gd name="T6" fmla="*/ 0 w 24"/>
                  <a:gd name="T7" fmla="*/ 2147483646 h 23"/>
                  <a:gd name="T8" fmla="*/ 0 w 24"/>
                  <a:gd name="T9" fmla="*/ 0 h 23"/>
                  <a:gd name="T10" fmla="*/ 2147483646 w 24"/>
                  <a:gd name="T11" fmla="*/ 0 h 23"/>
                  <a:gd name="T12" fmla="*/ 2147483646 w 24"/>
                  <a:gd name="T13" fmla="*/ 2147483646 h 23"/>
                  <a:gd name="T14" fmla="*/ 2147483646 w 24"/>
                  <a:gd name="T15" fmla="*/ 2147483646 h 23"/>
                  <a:gd name="T16" fmla="*/ 2147483646 w 24"/>
                  <a:gd name="T17" fmla="*/ 2147483646 h 23"/>
                  <a:gd name="T18" fmla="*/ 0 w 24"/>
                  <a:gd name="T19" fmla="*/ 2147483646 h 23"/>
                  <a:gd name="T20" fmla="*/ 0 w 24"/>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4"/>
                  <a:gd name="T34" fmla="*/ 0 h 23"/>
                  <a:gd name="T35" fmla="*/ 24 w 24"/>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23">
                    <a:moveTo>
                      <a:pt x="0" y="0"/>
                    </a:moveTo>
                    <a:lnTo>
                      <a:pt x="24" y="0"/>
                    </a:lnTo>
                    <a:lnTo>
                      <a:pt x="24" y="23"/>
                    </a:lnTo>
                    <a:lnTo>
                      <a:pt x="15" y="23"/>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05" name="Freeform 201">
                <a:extLst>
                  <a:ext uri="{FF2B5EF4-FFF2-40B4-BE49-F238E27FC236}">
                    <a16:creationId xmlns:a16="http://schemas.microsoft.com/office/drawing/2014/main" id="{7C94421C-11DE-4DF2-BAE2-52DA2A2E9799}"/>
                  </a:ext>
                </a:extLst>
              </p:cNvPr>
              <p:cNvSpPr>
                <a:spLocks/>
              </p:cNvSpPr>
              <p:nvPr/>
            </p:nvSpPr>
            <p:spPr bwMode="auto">
              <a:xfrm>
                <a:off x="1682029" y="2484406"/>
                <a:ext cx="39602"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06" name="Freeform 202">
                <a:extLst>
                  <a:ext uri="{FF2B5EF4-FFF2-40B4-BE49-F238E27FC236}">
                    <a16:creationId xmlns:a16="http://schemas.microsoft.com/office/drawing/2014/main" id="{1843C2AC-CA0F-4000-80A8-A0BF62BCDE7A}"/>
                  </a:ext>
                </a:extLst>
              </p:cNvPr>
              <p:cNvSpPr>
                <a:spLocks/>
              </p:cNvSpPr>
              <p:nvPr/>
            </p:nvSpPr>
            <p:spPr bwMode="auto">
              <a:xfrm>
                <a:off x="1623489" y="2484406"/>
                <a:ext cx="3788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07" name="Freeform 203">
                <a:extLst>
                  <a:ext uri="{FF2B5EF4-FFF2-40B4-BE49-F238E27FC236}">
                    <a16:creationId xmlns:a16="http://schemas.microsoft.com/office/drawing/2014/main" id="{03C75978-A9B6-44A6-A874-B9D8A2737B74}"/>
                  </a:ext>
                </a:extLst>
              </p:cNvPr>
              <p:cNvSpPr>
                <a:spLocks/>
              </p:cNvSpPr>
              <p:nvPr/>
            </p:nvSpPr>
            <p:spPr bwMode="auto">
              <a:xfrm>
                <a:off x="1563221" y="2484406"/>
                <a:ext cx="39602"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08" name="Freeform 204">
                <a:extLst>
                  <a:ext uri="{FF2B5EF4-FFF2-40B4-BE49-F238E27FC236}">
                    <a16:creationId xmlns:a16="http://schemas.microsoft.com/office/drawing/2014/main" id="{6AAB4640-750E-438A-9393-8506417EEEDA}"/>
                  </a:ext>
                </a:extLst>
              </p:cNvPr>
              <p:cNvSpPr>
                <a:spLocks/>
              </p:cNvSpPr>
              <p:nvPr/>
            </p:nvSpPr>
            <p:spPr bwMode="auto">
              <a:xfrm>
                <a:off x="1504672" y="2484406"/>
                <a:ext cx="3788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09" name="Freeform 205">
                <a:extLst>
                  <a:ext uri="{FF2B5EF4-FFF2-40B4-BE49-F238E27FC236}">
                    <a16:creationId xmlns:a16="http://schemas.microsoft.com/office/drawing/2014/main" id="{003CF23B-9EA8-4153-9A9F-995001AC9E63}"/>
                  </a:ext>
                </a:extLst>
              </p:cNvPr>
              <p:cNvSpPr>
                <a:spLocks/>
              </p:cNvSpPr>
              <p:nvPr/>
            </p:nvSpPr>
            <p:spPr bwMode="auto">
              <a:xfrm>
                <a:off x="1682029" y="2414217"/>
                <a:ext cx="39602"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10" name="Freeform 206">
                <a:extLst>
                  <a:ext uri="{FF2B5EF4-FFF2-40B4-BE49-F238E27FC236}">
                    <a16:creationId xmlns:a16="http://schemas.microsoft.com/office/drawing/2014/main" id="{1A345A9C-5EBC-40E2-82AF-49E65644152C}"/>
                  </a:ext>
                </a:extLst>
              </p:cNvPr>
              <p:cNvSpPr>
                <a:spLocks/>
              </p:cNvSpPr>
              <p:nvPr/>
            </p:nvSpPr>
            <p:spPr bwMode="auto">
              <a:xfrm>
                <a:off x="1623489" y="2414217"/>
                <a:ext cx="3788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11" name="Freeform 207">
                <a:extLst>
                  <a:ext uri="{FF2B5EF4-FFF2-40B4-BE49-F238E27FC236}">
                    <a16:creationId xmlns:a16="http://schemas.microsoft.com/office/drawing/2014/main" id="{EF82618F-FB83-4173-B00D-A585F5DB6FF7}"/>
                  </a:ext>
                </a:extLst>
              </p:cNvPr>
              <p:cNvSpPr>
                <a:spLocks/>
              </p:cNvSpPr>
              <p:nvPr/>
            </p:nvSpPr>
            <p:spPr bwMode="auto">
              <a:xfrm>
                <a:off x="1563221" y="2414217"/>
                <a:ext cx="39602"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12" name="Freeform 208">
                <a:extLst>
                  <a:ext uri="{FF2B5EF4-FFF2-40B4-BE49-F238E27FC236}">
                    <a16:creationId xmlns:a16="http://schemas.microsoft.com/office/drawing/2014/main" id="{126F84E7-FE05-496C-BF8B-D22A3009408D}"/>
                  </a:ext>
                </a:extLst>
              </p:cNvPr>
              <p:cNvSpPr>
                <a:spLocks/>
              </p:cNvSpPr>
              <p:nvPr/>
            </p:nvSpPr>
            <p:spPr bwMode="auto">
              <a:xfrm>
                <a:off x="1682029" y="2344018"/>
                <a:ext cx="39602"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13" name="Freeform 209">
                <a:extLst>
                  <a:ext uri="{FF2B5EF4-FFF2-40B4-BE49-F238E27FC236}">
                    <a16:creationId xmlns:a16="http://schemas.microsoft.com/office/drawing/2014/main" id="{64E07844-FB04-4982-B8C3-810951B04E26}"/>
                  </a:ext>
                </a:extLst>
              </p:cNvPr>
              <p:cNvSpPr>
                <a:spLocks/>
              </p:cNvSpPr>
              <p:nvPr/>
            </p:nvSpPr>
            <p:spPr bwMode="auto">
              <a:xfrm>
                <a:off x="1623489" y="2344018"/>
                <a:ext cx="3788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14" name="Freeform 210">
                <a:extLst>
                  <a:ext uri="{FF2B5EF4-FFF2-40B4-BE49-F238E27FC236}">
                    <a16:creationId xmlns:a16="http://schemas.microsoft.com/office/drawing/2014/main" id="{EB2DCBC0-9DDA-4227-8C2E-CF78323572E3}"/>
                  </a:ext>
                </a:extLst>
              </p:cNvPr>
              <p:cNvSpPr>
                <a:spLocks/>
              </p:cNvSpPr>
              <p:nvPr/>
            </p:nvSpPr>
            <p:spPr bwMode="auto">
              <a:xfrm>
                <a:off x="1563221" y="2344018"/>
                <a:ext cx="39602"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15" name="Freeform 211">
                <a:extLst>
                  <a:ext uri="{FF2B5EF4-FFF2-40B4-BE49-F238E27FC236}">
                    <a16:creationId xmlns:a16="http://schemas.microsoft.com/office/drawing/2014/main" id="{00FCADC0-29DD-4E19-9DAC-E055BD189885}"/>
                  </a:ext>
                </a:extLst>
              </p:cNvPr>
              <p:cNvSpPr>
                <a:spLocks/>
              </p:cNvSpPr>
              <p:nvPr/>
            </p:nvSpPr>
            <p:spPr bwMode="auto">
              <a:xfrm>
                <a:off x="1682029" y="2275722"/>
                <a:ext cx="39602"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16" name="Freeform 212">
                <a:extLst>
                  <a:ext uri="{FF2B5EF4-FFF2-40B4-BE49-F238E27FC236}">
                    <a16:creationId xmlns:a16="http://schemas.microsoft.com/office/drawing/2014/main" id="{DA0629C4-EA6F-4A63-AC9A-D1E48813F664}"/>
                  </a:ext>
                </a:extLst>
              </p:cNvPr>
              <p:cNvSpPr>
                <a:spLocks/>
              </p:cNvSpPr>
              <p:nvPr/>
            </p:nvSpPr>
            <p:spPr bwMode="auto">
              <a:xfrm>
                <a:off x="1623489" y="2275722"/>
                <a:ext cx="3788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17" name="Freeform 213">
                <a:extLst>
                  <a:ext uri="{FF2B5EF4-FFF2-40B4-BE49-F238E27FC236}">
                    <a16:creationId xmlns:a16="http://schemas.microsoft.com/office/drawing/2014/main" id="{4B9844E4-D795-4D38-8B06-3E203AE81479}"/>
                  </a:ext>
                </a:extLst>
              </p:cNvPr>
              <p:cNvSpPr>
                <a:spLocks/>
              </p:cNvSpPr>
              <p:nvPr/>
            </p:nvSpPr>
            <p:spPr bwMode="auto">
              <a:xfrm>
                <a:off x="1563221" y="2275722"/>
                <a:ext cx="39602"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18" name="Freeform 214">
                <a:extLst>
                  <a:ext uri="{FF2B5EF4-FFF2-40B4-BE49-F238E27FC236}">
                    <a16:creationId xmlns:a16="http://schemas.microsoft.com/office/drawing/2014/main" id="{DC96D34F-6A0F-4799-AD58-2BB9FA5BFFD1}"/>
                  </a:ext>
                </a:extLst>
              </p:cNvPr>
              <p:cNvSpPr>
                <a:spLocks/>
              </p:cNvSpPr>
              <p:nvPr/>
            </p:nvSpPr>
            <p:spPr bwMode="auto">
              <a:xfrm>
                <a:off x="1682029" y="2207425"/>
                <a:ext cx="39602"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19" name="Freeform 215">
                <a:extLst>
                  <a:ext uri="{FF2B5EF4-FFF2-40B4-BE49-F238E27FC236}">
                    <a16:creationId xmlns:a16="http://schemas.microsoft.com/office/drawing/2014/main" id="{3704EEC6-A1CC-43CE-9BA9-9F7EA63F41A6}"/>
                  </a:ext>
                </a:extLst>
              </p:cNvPr>
              <p:cNvSpPr>
                <a:spLocks/>
              </p:cNvSpPr>
              <p:nvPr/>
            </p:nvSpPr>
            <p:spPr bwMode="auto">
              <a:xfrm>
                <a:off x="1623489" y="2207425"/>
                <a:ext cx="3788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20" name="Freeform 216">
                <a:extLst>
                  <a:ext uri="{FF2B5EF4-FFF2-40B4-BE49-F238E27FC236}">
                    <a16:creationId xmlns:a16="http://schemas.microsoft.com/office/drawing/2014/main" id="{24F1C298-547C-4F4A-9624-644CA8839EBD}"/>
                  </a:ext>
                </a:extLst>
              </p:cNvPr>
              <p:cNvSpPr>
                <a:spLocks/>
              </p:cNvSpPr>
              <p:nvPr/>
            </p:nvSpPr>
            <p:spPr bwMode="auto">
              <a:xfrm>
                <a:off x="1563221" y="2207425"/>
                <a:ext cx="39602"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21" name="Freeform 217">
                <a:extLst>
                  <a:ext uri="{FF2B5EF4-FFF2-40B4-BE49-F238E27FC236}">
                    <a16:creationId xmlns:a16="http://schemas.microsoft.com/office/drawing/2014/main" id="{9E72BAC4-DADB-47E7-9E9E-8995FF12CF72}"/>
                  </a:ext>
                </a:extLst>
              </p:cNvPr>
              <p:cNvSpPr>
                <a:spLocks/>
              </p:cNvSpPr>
              <p:nvPr/>
            </p:nvSpPr>
            <p:spPr bwMode="auto">
              <a:xfrm>
                <a:off x="1682029" y="2146718"/>
                <a:ext cx="39602"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22" name="Freeform 218">
                <a:extLst>
                  <a:ext uri="{FF2B5EF4-FFF2-40B4-BE49-F238E27FC236}">
                    <a16:creationId xmlns:a16="http://schemas.microsoft.com/office/drawing/2014/main" id="{3AEABC62-002B-4DC1-B3D9-03F8EC07C5D6}"/>
                  </a:ext>
                </a:extLst>
              </p:cNvPr>
              <p:cNvSpPr>
                <a:spLocks/>
              </p:cNvSpPr>
              <p:nvPr/>
            </p:nvSpPr>
            <p:spPr bwMode="auto">
              <a:xfrm>
                <a:off x="1623489" y="2146718"/>
                <a:ext cx="3788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23" name="Freeform 219">
                <a:extLst>
                  <a:ext uri="{FF2B5EF4-FFF2-40B4-BE49-F238E27FC236}">
                    <a16:creationId xmlns:a16="http://schemas.microsoft.com/office/drawing/2014/main" id="{A0C35B95-0DD3-4DDB-B7B0-1EDDDC111092}"/>
                  </a:ext>
                </a:extLst>
              </p:cNvPr>
              <p:cNvSpPr>
                <a:spLocks/>
              </p:cNvSpPr>
              <p:nvPr/>
            </p:nvSpPr>
            <p:spPr bwMode="auto">
              <a:xfrm>
                <a:off x="1563221" y="2146718"/>
                <a:ext cx="39602"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grpSp>
        <p:sp>
          <p:nvSpPr>
            <p:cNvPr id="752" name="Freeform 220">
              <a:extLst>
                <a:ext uri="{FF2B5EF4-FFF2-40B4-BE49-F238E27FC236}">
                  <a16:creationId xmlns:a16="http://schemas.microsoft.com/office/drawing/2014/main" id="{3F2A4B3A-5C83-4240-AED7-3308DE94599A}"/>
                </a:ext>
              </a:extLst>
            </p:cNvPr>
            <p:cNvSpPr>
              <a:spLocks/>
            </p:cNvSpPr>
            <p:nvPr/>
          </p:nvSpPr>
          <p:spPr bwMode="auto">
            <a:xfrm>
              <a:off x="1406520" y="2017715"/>
              <a:ext cx="427033" cy="612776"/>
            </a:xfrm>
            <a:custGeom>
              <a:avLst/>
              <a:gdLst>
                <a:gd name="T0" fmla="*/ 2147483646 w 248"/>
                <a:gd name="T1" fmla="*/ 0 h 323"/>
                <a:gd name="T2" fmla="*/ 2147483646 w 248"/>
                <a:gd name="T3" fmla="*/ 2147483646 h 323"/>
                <a:gd name="T4" fmla="*/ 2147483646 w 248"/>
                <a:gd name="T5" fmla="*/ 2147483646 h 323"/>
                <a:gd name="T6" fmla="*/ 0 w 248"/>
                <a:gd name="T7" fmla="*/ 2147483646 h 323"/>
                <a:gd name="T8" fmla="*/ 2147483646 w 248"/>
                <a:gd name="T9" fmla="*/ 0 h 323"/>
                <a:gd name="T10" fmla="*/ 2147483646 w 248"/>
                <a:gd name="T11" fmla="*/ 0 h 323"/>
                <a:gd name="T12" fmla="*/ 2147483646 w 248"/>
                <a:gd name="T13" fmla="*/ 2147483646 h 323"/>
                <a:gd name="T14" fmla="*/ 2147483646 w 248"/>
                <a:gd name="T15" fmla="*/ 2147483646 h 323"/>
                <a:gd name="T16" fmla="*/ 2147483646 w 248"/>
                <a:gd name="T17" fmla="*/ 2147483646 h 323"/>
                <a:gd name="T18" fmla="*/ 2147483646 w 248"/>
                <a:gd name="T19" fmla="*/ 2147483646 h 323"/>
                <a:gd name="T20" fmla="*/ 2147483646 w 248"/>
                <a:gd name="T21" fmla="*/ 2147483646 h 323"/>
                <a:gd name="T22" fmla="*/ 2147483646 w 248"/>
                <a:gd name="T23" fmla="*/ 2147483646 h 323"/>
                <a:gd name="T24" fmla="*/ 0 w 248"/>
                <a:gd name="T25" fmla="*/ 2147483646 h 323"/>
                <a:gd name="T26" fmla="*/ 0 w 248"/>
                <a:gd name="T27" fmla="*/ 2147483646 h 323"/>
                <a:gd name="T28" fmla="*/ 2147483646 w 248"/>
                <a:gd name="T29" fmla="*/ 2147483646 h 323"/>
                <a:gd name="T30" fmla="*/ 2147483646 w 248"/>
                <a:gd name="T31" fmla="*/ 0 h 323"/>
                <a:gd name="T32" fmla="*/ 17694720 60000 65536"/>
                <a:gd name="T33" fmla="*/ 0 60000 65536"/>
                <a:gd name="T34" fmla="*/ 5898240 60000 65536"/>
                <a:gd name="T35" fmla="*/ 1179648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8"/>
                <a:gd name="T49" fmla="*/ 0 h 323"/>
                <a:gd name="T50" fmla="*/ 248 w 248"/>
                <a:gd name="T51" fmla="*/ 323 h 3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8" h="323">
                  <a:moveTo>
                    <a:pt x="36" y="0"/>
                  </a:moveTo>
                  <a:lnTo>
                    <a:pt x="167" y="0"/>
                  </a:lnTo>
                  <a:lnTo>
                    <a:pt x="206" y="40"/>
                  </a:lnTo>
                  <a:lnTo>
                    <a:pt x="206" y="180"/>
                  </a:lnTo>
                  <a:lnTo>
                    <a:pt x="213" y="180"/>
                  </a:lnTo>
                  <a:lnTo>
                    <a:pt x="248" y="217"/>
                  </a:lnTo>
                  <a:lnTo>
                    <a:pt x="248" y="323"/>
                  </a:lnTo>
                  <a:lnTo>
                    <a:pt x="36" y="323"/>
                  </a:lnTo>
                  <a:lnTo>
                    <a:pt x="0" y="285"/>
                  </a:lnTo>
                  <a:lnTo>
                    <a:pt x="0" y="180"/>
                  </a:lnTo>
                  <a:lnTo>
                    <a:pt x="36" y="180"/>
                  </a:lnTo>
                  <a:lnTo>
                    <a:pt x="36"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53" name="Freeform 221">
              <a:extLst>
                <a:ext uri="{FF2B5EF4-FFF2-40B4-BE49-F238E27FC236}">
                  <a16:creationId xmlns:a16="http://schemas.microsoft.com/office/drawing/2014/main" id="{C78292EF-F627-4CB2-B959-1B4C4E1D53EF}"/>
                </a:ext>
              </a:extLst>
            </p:cNvPr>
            <p:cNvSpPr>
              <a:spLocks/>
            </p:cNvSpPr>
            <p:nvPr/>
          </p:nvSpPr>
          <p:spPr bwMode="auto">
            <a:xfrm>
              <a:off x="1471617" y="2034786"/>
              <a:ext cx="347664" cy="578623"/>
            </a:xfrm>
            <a:custGeom>
              <a:avLst/>
              <a:gdLst>
                <a:gd name="T0" fmla="*/ 2147483646 w 202"/>
                <a:gd name="T1" fmla="*/ 0 h 305"/>
                <a:gd name="T2" fmla="*/ 2147483646 w 202"/>
                <a:gd name="T3" fmla="*/ 2147483646 h 305"/>
                <a:gd name="T4" fmla="*/ 2147483646 w 202"/>
                <a:gd name="T5" fmla="*/ 2147483646 h 305"/>
                <a:gd name="T6" fmla="*/ 0 w 202"/>
                <a:gd name="T7" fmla="*/ 2147483646 h 305"/>
                <a:gd name="T8" fmla="*/ 2147483646 w 202"/>
                <a:gd name="T9" fmla="*/ 0 h 305"/>
                <a:gd name="T10" fmla="*/ 2147483646 w 202"/>
                <a:gd name="T11" fmla="*/ 0 h 305"/>
                <a:gd name="T12" fmla="*/ 2147483646 w 202"/>
                <a:gd name="T13" fmla="*/ 2147483646 h 305"/>
                <a:gd name="T14" fmla="*/ 2147483646 w 202"/>
                <a:gd name="T15" fmla="*/ 2147483646 h 305"/>
                <a:gd name="T16" fmla="*/ 2147483646 w 202"/>
                <a:gd name="T17" fmla="*/ 2147483646 h 305"/>
                <a:gd name="T18" fmla="*/ 2147483646 w 202"/>
                <a:gd name="T19" fmla="*/ 2147483646 h 305"/>
                <a:gd name="T20" fmla="*/ 2147483646 w 202"/>
                <a:gd name="T21" fmla="*/ 2147483646 h 305"/>
                <a:gd name="T22" fmla="*/ 2147483646 w 202"/>
                <a:gd name="T23" fmla="*/ 2147483646 h 305"/>
                <a:gd name="T24" fmla="*/ 2147483646 w 202"/>
                <a:gd name="T25" fmla="*/ 2147483646 h 305"/>
                <a:gd name="T26" fmla="*/ 2147483646 w 202"/>
                <a:gd name="T27" fmla="*/ 2147483646 h 305"/>
                <a:gd name="T28" fmla="*/ 2147483646 w 202"/>
                <a:gd name="T29" fmla="*/ 2147483646 h 305"/>
                <a:gd name="T30" fmla="*/ 2147483646 w 202"/>
                <a:gd name="T31" fmla="*/ 2147483646 h 305"/>
                <a:gd name="T32" fmla="*/ 2147483646 w 202"/>
                <a:gd name="T33" fmla="*/ 2147483646 h 305"/>
                <a:gd name="T34" fmla="*/ 0 w 202"/>
                <a:gd name="T35" fmla="*/ 2147483646 h 305"/>
                <a:gd name="T36" fmla="*/ 0 w 202"/>
                <a:gd name="T37" fmla="*/ 2147483646 h 305"/>
                <a:gd name="T38" fmla="*/ 2147483646 w 202"/>
                <a:gd name="T39" fmla="*/ 2147483646 h 305"/>
                <a:gd name="T40" fmla="*/ 2147483646 w 202"/>
                <a:gd name="T41" fmla="*/ 2147483646 h 305"/>
                <a:gd name="T42" fmla="*/ 2147483646 w 202"/>
                <a:gd name="T43" fmla="*/ 0 h 305"/>
                <a:gd name="T44" fmla="*/ 17694720 60000 65536"/>
                <a:gd name="T45" fmla="*/ 0 60000 65536"/>
                <a:gd name="T46" fmla="*/ 5898240 60000 65536"/>
                <a:gd name="T47" fmla="*/ 1179648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2"/>
                <a:gd name="T67" fmla="*/ 0 h 305"/>
                <a:gd name="T68" fmla="*/ 202 w 202"/>
                <a:gd name="T69" fmla="*/ 305 h 30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2" h="305">
                  <a:moveTo>
                    <a:pt x="7" y="0"/>
                  </a:moveTo>
                  <a:lnTo>
                    <a:pt x="125" y="0"/>
                  </a:lnTo>
                  <a:lnTo>
                    <a:pt x="159" y="36"/>
                  </a:lnTo>
                  <a:lnTo>
                    <a:pt x="159" y="212"/>
                  </a:lnTo>
                  <a:lnTo>
                    <a:pt x="168" y="212"/>
                  </a:lnTo>
                  <a:lnTo>
                    <a:pt x="168" y="181"/>
                  </a:lnTo>
                  <a:lnTo>
                    <a:pt x="172" y="181"/>
                  </a:lnTo>
                  <a:lnTo>
                    <a:pt x="202" y="213"/>
                  </a:lnTo>
                  <a:lnTo>
                    <a:pt x="202" y="305"/>
                  </a:lnTo>
                  <a:lnTo>
                    <a:pt x="136" y="305"/>
                  </a:lnTo>
                  <a:lnTo>
                    <a:pt x="136" y="272"/>
                  </a:lnTo>
                  <a:lnTo>
                    <a:pt x="71" y="272"/>
                  </a:lnTo>
                  <a:lnTo>
                    <a:pt x="71" y="305"/>
                  </a:lnTo>
                  <a:lnTo>
                    <a:pt x="0" y="305"/>
                  </a:lnTo>
                  <a:lnTo>
                    <a:pt x="0" y="212"/>
                  </a:lnTo>
                  <a:lnTo>
                    <a:pt x="38" y="212"/>
                  </a:lnTo>
                  <a:lnTo>
                    <a:pt x="38" y="34"/>
                  </a:lnTo>
                  <a:lnTo>
                    <a:pt x="7" y="0"/>
                  </a:lnTo>
                  <a:close/>
                </a:path>
              </a:pathLst>
            </a:custGeom>
            <a:solidFill>
              <a:srgbClr val="A2C1FE"/>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54" name="Freeform 222">
              <a:extLst>
                <a:ext uri="{FF2B5EF4-FFF2-40B4-BE49-F238E27FC236}">
                  <a16:creationId xmlns:a16="http://schemas.microsoft.com/office/drawing/2014/main" id="{0F4C177C-94B8-4F4F-916C-2AAA516C81EC}"/>
                </a:ext>
              </a:extLst>
            </p:cNvPr>
            <p:cNvSpPr>
              <a:spLocks/>
            </p:cNvSpPr>
            <p:nvPr/>
          </p:nvSpPr>
          <p:spPr bwMode="auto">
            <a:xfrm>
              <a:off x="1738310" y="2550810"/>
              <a:ext cx="41276" cy="45527"/>
            </a:xfrm>
            <a:custGeom>
              <a:avLst/>
              <a:gdLst>
                <a:gd name="T0" fmla="*/ 2147483646 w 24"/>
                <a:gd name="T1" fmla="*/ 0 h 24"/>
                <a:gd name="T2" fmla="*/ 2147483646 w 24"/>
                <a:gd name="T3" fmla="*/ 2147483646 h 24"/>
                <a:gd name="T4" fmla="*/ 2147483646 w 24"/>
                <a:gd name="T5" fmla="*/ 2147483646 h 24"/>
                <a:gd name="T6" fmla="*/ 0 w 24"/>
                <a:gd name="T7" fmla="*/ 2147483646 h 24"/>
                <a:gd name="T8" fmla="*/ 0 w 24"/>
                <a:gd name="T9" fmla="*/ 0 h 24"/>
                <a:gd name="T10" fmla="*/ 2147483646 w 24"/>
                <a:gd name="T11" fmla="*/ 0 h 24"/>
                <a:gd name="T12" fmla="*/ 2147483646 w 24"/>
                <a:gd name="T13" fmla="*/ 2147483646 h 24"/>
                <a:gd name="T14" fmla="*/ 2147483646 w 24"/>
                <a:gd name="T15" fmla="*/ 2147483646 h 24"/>
                <a:gd name="T16" fmla="*/ 2147483646 w 24"/>
                <a:gd name="T17" fmla="*/ 2147483646 h 24"/>
                <a:gd name="T18" fmla="*/ 0 w 24"/>
                <a:gd name="T19" fmla="*/ 2147483646 h 24"/>
                <a:gd name="T20" fmla="*/ 0 w 24"/>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4"/>
                <a:gd name="T34" fmla="*/ 0 h 24"/>
                <a:gd name="T35" fmla="*/ 24 w 24"/>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24">
                  <a:moveTo>
                    <a:pt x="0" y="0"/>
                  </a:moveTo>
                  <a:lnTo>
                    <a:pt x="24" y="0"/>
                  </a:lnTo>
                  <a:lnTo>
                    <a:pt x="24" y="24"/>
                  </a:lnTo>
                  <a:lnTo>
                    <a:pt x="15" y="24"/>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55" name="Freeform 223">
              <a:extLst>
                <a:ext uri="{FF2B5EF4-FFF2-40B4-BE49-F238E27FC236}">
                  <a16:creationId xmlns:a16="http://schemas.microsoft.com/office/drawing/2014/main" id="{3110F461-3723-4D7C-B8DE-D63EBBEE234C}"/>
                </a:ext>
              </a:extLst>
            </p:cNvPr>
            <p:cNvSpPr>
              <a:spLocks/>
            </p:cNvSpPr>
            <p:nvPr/>
          </p:nvSpPr>
          <p:spPr bwMode="auto">
            <a:xfrm>
              <a:off x="1504946" y="2550810"/>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56" name="Freeform 224">
              <a:extLst>
                <a:ext uri="{FF2B5EF4-FFF2-40B4-BE49-F238E27FC236}">
                  <a16:creationId xmlns:a16="http://schemas.microsoft.com/office/drawing/2014/main" id="{49F6C54C-0247-4461-B5C8-8BA574397F60}"/>
                </a:ext>
              </a:extLst>
            </p:cNvPr>
            <p:cNvSpPr>
              <a:spLocks/>
            </p:cNvSpPr>
            <p:nvPr/>
          </p:nvSpPr>
          <p:spPr bwMode="auto">
            <a:xfrm>
              <a:off x="1738310" y="2484406"/>
              <a:ext cx="41276" cy="43635"/>
            </a:xfrm>
            <a:custGeom>
              <a:avLst/>
              <a:gdLst>
                <a:gd name="T0" fmla="*/ 2147483646 w 24"/>
                <a:gd name="T1" fmla="*/ 0 h 23"/>
                <a:gd name="T2" fmla="*/ 2147483646 w 24"/>
                <a:gd name="T3" fmla="*/ 2147483646 h 23"/>
                <a:gd name="T4" fmla="*/ 2147483646 w 24"/>
                <a:gd name="T5" fmla="*/ 2147483646 h 23"/>
                <a:gd name="T6" fmla="*/ 0 w 24"/>
                <a:gd name="T7" fmla="*/ 2147483646 h 23"/>
                <a:gd name="T8" fmla="*/ 0 w 24"/>
                <a:gd name="T9" fmla="*/ 0 h 23"/>
                <a:gd name="T10" fmla="*/ 2147483646 w 24"/>
                <a:gd name="T11" fmla="*/ 0 h 23"/>
                <a:gd name="T12" fmla="*/ 2147483646 w 24"/>
                <a:gd name="T13" fmla="*/ 2147483646 h 23"/>
                <a:gd name="T14" fmla="*/ 2147483646 w 24"/>
                <a:gd name="T15" fmla="*/ 2147483646 h 23"/>
                <a:gd name="T16" fmla="*/ 2147483646 w 24"/>
                <a:gd name="T17" fmla="*/ 2147483646 h 23"/>
                <a:gd name="T18" fmla="*/ 0 w 24"/>
                <a:gd name="T19" fmla="*/ 2147483646 h 23"/>
                <a:gd name="T20" fmla="*/ 0 w 24"/>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4"/>
                <a:gd name="T34" fmla="*/ 0 h 23"/>
                <a:gd name="T35" fmla="*/ 24 w 24"/>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23">
                  <a:moveTo>
                    <a:pt x="0" y="0"/>
                  </a:moveTo>
                  <a:lnTo>
                    <a:pt x="24" y="0"/>
                  </a:lnTo>
                  <a:lnTo>
                    <a:pt x="24" y="23"/>
                  </a:lnTo>
                  <a:lnTo>
                    <a:pt x="15" y="23"/>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57" name="Freeform 225">
              <a:extLst>
                <a:ext uri="{FF2B5EF4-FFF2-40B4-BE49-F238E27FC236}">
                  <a16:creationId xmlns:a16="http://schemas.microsoft.com/office/drawing/2014/main" id="{0ED12D83-868A-4CFA-B998-8C95B5B7B1FB}"/>
                </a:ext>
              </a:extLst>
            </p:cNvPr>
            <p:cNvSpPr>
              <a:spLocks/>
            </p:cNvSpPr>
            <p:nvPr/>
          </p:nvSpPr>
          <p:spPr bwMode="auto">
            <a:xfrm>
              <a:off x="1681160" y="2484406"/>
              <a:ext cx="39684"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58" name="Freeform 226">
              <a:extLst>
                <a:ext uri="{FF2B5EF4-FFF2-40B4-BE49-F238E27FC236}">
                  <a16:creationId xmlns:a16="http://schemas.microsoft.com/office/drawing/2014/main" id="{E4560EF2-F321-40E0-8029-DB1FA9EDF79E}"/>
                </a:ext>
              </a:extLst>
            </p:cNvPr>
            <p:cNvSpPr>
              <a:spLocks/>
            </p:cNvSpPr>
            <p:nvPr/>
          </p:nvSpPr>
          <p:spPr bwMode="auto">
            <a:xfrm>
              <a:off x="1622429" y="2484406"/>
              <a:ext cx="3810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59" name="Freeform 227">
              <a:extLst>
                <a:ext uri="{FF2B5EF4-FFF2-40B4-BE49-F238E27FC236}">
                  <a16:creationId xmlns:a16="http://schemas.microsoft.com/office/drawing/2014/main" id="{576A0145-FFE1-44BC-B544-0C573CF39236}"/>
                </a:ext>
              </a:extLst>
            </p:cNvPr>
            <p:cNvSpPr>
              <a:spLocks/>
            </p:cNvSpPr>
            <p:nvPr/>
          </p:nvSpPr>
          <p:spPr bwMode="auto">
            <a:xfrm>
              <a:off x="1563688" y="2484406"/>
              <a:ext cx="38103"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60" name="Freeform 228">
              <a:extLst>
                <a:ext uri="{FF2B5EF4-FFF2-40B4-BE49-F238E27FC236}">
                  <a16:creationId xmlns:a16="http://schemas.microsoft.com/office/drawing/2014/main" id="{19C62917-37EB-4590-810F-F1E95493EBF9}"/>
                </a:ext>
              </a:extLst>
            </p:cNvPr>
            <p:cNvSpPr>
              <a:spLocks/>
            </p:cNvSpPr>
            <p:nvPr/>
          </p:nvSpPr>
          <p:spPr bwMode="auto">
            <a:xfrm>
              <a:off x="1504946" y="2484406"/>
              <a:ext cx="3810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61" name="Freeform 229">
              <a:extLst>
                <a:ext uri="{FF2B5EF4-FFF2-40B4-BE49-F238E27FC236}">
                  <a16:creationId xmlns:a16="http://schemas.microsoft.com/office/drawing/2014/main" id="{7B3A3499-2319-4BA3-BE9A-F638EF02C61A}"/>
                </a:ext>
              </a:extLst>
            </p:cNvPr>
            <p:cNvSpPr>
              <a:spLocks/>
            </p:cNvSpPr>
            <p:nvPr/>
          </p:nvSpPr>
          <p:spPr bwMode="auto">
            <a:xfrm>
              <a:off x="1681160" y="2414217"/>
              <a:ext cx="39684"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62" name="Freeform 230">
              <a:extLst>
                <a:ext uri="{FF2B5EF4-FFF2-40B4-BE49-F238E27FC236}">
                  <a16:creationId xmlns:a16="http://schemas.microsoft.com/office/drawing/2014/main" id="{70FF76CD-F33C-4243-9044-019688DBD4A7}"/>
                </a:ext>
              </a:extLst>
            </p:cNvPr>
            <p:cNvSpPr>
              <a:spLocks/>
            </p:cNvSpPr>
            <p:nvPr/>
          </p:nvSpPr>
          <p:spPr bwMode="auto">
            <a:xfrm>
              <a:off x="1622429" y="2414217"/>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63" name="Freeform 231">
              <a:extLst>
                <a:ext uri="{FF2B5EF4-FFF2-40B4-BE49-F238E27FC236}">
                  <a16:creationId xmlns:a16="http://schemas.microsoft.com/office/drawing/2014/main" id="{C69B4E25-BDFC-4DD8-A6C4-888E819076E2}"/>
                </a:ext>
              </a:extLst>
            </p:cNvPr>
            <p:cNvSpPr>
              <a:spLocks/>
            </p:cNvSpPr>
            <p:nvPr/>
          </p:nvSpPr>
          <p:spPr bwMode="auto">
            <a:xfrm>
              <a:off x="1563688" y="2414217"/>
              <a:ext cx="38103"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64" name="Freeform 232">
              <a:extLst>
                <a:ext uri="{FF2B5EF4-FFF2-40B4-BE49-F238E27FC236}">
                  <a16:creationId xmlns:a16="http://schemas.microsoft.com/office/drawing/2014/main" id="{FD8C8564-74C4-4D6B-860C-1B03243A3904}"/>
                </a:ext>
              </a:extLst>
            </p:cNvPr>
            <p:cNvSpPr>
              <a:spLocks/>
            </p:cNvSpPr>
            <p:nvPr/>
          </p:nvSpPr>
          <p:spPr bwMode="auto">
            <a:xfrm>
              <a:off x="1681160" y="2344018"/>
              <a:ext cx="39684"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65" name="Freeform 233">
              <a:extLst>
                <a:ext uri="{FF2B5EF4-FFF2-40B4-BE49-F238E27FC236}">
                  <a16:creationId xmlns:a16="http://schemas.microsoft.com/office/drawing/2014/main" id="{4909F2AD-081C-435A-B688-CF2DF962D52B}"/>
                </a:ext>
              </a:extLst>
            </p:cNvPr>
            <p:cNvSpPr>
              <a:spLocks/>
            </p:cNvSpPr>
            <p:nvPr/>
          </p:nvSpPr>
          <p:spPr bwMode="auto">
            <a:xfrm>
              <a:off x="1622429" y="2344018"/>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66" name="Freeform 234">
              <a:extLst>
                <a:ext uri="{FF2B5EF4-FFF2-40B4-BE49-F238E27FC236}">
                  <a16:creationId xmlns:a16="http://schemas.microsoft.com/office/drawing/2014/main" id="{08AE6AD9-B33C-4852-A6A5-DDEA49B1B29A}"/>
                </a:ext>
              </a:extLst>
            </p:cNvPr>
            <p:cNvSpPr>
              <a:spLocks/>
            </p:cNvSpPr>
            <p:nvPr/>
          </p:nvSpPr>
          <p:spPr bwMode="auto">
            <a:xfrm>
              <a:off x="1563688" y="2344018"/>
              <a:ext cx="38103"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67" name="Freeform 235">
              <a:extLst>
                <a:ext uri="{FF2B5EF4-FFF2-40B4-BE49-F238E27FC236}">
                  <a16:creationId xmlns:a16="http://schemas.microsoft.com/office/drawing/2014/main" id="{6DDFB1AF-2AD4-4511-BF1F-C14A92C52F1E}"/>
                </a:ext>
              </a:extLst>
            </p:cNvPr>
            <p:cNvSpPr>
              <a:spLocks/>
            </p:cNvSpPr>
            <p:nvPr/>
          </p:nvSpPr>
          <p:spPr bwMode="auto">
            <a:xfrm>
              <a:off x="1681160" y="2275722"/>
              <a:ext cx="39684"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68" name="Freeform 236">
              <a:extLst>
                <a:ext uri="{FF2B5EF4-FFF2-40B4-BE49-F238E27FC236}">
                  <a16:creationId xmlns:a16="http://schemas.microsoft.com/office/drawing/2014/main" id="{E9C3BF36-CDCF-425B-989C-C69F63BBEC02}"/>
                </a:ext>
              </a:extLst>
            </p:cNvPr>
            <p:cNvSpPr>
              <a:spLocks/>
            </p:cNvSpPr>
            <p:nvPr/>
          </p:nvSpPr>
          <p:spPr bwMode="auto">
            <a:xfrm>
              <a:off x="1622429" y="2275722"/>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69" name="Freeform 237">
              <a:extLst>
                <a:ext uri="{FF2B5EF4-FFF2-40B4-BE49-F238E27FC236}">
                  <a16:creationId xmlns:a16="http://schemas.microsoft.com/office/drawing/2014/main" id="{C14DE8E9-2263-4CE1-87F2-63C085B16B16}"/>
                </a:ext>
              </a:extLst>
            </p:cNvPr>
            <p:cNvSpPr>
              <a:spLocks/>
            </p:cNvSpPr>
            <p:nvPr/>
          </p:nvSpPr>
          <p:spPr bwMode="auto">
            <a:xfrm>
              <a:off x="1563688" y="2275722"/>
              <a:ext cx="38103"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70" name="Freeform 238">
              <a:extLst>
                <a:ext uri="{FF2B5EF4-FFF2-40B4-BE49-F238E27FC236}">
                  <a16:creationId xmlns:a16="http://schemas.microsoft.com/office/drawing/2014/main" id="{053D6937-0805-4F63-AB2C-ADBEFC77CDC7}"/>
                </a:ext>
              </a:extLst>
            </p:cNvPr>
            <p:cNvSpPr>
              <a:spLocks/>
            </p:cNvSpPr>
            <p:nvPr/>
          </p:nvSpPr>
          <p:spPr bwMode="auto">
            <a:xfrm>
              <a:off x="1681160" y="2207425"/>
              <a:ext cx="39684"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71" name="Freeform 239">
              <a:extLst>
                <a:ext uri="{FF2B5EF4-FFF2-40B4-BE49-F238E27FC236}">
                  <a16:creationId xmlns:a16="http://schemas.microsoft.com/office/drawing/2014/main" id="{958BAC2A-7193-4741-BEB2-5B029B00ED39}"/>
                </a:ext>
              </a:extLst>
            </p:cNvPr>
            <p:cNvSpPr>
              <a:spLocks/>
            </p:cNvSpPr>
            <p:nvPr/>
          </p:nvSpPr>
          <p:spPr bwMode="auto">
            <a:xfrm>
              <a:off x="1622429" y="2207425"/>
              <a:ext cx="3810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72" name="Freeform 240">
              <a:extLst>
                <a:ext uri="{FF2B5EF4-FFF2-40B4-BE49-F238E27FC236}">
                  <a16:creationId xmlns:a16="http://schemas.microsoft.com/office/drawing/2014/main" id="{198A3A7D-FEA1-41B4-8B20-BDB9EFC68F68}"/>
                </a:ext>
              </a:extLst>
            </p:cNvPr>
            <p:cNvSpPr>
              <a:spLocks/>
            </p:cNvSpPr>
            <p:nvPr/>
          </p:nvSpPr>
          <p:spPr bwMode="auto">
            <a:xfrm>
              <a:off x="1563688" y="2207425"/>
              <a:ext cx="38103"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73" name="Freeform 241">
              <a:extLst>
                <a:ext uri="{FF2B5EF4-FFF2-40B4-BE49-F238E27FC236}">
                  <a16:creationId xmlns:a16="http://schemas.microsoft.com/office/drawing/2014/main" id="{710F2C9C-CA18-43BA-85A9-DDEEABC0BC2B}"/>
                </a:ext>
              </a:extLst>
            </p:cNvPr>
            <p:cNvSpPr>
              <a:spLocks/>
            </p:cNvSpPr>
            <p:nvPr/>
          </p:nvSpPr>
          <p:spPr bwMode="auto">
            <a:xfrm>
              <a:off x="1681160" y="2146718"/>
              <a:ext cx="39684"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74" name="Freeform 242">
              <a:extLst>
                <a:ext uri="{FF2B5EF4-FFF2-40B4-BE49-F238E27FC236}">
                  <a16:creationId xmlns:a16="http://schemas.microsoft.com/office/drawing/2014/main" id="{8FFF315C-6091-474E-BC55-2688A3330BE2}"/>
                </a:ext>
              </a:extLst>
            </p:cNvPr>
            <p:cNvSpPr>
              <a:spLocks/>
            </p:cNvSpPr>
            <p:nvPr/>
          </p:nvSpPr>
          <p:spPr bwMode="auto">
            <a:xfrm>
              <a:off x="1622429" y="2146718"/>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75" name="Freeform 243">
              <a:extLst>
                <a:ext uri="{FF2B5EF4-FFF2-40B4-BE49-F238E27FC236}">
                  <a16:creationId xmlns:a16="http://schemas.microsoft.com/office/drawing/2014/main" id="{8B5359FA-A971-44E4-B5C0-6C392967E961}"/>
                </a:ext>
              </a:extLst>
            </p:cNvPr>
            <p:cNvSpPr>
              <a:spLocks/>
            </p:cNvSpPr>
            <p:nvPr/>
          </p:nvSpPr>
          <p:spPr bwMode="auto">
            <a:xfrm>
              <a:off x="1563688" y="2146718"/>
              <a:ext cx="38103"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76" name="Freeform 244">
              <a:extLst>
                <a:ext uri="{FF2B5EF4-FFF2-40B4-BE49-F238E27FC236}">
                  <a16:creationId xmlns:a16="http://schemas.microsoft.com/office/drawing/2014/main" id="{181ACA0A-A7A0-492F-994D-AAD59EAA3061}"/>
                </a:ext>
              </a:extLst>
            </p:cNvPr>
            <p:cNvSpPr>
              <a:spLocks/>
            </p:cNvSpPr>
            <p:nvPr/>
          </p:nvSpPr>
          <p:spPr bwMode="auto">
            <a:xfrm>
              <a:off x="1406520" y="2017715"/>
              <a:ext cx="427033" cy="612776"/>
            </a:xfrm>
            <a:custGeom>
              <a:avLst/>
              <a:gdLst>
                <a:gd name="T0" fmla="*/ 2147483646 w 248"/>
                <a:gd name="T1" fmla="*/ 0 h 323"/>
                <a:gd name="T2" fmla="*/ 2147483646 w 248"/>
                <a:gd name="T3" fmla="*/ 2147483646 h 323"/>
                <a:gd name="T4" fmla="*/ 2147483646 w 248"/>
                <a:gd name="T5" fmla="*/ 2147483646 h 323"/>
                <a:gd name="T6" fmla="*/ 0 w 248"/>
                <a:gd name="T7" fmla="*/ 2147483646 h 323"/>
                <a:gd name="T8" fmla="*/ 2147483646 w 248"/>
                <a:gd name="T9" fmla="*/ 0 h 323"/>
                <a:gd name="T10" fmla="*/ 2147483646 w 248"/>
                <a:gd name="T11" fmla="*/ 0 h 323"/>
                <a:gd name="T12" fmla="*/ 2147483646 w 248"/>
                <a:gd name="T13" fmla="*/ 2147483646 h 323"/>
                <a:gd name="T14" fmla="*/ 2147483646 w 248"/>
                <a:gd name="T15" fmla="*/ 2147483646 h 323"/>
                <a:gd name="T16" fmla="*/ 2147483646 w 248"/>
                <a:gd name="T17" fmla="*/ 2147483646 h 323"/>
                <a:gd name="T18" fmla="*/ 2147483646 w 248"/>
                <a:gd name="T19" fmla="*/ 2147483646 h 323"/>
                <a:gd name="T20" fmla="*/ 2147483646 w 248"/>
                <a:gd name="T21" fmla="*/ 2147483646 h 323"/>
                <a:gd name="T22" fmla="*/ 2147483646 w 248"/>
                <a:gd name="T23" fmla="*/ 2147483646 h 323"/>
                <a:gd name="T24" fmla="*/ 0 w 248"/>
                <a:gd name="T25" fmla="*/ 2147483646 h 323"/>
                <a:gd name="T26" fmla="*/ 0 w 248"/>
                <a:gd name="T27" fmla="*/ 2147483646 h 323"/>
                <a:gd name="T28" fmla="*/ 2147483646 w 248"/>
                <a:gd name="T29" fmla="*/ 2147483646 h 323"/>
                <a:gd name="T30" fmla="*/ 2147483646 w 248"/>
                <a:gd name="T31" fmla="*/ 0 h 323"/>
                <a:gd name="T32" fmla="*/ 17694720 60000 65536"/>
                <a:gd name="T33" fmla="*/ 0 60000 65536"/>
                <a:gd name="T34" fmla="*/ 5898240 60000 65536"/>
                <a:gd name="T35" fmla="*/ 1179648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8"/>
                <a:gd name="T49" fmla="*/ 0 h 323"/>
                <a:gd name="T50" fmla="*/ 248 w 248"/>
                <a:gd name="T51" fmla="*/ 323 h 3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8" h="323">
                  <a:moveTo>
                    <a:pt x="36" y="0"/>
                  </a:moveTo>
                  <a:lnTo>
                    <a:pt x="167" y="0"/>
                  </a:lnTo>
                  <a:lnTo>
                    <a:pt x="206" y="40"/>
                  </a:lnTo>
                  <a:lnTo>
                    <a:pt x="206" y="180"/>
                  </a:lnTo>
                  <a:lnTo>
                    <a:pt x="213" y="180"/>
                  </a:lnTo>
                  <a:lnTo>
                    <a:pt x="248" y="217"/>
                  </a:lnTo>
                  <a:lnTo>
                    <a:pt x="248" y="323"/>
                  </a:lnTo>
                  <a:lnTo>
                    <a:pt x="36" y="323"/>
                  </a:lnTo>
                  <a:lnTo>
                    <a:pt x="0" y="285"/>
                  </a:lnTo>
                  <a:lnTo>
                    <a:pt x="0" y="180"/>
                  </a:lnTo>
                  <a:lnTo>
                    <a:pt x="36" y="180"/>
                  </a:lnTo>
                  <a:lnTo>
                    <a:pt x="36"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77" name="Freeform 245">
              <a:extLst>
                <a:ext uri="{FF2B5EF4-FFF2-40B4-BE49-F238E27FC236}">
                  <a16:creationId xmlns:a16="http://schemas.microsoft.com/office/drawing/2014/main" id="{719F2951-EFB1-4890-B759-1A64E09077F0}"/>
                </a:ext>
              </a:extLst>
            </p:cNvPr>
            <p:cNvSpPr>
              <a:spLocks/>
            </p:cNvSpPr>
            <p:nvPr/>
          </p:nvSpPr>
          <p:spPr bwMode="auto">
            <a:xfrm>
              <a:off x="1471617" y="2034786"/>
              <a:ext cx="347664" cy="578623"/>
            </a:xfrm>
            <a:custGeom>
              <a:avLst/>
              <a:gdLst>
                <a:gd name="T0" fmla="*/ 2147483646 w 202"/>
                <a:gd name="T1" fmla="*/ 0 h 305"/>
                <a:gd name="T2" fmla="*/ 2147483646 w 202"/>
                <a:gd name="T3" fmla="*/ 2147483646 h 305"/>
                <a:gd name="T4" fmla="*/ 2147483646 w 202"/>
                <a:gd name="T5" fmla="*/ 2147483646 h 305"/>
                <a:gd name="T6" fmla="*/ 0 w 202"/>
                <a:gd name="T7" fmla="*/ 2147483646 h 305"/>
                <a:gd name="T8" fmla="*/ 2147483646 w 202"/>
                <a:gd name="T9" fmla="*/ 0 h 305"/>
                <a:gd name="T10" fmla="*/ 2147483646 w 202"/>
                <a:gd name="T11" fmla="*/ 0 h 305"/>
                <a:gd name="T12" fmla="*/ 2147483646 w 202"/>
                <a:gd name="T13" fmla="*/ 2147483646 h 305"/>
                <a:gd name="T14" fmla="*/ 2147483646 w 202"/>
                <a:gd name="T15" fmla="*/ 2147483646 h 305"/>
                <a:gd name="T16" fmla="*/ 2147483646 w 202"/>
                <a:gd name="T17" fmla="*/ 2147483646 h 305"/>
                <a:gd name="T18" fmla="*/ 2147483646 w 202"/>
                <a:gd name="T19" fmla="*/ 2147483646 h 305"/>
                <a:gd name="T20" fmla="*/ 2147483646 w 202"/>
                <a:gd name="T21" fmla="*/ 2147483646 h 305"/>
                <a:gd name="T22" fmla="*/ 2147483646 w 202"/>
                <a:gd name="T23" fmla="*/ 2147483646 h 305"/>
                <a:gd name="T24" fmla="*/ 2147483646 w 202"/>
                <a:gd name="T25" fmla="*/ 2147483646 h 305"/>
                <a:gd name="T26" fmla="*/ 2147483646 w 202"/>
                <a:gd name="T27" fmla="*/ 2147483646 h 305"/>
                <a:gd name="T28" fmla="*/ 2147483646 w 202"/>
                <a:gd name="T29" fmla="*/ 2147483646 h 305"/>
                <a:gd name="T30" fmla="*/ 2147483646 w 202"/>
                <a:gd name="T31" fmla="*/ 2147483646 h 305"/>
                <a:gd name="T32" fmla="*/ 2147483646 w 202"/>
                <a:gd name="T33" fmla="*/ 2147483646 h 305"/>
                <a:gd name="T34" fmla="*/ 0 w 202"/>
                <a:gd name="T35" fmla="*/ 2147483646 h 305"/>
                <a:gd name="T36" fmla="*/ 0 w 202"/>
                <a:gd name="T37" fmla="*/ 2147483646 h 305"/>
                <a:gd name="T38" fmla="*/ 2147483646 w 202"/>
                <a:gd name="T39" fmla="*/ 2147483646 h 305"/>
                <a:gd name="T40" fmla="*/ 2147483646 w 202"/>
                <a:gd name="T41" fmla="*/ 2147483646 h 305"/>
                <a:gd name="T42" fmla="*/ 2147483646 w 202"/>
                <a:gd name="T43" fmla="*/ 0 h 305"/>
                <a:gd name="T44" fmla="*/ 17694720 60000 65536"/>
                <a:gd name="T45" fmla="*/ 0 60000 65536"/>
                <a:gd name="T46" fmla="*/ 5898240 60000 65536"/>
                <a:gd name="T47" fmla="*/ 1179648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2"/>
                <a:gd name="T67" fmla="*/ 0 h 305"/>
                <a:gd name="T68" fmla="*/ 202 w 202"/>
                <a:gd name="T69" fmla="*/ 305 h 30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2" h="305">
                  <a:moveTo>
                    <a:pt x="7" y="0"/>
                  </a:moveTo>
                  <a:lnTo>
                    <a:pt x="125" y="0"/>
                  </a:lnTo>
                  <a:lnTo>
                    <a:pt x="159" y="36"/>
                  </a:lnTo>
                  <a:lnTo>
                    <a:pt x="159" y="212"/>
                  </a:lnTo>
                  <a:lnTo>
                    <a:pt x="168" y="212"/>
                  </a:lnTo>
                  <a:lnTo>
                    <a:pt x="168" y="181"/>
                  </a:lnTo>
                  <a:lnTo>
                    <a:pt x="172" y="181"/>
                  </a:lnTo>
                  <a:lnTo>
                    <a:pt x="202" y="213"/>
                  </a:lnTo>
                  <a:lnTo>
                    <a:pt x="202" y="305"/>
                  </a:lnTo>
                  <a:lnTo>
                    <a:pt x="136" y="305"/>
                  </a:lnTo>
                  <a:lnTo>
                    <a:pt x="136" y="272"/>
                  </a:lnTo>
                  <a:lnTo>
                    <a:pt x="71" y="272"/>
                  </a:lnTo>
                  <a:lnTo>
                    <a:pt x="71" y="305"/>
                  </a:lnTo>
                  <a:lnTo>
                    <a:pt x="0" y="305"/>
                  </a:lnTo>
                  <a:lnTo>
                    <a:pt x="0" y="212"/>
                  </a:lnTo>
                  <a:lnTo>
                    <a:pt x="38" y="212"/>
                  </a:lnTo>
                  <a:lnTo>
                    <a:pt x="38" y="34"/>
                  </a:lnTo>
                  <a:lnTo>
                    <a:pt x="7" y="0"/>
                  </a:lnTo>
                  <a:close/>
                </a:path>
              </a:pathLst>
            </a:custGeom>
            <a:solidFill>
              <a:srgbClr val="A2C1FE"/>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78" name="Freeform 246">
              <a:extLst>
                <a:ext uri="{FF2B5EF4-FFF2-40B4-BE49-F238E27FC236}">
                  <a16:creationId xmlns:a16="http://schemas.microsoft.com/office/drawing/2014/main" id="{97F1C613-4842-4D88-ABCC-2BC6697AA691}"/>
                </a:ext>
              </a:extLst>
            </p:cNvPr>
            <p:cNvSpPr>
              <a:spLocks/>
            </p:cNvSpPr>
            <p:nvPr/>
          </p:nvSpPr>
          <p:spPr bwMode="auto">
            <a:xfrm>
              <a:off x="1738310" y="2550810"/>
              <a:ext cx="41276" cy="45527"/>
            </a:xfrm>
            <a:custGeom>
              <a:avLst/>
              <a:gdLst>
                <a:gd name="T0" fmla="*/ 2147483646 w 24"/>
                <a:gd name="T1" fmla="*/ 0 h 24"/>
                <a:gd name="T2" fmla="*/ 2147483646 w 24"/>
                <a:gd name="T3" fmla="*/ 2147483646 h 24"/>
                <a:gd name="T4" fmla="*/ 2147483646 w 24"/>
                <a:gd name="T5" fmla="*/ 2147483646 h 24"/>
                <a:gd name="T6" fmla="*/ 0 w 24"/>
                <a:gd name="T7" fmla="*/ 2147483646 h 24"/>
                <a:gd name="T8" fmla="*/ 0 w 24"/>
                <a:gd name="T9" fmla="*/ 0 h 24"/>
                <a:gd name="T10" fmla="*/ 2147483646 w 24"/>
                <a:gd name="T11" fmla="*/ 0 h 24"/>
                <a:gd name="T12" fmla="*/ 2147483646 w 24"/>
                <a:gd name="T13" fmla="*/ 2147483646 h 24"/>
                <a:gd name="T14" fmla="*/ 2147483646 w 24"/>
                <a:gd name="T15" fmla="*/ 2147483646 h 24"/>
                <a:gd name="T16" fmla="*/ 2147483646 w 24"/>
                <a:gd name="T17" fmla="*/ 2147483646 h 24"/>
                <a:gd name="T18" fmla="*/ 0 w 24"/>
                <a:gd name="T19" fmla="*/ 2147483646 h 24"/>
                <a:gd name="T20" fmla="*/ 0 w 24"/>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4"/>
                <a:gd name="T34" fmla="*/ 0 h 24"/>
                <a:gd name="T35" fmla="*/ 24 w 24"/>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24">
                  <a:moveTo>
                    <a:pt x="0" y="0"/>
                  </a:moveTo>
                  <a:lnTo>
                    <a:pt x="24" y="0"/>
                  </a:lnTo>
                  <a:lnTo>
                    <a:pt x="24" y="24"/>
                  </a:lnTo>
                  <a:lnTo>
                    <a:pt x="15" y="24"/>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79" name="Freeform 247">
              <a:extLst>
                <a:ext uri="{FF2B5EF4-FFF2-40B4-BE49-F238E27FC236}">
                  <a16:creationId xmlns:a16="http://schemas.microsoft.com/office/drawing/2014/main" id="{9931956E-3E35-4FE8-A40D-B14061534FDF}"/>
                </a:ext>
              </a:extLst>
            </p:cNvPr>
            <p:cNvSpPr>
              <a:spLocks/>
            </p:cNvSpPr>
            <p:nvPr/>
          </p:nvSpPr>
          <p:spPr bwMode="auto">
            <a:xfrm>
              <a:off x="1504946" y="2550810"/>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80" name="Freeform 248">
              <a:extLst>
                <a:ext uri="{FF2B5EF4-FFF2-40B4-BE49-F238E27FC236}">
                  <a16:creationId xmlns:a16="http://schemas.microsoft.com/office/drawing/2014/main" id="{558C659C-0C8A-42F3-8E14-1217AF0B5FB3}"/>
                </a:ext>
              </a:extLst>
            </p:cNvPr>
            <p:cNvSpPr>
              <a:spLocks/>
            </p:cNvSpPr>
            <p:nvPr/>
          </p:nvSpPr>
          <p:spPr bwMode="auto">
            <a:xfrm>
              <a:off x="1738310" y="2484406"/>
              <a:ext cx="41276" cy="43635"/>
            </a:xfrm>
            <a:custGeom>
              <a:avLst/>
              <a:gdLst>
                <a:gd name="T0" fmla="*/ 2147483646 w 24"/>
                <a:gd name="T1" fmla="*/ 0 h 23"/>
                <a:gd name="T2" fmla="*/ 2147483646 w 24"/>
                <a:gd name="T3" fmla="*/ 2147483646 h 23"/>
                <a:gd name="T4" fmla="*/ 2147483646 w 24"/>
                <a:gd name="T5" fmla="*/ 2147483646 h 23"/>
                <a:gd name="T6" fmla="*/ 0 w 24"/>
                <a:gd name="T7" fmla="*/ 2147483646 h 23"/>
                <a:gd name="T8" fmla="*/ 0 w 24"/>
                <a:gd name="T9" fmla="*/ 0 h 23"/>
                <a:gd name="T10" fmla="*/ 2147483646 w 24"/>
                <a:gd name="T11" fmla="*/ 0 h 23"/>
                <a:gd name="T12" fmla="*/ 2147483646 w 24"/>
                <a:gd name="T13" fmla="*/ 2147483646 h 23"/>
                <a:gd name="T14" fmla="*/ 2147483646 w 24"/>
                <a:gd name="T15" fmla="*/ 2147483646 h 23"/>
                <a:gd name="T16" fmla="*/ 2147483646 w 24"/>
                <a:gd name="T17" fmla="*/ 2147483646 h 23"/>
                <a:gd name="T18" fmla="*/ 0 w 24"/>
                <a:gd name="T19" fmla="*/ 2147483646 h 23"/>
                <a:gd name="T20" fmla="*/ 0 w 24"/>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4"/>
                <a:gd name="T34" fmla="*/ 0 h 23"/>
                <a:gd name="T35" fmla="*/ 24 w 24"/>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23">
                  <a:moveTo>
                    <a:pt x="0" y="0"/>
                  </a:moveTo>
                  <a:lnTo>
                    <a:pt x="24" y="0"/>
                  </a:lnTo>
                  <a:lnTo>
                    <a:pt x="24" y="23"/>
                  </a:lnTo>
                  <a:lnTo>
                    <a:pt x="15" y="23"/>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81" name="Freeform 249">
              <a:extLst>
                <a:ext uri="{FF2B5EF4-FFF2-40B4-BE49-F238E27FC236}">
                  <a16:creationId xmlns:a16="http://schemas.microsoft.com/office/drawing/2014/main" id="{5C0358F9-03E6-4CD6-AB82-764257AC92B2}"/>
                </a:ext>
              </a:extLst>
            </p:cNvPr>
            <p:cNvSpPr>
              <a:spLocks/>
            </p:cNvSpPr>
            <p:nvPr/>
          </p:nvSpPr>
          <p:spPr bwMode="auto">
            <a:xfrm>
              <a:off x="1681160" y="2484406"/>
              <a:ext cx="39684"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82" name="Freeform 250">
              <a:extLst>
                <a:ext uri="{FF2B5EF4-FFF2-40B4-BE49-F238E27FC236}">
                  <a16:creationId xmlns:a16="http://schemas.microsoft.com/office/drawing/2014/main" id="{B9F91D41-4152-42D5-AEC1-822440E5B001}"/>
                </a:ext>
              </a:extLst>
            </p:cNvPr>
            <p:cNvSpPr>
              <a:spLocks/>
            </p:cNvSpPr>
            <p:nvPr/>
          </p:nvSpPr>
          <p:spPr bwMode="auto">
            <a:xfrm>
              <a:off x="1622429" y="2484406"/>
              <a:ext cx="3810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83" name="Freeform 251">
              <a:extLst>
                <a:ext uri="{FF2B5EF4-FFF2-40B4-BE49-F238E27FC236}">
                  <a16:creationId xmlns:a16="http://schemas.microsoft.com/office/drawing/2014/main" id="{D1EEEA89-740C-40C6-B1F4-10EDC2327BF0}"/>
                </a:ext>
              </a:extLst>
            </p:cNvPr>
            <p:cNvSpPr>
              <a:spLocks/>
            </p:cNvSpPr>
            <p:nvPr/>
          </p:nvSpPr>
          <p:spPr bwMode="auto">
            <a:xfrm>
              <a:off x="1563688" y="2484406"/>
              <a:ext cx="38103"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84" name="Freeform 252">
              <a:extLst>
                <a:ext uri="{FF2B5EF4-FFF2-40B4-BE49-F238E27FC236}">
                  <a16:creationId xmlns:a16="http://schemas.microsoft.com/office/drawing/2014/main" id="{60927A76-47D8-4DE8-9C9E-94E7DA622A7C}"/>
                </a:ext>
              </a:extLst>
            </p:cNvPr>
            <p:cNvSpPr>
              <a:spLocks/>
            </p:cNvSpPr>
            <p:nvPr/>
          </p:nvSpPr>
          <p:spPr bwMode="auto">
            <a:xfrm>
              <a:off x="1504946" y="2484406"/>
              <a:ext cx="3810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85" name="Freeform 253">
              <a:extLst>
                <a:ext uri="{FF2B5EF4-FFF2-40B4-BE49-F238E27FC236}">
                  <a16:creationId xmlns:a16="http://schemas.microsoft.com/office/drawing/2014/main" id="{7F4D6A21-82D1-48EE-8B79-D1D428FF019A}"/>
                </a:ext>
              </a:extLst>
            </p:cNvPr>
            <p:cNvSpPr>
              <a:spLocks/>
            </p:cNvSpPr>
            <p:nvPr/>
          </p:nvSpPr>
          <p:spPr bwMode="auto">
            <a:xfrm>
              <a:off x="1681160" y="2414217"/>
              <a:ext cx="39684"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86" name="Freeform 254">
              <a:extLst>
                <a:ext uri="{FF2B5EF4-FFF2-40B4-BE49-F238E27FC236}">
                  <a16:creationId xmlns:a16="http://schemas.microsoft.com/office/drawing/2014/main" id="{DA9E57E8-B308-4D89-A974-4A1CE55BAEDC}"/>
                </a:ext>
              </a:extLst>
            </p:cNvPr>
            <p:cNvSpPr>
              <a:spLocks/>
            </p:cNvSpPr>
            <p:nvPr/>
          </p:nvSpPr>
          <p:spPr bwMode="auto">
            <a:xfrm>
              <a:off x="1622429" y="2414217"/>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87" name="Freeform 255">
              <a:extLst>
                <a:ext uri="{FF2B5EF4-FFF2-40B4-BE49-F238E27FC236}">
                  <a16:creationId xmlns:a16="http://schemas.microsoft.com/office/drawing/2014/main" id="{A8165C4C-F76F-4183-A575-A3BDCB07A607}"/>
                </a:ext>
              </a:extLst>
            </p:cNvPr>
            <p:cNvSpPr>
              <a:spLocks/>
            </p:cNvSpPr>
            <p:nvPr/>
          </p:nvSpPr>
          <p:spPr bwMode="auto">
            <a:xfrm>
              <a:off x="1563688" y="2414217"/>
              <a:ext cx="38103"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88" name="Freeform 256">
              <a:extLst>
                <a:ext uri="{FF2B5EF4-FFF2-40B4-BE49-F238E27FC236}">
                  <a16:creationId xmlns:a16="http://schemas.microsoft.com/office/drawing/2014/main" id="{B4566526-0FC7-43D0-8558-53BC462DF050}"/>
                </a:ext>
              </a:extLst>
            </p:cNvPr>
            <p:cNvSpPr>
              <a:spLocks/>
            </p:cNvSpPr>
            <p:nvPr/>
          </p:nvSpPr>
          <p:spPr bwMode="auto">
            <a:xfrm>
              <a:off x="1681160" y="2344018"/>
              <a:ext cx="39684"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89" name="Freeform 257">
              <a:extLst>
                <a:ext uri="{FF2B5EF4-FFF2-40B4-BE49-F238E27FC236}">
                  <a16:creationId xmlns:a16="http://schemas.microsoft.com/office/drawing/2014/main" id="{D2AD0732-2CD2-4CDF-816A-ECA4E0DCE49B}"/>
                </a:ext>
              </a:extLst>
            </p:cNvPr>
            <p:cNvSpPr>
              <a:spLocks/>
            </p:cNvSpPr>
            <p:nvPr/>
          </p:nvSpPr>
          <p:spPr bwMode="auto">
            <a:xfrm>
              <a:off x="1622429" y="2344018"/>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90" name="Freeform 258">
              <a:extLst>
                <a:ext uri="{FF2B5EF4-FFF2-40B4-BE49-F238E27FC236}">
                  <a16:creationId xmlns:a16="http://schemas.microsoft.com/office/drawing/2014/main" id="{A23FCB09-4B88-4410-A800-32118DBE7ED4}"/>
                </a:ext>
              </a:extLst>
            </p:cNvPr>
            <p:cNvSpPr>
              <a:spLocks/>
            </p:cNvSpPr>
            <p:nvPr/>
          </p:nvSpPr>
          <p:spPr bwMode="auto">
            <a:xfrm>
              <a:off x="1563688" y="2344018"/>
              <a:ext cx="38103"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91" name="Freeform 259">
              <a:extLst>
                <a:ext uri="{FF2B5EF4-FFF2-40B4-BE49-F238E27FC236}">
                  <a16:creationId xmlns:a16="http://schemas.microsoft.com/office/drawing/2014/main" id="{9C669C13-26FC-4881-B5B4-D2861942DD0F}"/>
                </a:ext>
              </a:extLst>
            </p:cNvPr>
            <p:cNvSpPr>
              <a:spLocks/>
            </p:cNvSpPr>
            <p:nvPr/>
          </p:nvSpPr>
          <p:spPr bwMode="auto">
            <a:xfrm>
              <a:off x="1681160" y="2275722"/>
              <a:ext cx="39684"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92" name="Freeform 260">
              <a:extLst>
                <a:ext uri="{FF2B5EF4-FFF2-40B4-BE49-F238E27FC236}">
                  <a16:creationId xmlns:a16="http://schemas.microsoft.com/office/drawing/2014/main" id="{E24FA4E5-2344-4F29-9448-DF5BFED87FEE}"/>
                </a:ext>
              </a:extLst>
            </p:cNvPr>
            <p:cNvSpPr>
              <a:spLocks/>
            </p:cNvSpPr>
            <p:nvPr/>
          </p:nvSpPr>
          <p:spPr bwMode="auto">
            <a:xfrm>
              <a:off x="1622429" y="2275722"/>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93" name="Freeform 261">
              <a:extLst>
                <a:ext uri="{FF2B5EF4-FFF2-40B4-BE49-F238E27FC236}">
                  <a16:creationId xmlns:a16="http://schemas.microsoft.com/office/drawing/2014/main" id="{54E4B286-929F-40EA-87A4-3A6DECE6A29E}"/>
                </a:ext>
              </a:extLst>
            </p:cNvPr>
            <p:cNvSpPr>
              <a:spLocks/>
            </p:cNvSpPr>
            <p:nvPr/>
          </p:nvSpPr>
          <p:spPr bwMode="auto">
            <a:xfrm>
              <a:off x="1563688" y="2275722"/>
              <a:ext cx="38103"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94" name="Freeform 262">
              <a:extLst>
                <a:ext uri="{FF2B5EF4-FFF2-40B4-BE49-F238E27FC236}">
                  <a16:creationId xmlns:a16="http://schemas.microsoft.com/office/drawing/2014/main" id="{B123720A-08AA-4F0C-9947-D26CC4B793B8}"/>
                </a:ext>
              </a:extLst>
            </p:cNvPr>
            <p:cNvSpPr>
              <a:spLocks/>
            </p:cNvSpPr>
            <p:nvPr/>
          </p:nvSpPr>
          <p:spPr bwMode="auto">
            <a:xfrm>
              <a:off x="1681160" y="2207425"/>
              <a:ext cx="39684"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95" name="Freeform 263">
              <a:extLst>
                <a:ext uri="{FF2B5EF4-FFF2-40B4-BE49-F238E27FC236}">
                  <a16:creationId xmlns:a16="http://schemas.microsoft.com/office/drawing/2014/main" id="{9C2DFBCF-5913-47AE-9284-7F2236C1C2DA}"/>
                </a:ext>
              </a:extLst>
            </p:cNvPr>
            <p:cNvSpPr>
              <a:spLocks/>
            </p:cNvSpPr>
            <p:nvPr/>
          </p:nvSpPr>
          <p:spPr bwMode="auto">
            <a:xfrm>
              <a:off x="1622429" y="2207425"/>
              <a:ext cx="3810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96" name="Freeform 264">
              <a:extLst>
                <a:ext uri="{FF2B5EF4-FFF2-40B4-BE49-F238E27FC236}">
                  <a16:creationId xmlns:a16="http://schemas.microsoft.com/office/drawing/2014/main" id="{0F38530D-BB3C-4F26-802A-74B61048C22D}"/>
                </a:ext>
              </a:extLst>
            </p:cNvPr>
            <p:cNvSpPr>
              <a:spLocks/>
            </p:cNvSpPr>
            <p:nvPr/>
          </p:nvSpPr>
          <p:spPr bwMode="auto">
            <a:xfrm>
              <a:off x="1563688" y="2207425"/>
              <a:ext cx="38103"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97" name="Freeform 265">
              <a:extLst>
                <a:ext uri="{FF2B5EF4-FFF2-40B4-BE49-F238E27FC236}">
                  <a16:creationId xmlns:a16="http://schemas.microsoft.com/office/drawing/2014/main" id="{BBA86F77-3568-409C-95E7-5594D9184A56}"/>
                </a:ext>
              </a:extLst>
            </p:cNvPr>
            <p:cNvSpPr>
              <a:spLocks/>
            </p:cNvSpPr>
            <p:nvPr/>
          </p:nvSpPr>
          <p:spPr bwMode="auto">
            <a:xfrm>
              <a:off x="1681160" y="2146718"/>
              <a:ext cx="39684"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98" name="Freeform 266">
              <a:extLst>
                <a:ext uri="{FF2B5EF4-FFF2-40B4-BE49-F238E27FC236}">
                  <a16:creationId xmlns:a16="http://schemas.microsoft.com/office/drawing/2014/main" id="{D2998890-B773-42DB-A699-DA3876A42EBF}"/>
                </a:ext>
              </a:extLst>
            </p:cNvPr>
            <p:cNvSpPr>
              <a:spLocks/>
            </p:cNvSpPr>
            <p:nvPr/>
          </p:nvSpPr>
          <p:spPr bwMode="auto">
            <a:xfrm>
              <a:off x="1622429" y="2146718"/>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799" name="Freeform 267">
              <a:extLst>
                <a:ext uri="{FF2B5EF4-FFF2-40B4-BE49-F238E27FC236}">
                  <a16:creationId xmlns:a16="http://schemas.microsoft.com/office/drawing/2014/main" id="{28006AB3-550E-4B9F-B8C6-9CCDF9CD987A}"/>
                </a:ext>
              </a:extLst>
            </p:cNvPr>
            <p:cNvSpPr>
              <a:spLocks/>
            </p:cNvSpPr>
            <p:nvPr/>
          </p:nvSpPr>
          <p:spPr bwMode="auto">
            <a:xfrm>
              <a:off x="1563688" y="2146718"/>
              <a:ext cx="38103"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grpSp>
      <p:grpSp>
        <p:nvGrpSpPr>
          <p:cNvPr id="824" name="Group 270">
            <a:extLst>
              <a:ext uri="{FF2B5EF4-FFF2-40B4-BE49-F238E27FC236}">
                <a16:creationId xmlns:a16="http://schemas.microsoft.com/office/drawing/2014/main" id="{E02CEA83-B033-421D-9837-7854583BE2BA}"/>
              </a:ext>
            </a:extLst>
          </p:cNvPr>
          <p:cNvGrpSpPr>
            <a:grpSpLocks/>
          </p:cNvGrpSpPr>
          <p:nvPr/>
        </p:nvGrpSpPr>
        <p:grpSpPr bwMode="auto">
          <a:xfrm>
            <a:off x="7332698" y="4797425"/>
            <a:ext cx="582613" cy="436563"/>
            <a:chOff x="7600950" y="4630741"/>
            <a:chExt cx="582609" cy="436562"/>
          </a:xfrm>
        </p:grpSpPr>
        <p:grpSp>
          <p:nvGrpSpPr>
            <p:cNvPr id="825" name="Group 271">
              <a:extLst>
                <a:ext uri="{FF2B5EF4-FFF2-40B4-BE49-F238E27FC236}">
                  <a16:creationId xmlns:a16="http://schemas.microsoft.com/office/drawing/2014/main" id="{80F9A51A-743A-4DBA-81EE-CED73F166ED6}"/>
                </a:ext>
              </a:extLst>
            </p:cNvPr>
            <p:cNvGrpSpPr>
              <a:grpSpLocks/>
            </p:cNvGrpSpPr>
            <p:nvPr/>
          </p:nvGrpSpPr>
          <p:grpSpPr bwMode="auto">
            <a:xfrm>
              <a:off x="7600950" y="4630741"/>
              <a:ext cx="582609" cy="436562"/>
              <a:chOff x="7600950" y="4630741"/>
              <a:chExt cx="582609" cy="436562"/>
            </a:xfrm>
          </p:grpSpPr>
          <p:sp>
            <p:nvSpPr>
              <p:cNvPr id="912" name="Freeform 272">
                <a:extLst>
                  <a:ext uri="{FF2B5EF4-FFF2-40B4-BE49-F238E27FC236}">
                    <a16:creationId xmlns:a16="http://schemas.microsoft.com/office/drawing/2014/main" id="{7F0B3C20-C7E0-4824-B85E-EF2D1C25461D}"/>
                  </a:ext>
                </a:extLst>
              </p:cNvPr>
              <p:cNvSpPr>
                <a:spLocks/>
              </p:cNvSpPr>
              <p:nvPr/>
            </p:nvSpPr>
            <p:spPr bwMode="auto">
              <a:xfrm>
                <a:off x="7618186" y="4633914"/>
                <a:ext cx="546418" cy="422279"/>
              </a:xfrm>
              <a:custGeom>
                <a:avLst/>
                <a:gdLst>
                  <a:gd name="T0" fmla="*/ 2147483646 w 317"/>
                  <a:gd name="T1" fmla="*/ 0 h 266"/>
                  <a:gd name="T2" fmla="*/ 2147483646 w 317"/>
                  <a:gd name="T3" fmla="*/ 2147483646 h 266"/>
                  <a:gd name="T4" fmla="*/ 2147483646 w 317"/>
                  <a:gd name="T5" fmla="*/ 2147483646 h 266"/>
                  <a:gd name="T6" fmla="*/ 0 w 317"/>
                  <a:gd name="T7" fmla="*/ 2147483646 h 266"/>
                  <a:gd name="T8" fmla="*/ 2147483646 w 317"/>
                  <a:gd name="T9" fmla="*/ 2147483646 h 266"/>
                  <a:gd name="T10" fmla="*/ 2147483646 w 317"/>
                  <a:gd name="T11" fmla="*/ 0 h 266"/>
                  <a:gd name="T12" fmla="*/ 2147483646 w 317"/>
                  <a:gd name="T13" fmla="*/ 2147483646 h 266"/>
                  <a:gd name="T14" fmla="*/ 2147483646 w 317"/>
                  <a:gd name="T15" fmla="*/ 2147483646 h 266"/>
                  <a:gd name="T16" fmla="*/ 2147483646 w 317"/>
                  <a:gd name="T17" fmla="*/ 2147483646 h 266"/>
                  <a:gd name="T18" fmla="*/ 2147483646 w 317"/>
                  <a:gd name="T19" fmla="*/ 2147483646 h 266"/>
                  <a:gd name="T20" fmla="*/ 2147483646 w 317"/>
                  <a:gd name="T21" fmla="*/ 2147483646 h 266"/>
                  <a:gd name="T22" fmla="*/ 2147483646 w 317"/>
                  <a:gd name="T23" fmla="*/ 2147483646 h 266"/>
                  <a:gd name="T24" fmla="*/ 2147483646 w 317"/>
                  <a:gd name="T25" fmla="*/ 2147483646 h 266"/>
                  <a:gd name="T26" fmla="*/ 2147483646 w 317"/>
                  <a:gd name="T27" fmla="*/ 2147483646 h 266"/>
                  <a:gd name="T28" fmla="*/ 2147483646 w 317"/>
                  <a:gd name="T29" fmla="*/ 2147483646 h 266"/>
                  <a:gd name="T30" fmla="*/ 2147483646 w 317"/>
                  <a:gd name="T31" fmla="*/ 2147483646 h 266"/>
                  <a:gd name="T32" fmla="*/ 2147483646 w 317"/>
                  <a:gd name="T33" fmla="*/ 2147483646 h 266"/>
                  <a:gd name="T34" fmla="*/ 2147483646 w 317"/>
                  <a:gd name="T35" fmla="*/ 2147483646 h 266"/>
                  <a:gd name="T36" fmla="*/ 2147483646 w 317"/>
                  <a:gd name="T37" fmla="*/ 2147483646 h 266"/>
                  <a:gd name="T38" fmla="*/ 0 w 317"/>
                  <a:gd name="T39" fmla="*/ 2147483646 h 266"/>
                  <a:gd name="T40" fmla="*/ 2147483646 w 317"/>
                  <a:gd name="T41" fmla="*/ 2147483646 h 266"/>
                  <a:gd name="T42" fmla="*/ 2147483646 w 317"/>
                  <a:gd name="T43" fmla="*/ 2147483646 h 266"/>
                  <a:gd name="T44" fmla="*/ 2147483646 w 317"/>
                  <a:gd name="T45" fmla="*/ 2147483646 h 266"/>
                  <a:gd name="T46" fmla="*/ 2147483646 w 317"/>
                  <a:gd name="T47" fmla="*/ 2147483646 h 266"/>
                  <a:gd name="T48" fmla="*/ 2147483646 w 317"/>
                  <a:gd name="T49" fmla="*/ 2147483646 h 266"/>
                  <a:gd name="T50" fmla="*/ 2147483646 w 317"/>
                  <a:gd name="T51" fmla="*/ 2147483646 h 266"/>
                  <a:gd name="T52" fmla="*/ 2147483646 w 317"/>
                  <a:gd name="T53" fmla="*/ 2147483646 h 266"/>
                  <a:gd name="T54" fmla="*/ 2147483646 w 317"/>
                  <a:gd name="T55" fmla="*/ 2147483646 h 266"/>
                  <a:gd name="T56" fmla="*/ 17694720 60000 65536"/>
                  <a:gd name="T57" fmla="*/ 0 60000 65536"/>
                  <a:gd name="T58" fmla="*/ 5898240 60000 65536"/>
                  <a:gd name="T59" fmla="*/ 1179648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17"/>
                  <a:gd name="T85" fmla="*/ 0 h 266"/>
                  <a:gd name="T86" fmla="*/ 317 w 317"/>
                  <a:gd name="T87" fmla="*/ 266 h 26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17" h="266">
                    <a:moveTo>
                      <a:pt x="9" y="75"/>
                    </a:moveTo>
                    <a:lnTo>
                      <a:pt x="177" y="0"/>
                    </a:lnTo>
                    <a:lnTo>
                      <a:pt x="308" y="81"/>
                    </a:lnTo>
                    <a:lnTo>
                      <a:pt x="294" y="88"/>
                    </a:lnTo>
                    <a:lnTo>
                      <a:pt x="293" y="109"/>
                    </a:lnTo>
                    <a:lnTo>
                      <a:pt x="282" y="111"/>
                    </a:lnTo>
                    <a:lnTo>
                      <a:pt x="282" y="197"/>
                    </a:lnTo>
                    <a:lnTo>
                      <a:pt x="288" y="198"/>
                    </a:lnTo>
                    <a:lnTo>
                      <a:pt x="286" y="216"/>
                    </a:lnTo>
                    <a:lnTo>
                      <a:pt x="292" y="221"/>
                    </a:lnTo>
                    <a:lnTo>
                      <a:pt x="289" y="230"/>
                    </a:lnTo>
                    <a:lnTo>
                      <a:pt x="302" y="233"/>
                    </a:lnTo>
                    <a:lnTo>
                      <a:pt x="300" y="243"/>
                    </a:lnTo>
                    <a:lnTo>
                      <a:pt x="317" y="249"/>
                    </a:lnTo>
                    <a:lnTo>
                      <a:pt x="315" y="266"/>
                    </a:lnTo>
                    <a:lnTo>
                      <a:pt x="0" y="263"/>
                    </a:lnTo>
                    <a:lnTo>
                      <a:pt x="26" y="225"/>
                    </a:lnTo>
                    <a:lnTo>
                      <a:pt x="30" y="199"/>
                    </a:lnTo>
                    <a:lnTo>
                      <a:pt x="37" y="201"/>
                    </a:lnTo>
                    <a:lnTo>
                      <a:pt x="42" y="109"/>
                    </a:lnTo>
                    <a:lnTo>
                      <a:pt x="34" y="108"/>
                    </a:lnTo>
                    <a:lnTo>
                      <a:pt x="31" y="88"/>
                    </a:lnTo>
                    <a:lnTo>
                      <a:pt x="17" y="84"/>
                    </a:lnTo>
                    <a:lnTo>
                      <a:pt x="9" y="75"/>
                    </a:lnTo>
                    <a:close/>
                  </a:path>
                </a:pathLst>
              </a:custGeom>
              <a:solidFill>
                <a:srgbClr val="FFFFFF"/>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13" name="Freeform 273">
                <a:extLst>
                  <a:ext uri="{FF2B5EF4-FFF2-40B4-BE49-F238E27FC236}">
                    <a16:creationId xmlns:a16="http://schemas.microsoft.com/office/drawing/2014/main" id="{69B726A2-713E-41DF-8EE2-F509B3790E8D}"/>
                  </a:ext>
                </a:extLst>
              </p:cNvPr>
              <p:cNvSpPr>
                <a:spLocks/>
              </p:cNvSpPr>
              <p:nvPr/>
            </p:nvSpPr>
            <p:spPr bwMode="auto">
              <a:xfrm>
                <a:off x="7661282" y="4962521"/>
                <a:ext cx="63779" cy="30166"/>
              </a:xfrm>
              <a:custGeom>
                <a:avLst/>
                <a:gdLst>
                  <a:gd name="T0" fmla="*/ 2147483646 w 37"/>
                  <a:gd name="T1" fmla="*/ 0 h 19"/>
                  <a:gd name="T2" fmla="*/ 2147483646 w 37"/>
                  <a:gd name="T3" fmla="*/ 2147483646 h 19"/>
                  <a:gd name="T4" fmla="*/ 2147483646 w 37"/>
                  <a:gd name="T5" fmla="*/ 2147483646 h 19"/>
                  <a:gd name="T6" fmla="*/ 0 w 37"/>
                  <a:gd name="T7" fmla="*/ 2147483646 h 19"/>
                  <a:gd name="T8" fmla="*/ 2147483646 w 37"/>
                  <a:gd name="T9" fmla="*/ 2147483646 h 19"/>
                  <a:gd name="T10" fmla="*/ 2147483646 w 37"/>
                  <a:gd name="T11" fmla="*/ 0 h 19"/>
                  <a:gd name="T12" fmla="*/ 2147483646 w 37"/>
                  <a:gd name="T13" fmla="*/ 0 h 19"/>
                  <a:gd name="T14" fmla="*/ 2147483646 w 37"/>
                  <a:gd name="T15" fmla="*/ 2147483646 h 19"/>
                  <a:gd name="T16" fmla="*/ 0 w 37"/>
                  <a:gd name="T17" fmla="*/ 2147483646 h 19"/>
                  <a:gd name="T18" fmla="*/ 2147483646 w 37"/>
                  <a:gd name="T19" fmla="*/ 2147483646 h 19"/>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37"/>
                  <a:gd name="T31" fmla="*/ 0 h 19"/>
                  <a:gd name="T32" fmla="*/ 37 w 37"/>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7" h="19">
                    <a:moveTo>
                      <a:pt x="1" y="10"/>
                    </a:moveTo>
                    <a:lnTo>
                      <a:pt x="7" y="0"/>
                    </a:lnTo>
                    <a:lnTo>
                      <a:pt x="23" y="0"/>
                    </a:lnTo>
                    <a:lnTo>
                      <a:pt x="37" y="13"/>
                    </a:lnTo>
                    <a:lnTo>
                      <a:pt x="0" y="19"/>
                    </a:lnTo>
                    <a:lnTo>
                      <a:pt x="1" y="1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14" name="Freeform 274">
                <a:extLst>
                  <a:ext uri="{FF2B5EF4-FFF2-40B4-BE49-F238E27FC236}">
                    <a16:creationId xmlns:a16="http://schemas.microsoft.com/office/drawing/2014/main" id="{EA82E0AC-BB93-448D-9925-45D12D88CB43}"/>
                  </a:ext>
                </a:extLst>
              </p:cNvPr>
              <p:cNvSpPr>
                <a:spLocks/>
              </p:cNvSpPr>
              <p:nvPr/>
            </p:nvSpPr>
            <p:spPr bwMode="auto">
              <a:xfrm>
                <a:off x="7761253" y="4957767"/>
                <a:ext cx="75840" cy="28575"/>
              </a:xfrm>
              <a:custGeom>
                <a:avLst/>
                <a:gdLst>
                  <a:gd name="T0" fmla="*/ 2147483646 w 44"/>
                  <a:gd name="T1" fmla="*/ 0 h 18"/>
                  <a:gd name="T2" fmla="*/ 2147483646 w 44"/>
                  <a:gd name="T3" fmla="*/ 2147483646 h 18"/>
                  <a:gd name="T4" fmla="*/ 2147483646 w 44"/>
                  <a:gd name="T5" fmla="*/ 2147483646 h 18"/>
                  <a:gd name="T6" fmla="*/ 0 w 44"/>
                  <a:gd name="T7" fmla="*/ 2147483646 h 18"/>
                  <a:gd name="T8" fmla="*/ 0 w 44"/>
                  <a:gd name="T9" fmla="*/ 2147483646 h 18"/>
                  <a:gd name="T10" fmla="*/ 2147483646 w 44"/>
                  <a:gd name="T11" fmla="*/ 2147483646 h 18"/>
                  <a:gd name="T12" fmla="*/ 2147483646 w 44"/>
                  <a:gd name="T13" fmla="*/ 0 h 18"/>
                  <a:gd name="T14" fmla="*/ 2147483646 w 44"/>
                  <a:gd name="T15" fmla="*/ 2147483646 h 18"/>
                  <a:gd name="T16" fmla="*/ 2147483646 w 44"/>
                  <a:gd name="T17" fmla="*/ 2147483646 h 18"/>
                  <a:gd name="T18" fmla="*/ 0 w 44"/>
                  <a:gd name="T19" fmla="*/ 2147483646 h 18"/>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4"/>
                  <a:gd name="T31" fmla="*/ 0 h 18"/>
                  <a:gd name="T32" fmla="*/ 44 w 44"/>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18">
                    <a:moveTo>
                      <a:pt x="0" y="14"/>
                    </a:moveTo>
                    <a:lnTo>
                      <a:pt x="9" y="7"/>
                    </a:lnTo>
                    <a:lnTo>
                      <a:pt x="38" y="0"/>
                    </a:lnTo>
                    <a:lnTo>
                      <a:pt x="44" y="17"/>
                    </a:lnTo>
                    <a:lnTo>
                      <a:pt x="1" y="18"/>
                    </a:lnTo>
                    <a:lnTo>
                      <a:pt x="0" y="14"/>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15" name="Freeform 275">
                <a:extLst>
                  <a:ext uri="{FF2B5EF4-FFF2-40B4-BE49-F238E27FC236}">
                    <a16:creationId xmlns:a16="http://schemas.microsoft.com/office/drawing/2014/main" id="{B2DC5209-4093-4393-AC3A-E74DA665FEBD}"/>
                  </a:ext>
                </a:extLst>
              </p:cNvPr>
              <p:cNvSpPr>
                <a:spLocks/>
              </p:cNvSpPr>
              <p:nvPr/>
            </p:nvSpPr>
            <p:spPr bwMode="auto">
              <a:xfrm>
                <a:off x="7921556" y="4954584"/>
                <a:ext cx="84463" cy="30166"/>
              </a:xfrm>
              <a:custGeom>
                <a:avLst/>
                <a:gdLst>
                  <a:gd name="T0" fmla="*/ 2147483646 w 49"/>
                  <a:gd name="T1" fmla="*/ 0 h 19"/>
                  <a:gd name="T2" fmla="*/ 2147483646 w 49"/>
                  <a:gd name="T3" fmla="*/ 2147483646 h 19"/>
                  <a:gd name="T4" fmla="*/ 2147483646 w 49"/>
                  <a:gd name="T5" fmla="*/ 2147483646 h 19"/>
                  <a:gd name="T6" fmla="*/ 0 w 49"/>
                  <a:gd name="T7" fmla="*/ 2147483646 h 19"/>
                  <a:gd name="T8" fmla="*/ 0 w 49"/>
                  <a:gd name="T9" fmla="*/ 2147483646 h 19"/>
                  <a:gd name="T10" fmla="*/ 2147483646 w 49"/>
                  <a:gd name="T11" fmla="*/ 0 h 19"/>
                  <a:gd name="T12" fmla="*/ 2147483646 w 49"/>
                  <a:gd name="T13" fmla="*/ 2147483646 h 19"/>
                  <a:gd name="T14" fmla="*/ 2147483646 w 49"/>
                  <a:gd name="T15" fmla="*/ 2147483646 h 19"/>
                  <a:gd name="T16" fmla="*/ 2147483646 w 49"/>
                  <a:gd name="T17" fmla="*/ 2147483646 h 19"/>
                  <a:gd name="T18" fmla="*/ 0 w 49"/>
                  <a:gd name="T19" fmla="*/ 2147483646 h 19"/>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9"/>
                  <a:gd name="T31" fmla="*/ 0 h 19"/>
                  <a:gd name="T32" fmla="*/ 49 w 4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 h="19">
                    <a:moveTo>
                      <a:pt x="0" y="17"/>
                    </a:moveTo>
                    <a:lnTo>
                      <a:pt x="14" y="0"/>
                    </a:lnTo>
                    <a:lnTo>
                      <a:pt x="33" y="8"/>
                    </a:lnTo>
                    <a:lnTo>
                      <a:pt x="42" y="6"/>
                    </a:lnTo>
                    <a:lnTo>
                      <a:pt x="49" y="19"/>
                    </a:lnTo>
                    <a:lnTo>
                      <a:pt x="0" y="17"/>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16" name="Freeform 276">
                <a:extLst>
                  <a:ext uri="{FF2B5EF4-FFF2-40B4-BE49-F238E27FC236}">
                    <a16:creationId xmlns:a16="http://schemas.microsoft.com/office/drawing/2014/main" id="{9DF6F63D-6949-4118-B59F-8658C9E1FB1E}"/>
                  </a:ext>
                </a:extLst>
              </p:cNvPr>
              <p:cNvSpPr>
                <a:spLocks/>
              </p:cNvSpPr>
              <p:nvPr/>
            </p:nvSpPr>
            <p:spPr bwMode="auto">
              <a:xfrm>
                <a:off x="8037045" y="4946647"/>
                <a:ext cx="70673" cy="34920"/>
              </a:xfrm>
              <a:custGeom>
                <a:avLst/>
                <a:gdLst>
                  <a:gd name="T0" fmla="*/ 2147483646 w 41"/>
                  <a:gd name="T1" fmla="*/ 0 h 22"/>
                  <a:gd name="T2" fmla="*/ 2147483646 w 41"/>
                  <a:gd name="T3" fmla="*/ 2147483646 h 22"/>
                  <a:gd name="T4" fmla="*/ 2147483646 w 41"/>
                  <a:gd name="T5" fmla="*/ 2147483646 h 22"/>
                  <a:gd name="T6" fmla="*/ 0 w 41"/>
                  <a:gd name="T7" fmla="*/ 2147483646 h 22"/>
                  <a:gd name="T8" fmla="*/ 0 w 41"/>
                  <a:gd name="T9" fmla="*/ 2147483646 h 22"/>
                  <a:gd name="T10" fmla="*/ 2147483646 w 41"/>
                  <a:gd name="T11" fmla="*/ 0 h 22"/>
                  <a:gd name="T12" fmla="*/ 2147483646 w 41"/>
                  <a:gd name="T13" fmla="*/ 2147483646 h 22"/>
                  <a:gd name="T14" fmla="*/ 2147483646 w 41"/>
                  <a:gd name="T15" fmla="*/ 2147483646 h 22"/>
                  <a:gd name="T16" fmla="*/ 0 w 41"/>
                  <a:gd name="T17" fmla="*/ 2147483646 h 22"/>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1"/>
                  <a:gd name="T28" fmla="*/ 0 h 22"/>
                  <a:gd name="T29" fmla="*/ 41 w 41"/>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22">
                    <a:moveTo>
                      <a:pt x="0" y="22"/>
                    </a:moveTo>
                    <a:lnTo>
                      <a:pt x="10" y="0"/>
                    </a:lnTo>
                    <a:lnTo>
                      <a:pt x="34" y="13"/>
                    </a:lnTo>
                    <a:lnTo>
                      <a:pt x="41" y="20"/>
                    </a:lnTo>
                    <a:lnTo>
                      <a:pt x="0" y="22"/>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17" name="Freeform 277">
                <a:extLst>
                  <a:ext uri="{FF2B5EF4-FFF2-40B4-BE49-F238E27FC236}">
                    <a16:creationId xmlns:a16="http://schemas.microsoft.com/office/drawing/2014/main" id="{AADE7121-C600-4D65-855C-712B89C97B1F}"/>
                  </a:ext>
                </a:extLst>
              </p:cNvPr>
              <p:cNvSpPr>
                <a:spLocks/>
              </p:cNvSpPr>
              <p:nvPr/>
            </p:nvSpPr>
            <p:spPr bwMode="auto">
              <a:xfrm>
                <a:off x="7640598" y="4754559"/>
                <a:ext cx="491261" cy="17465"/>
              </a:xfrm>
              <a:custGeom>
                <a:avLst/>
                <a:gdLst>
                  <a:gd name="T0" fmla="*/ 2147483646 w 285"/>
                  <a:gd name="T1" fmla="*/ 0 h 11"/>
                  <a:gd name="T2" fmla="*/ 2147483646 w 285"/>
                  <a:gd name="T3" fmla="*/ 2147483646 h 11"/>
                  <a:gd name="T4" fmla="*/ 2147483646 w 285"/>
                  <a:gd name="T5" fmla="*/ 2147483646 h 11"/>
                  <a:gd name="T6" fmla="*/ 0 w 285"/>
                  <a:gd name="T7" fmla="*/ 2147483646 h 11"/>
                  <a:gd name="T8" fmla="*/ 0 w 285"/>
                  <a:gd name="T9" fmla="*/ 0 h 11"/>
                  <a:gd name="T10" fmla="*/ 2147483646 w 285"/>
                  <a:gd name="T11" fmla="*/ 2147483646 h 11"/>
                  <a:gd name="T12" fmla="*/ 2147483646 w 285"/>
                  <a:gd name="T13" fmla="*/ 2147483646 h 11"/>
                  <a:gd name="T14" fmla="*/ 2147483646 w 285"/>
                  <a:gd name="T15" fmla="*/ 2147483646 h 11"/>
                  <a:gd name="T16" fmla="*/ 2147483646 w 285"/>
                  <a:gd name="T17" fmla="*/ 2147483646 h 11"/>
                  <a:gd name="T18" fmla="*/ 0 w 285"/>
                  <a:gd name="T19" fmla="*/ 0 h 11"/>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285"/>
                  <a:gd name="T31" fmla="*/ 0 h 11"/>
                  <a:gd name="T32" fmla="*/ 285 w 285"/>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5" h="11">
                    <a:moveTo>
                      <a:pt x="0" y="0"/>
                    </a:moveTo>
                    <a:lnTo>
                      <a:pt x="54" y="2"/>
                    </a:lnTo>
                    <a:lnTo>
                      <a:pt x="267" y="3"/>
                    </a:lnTo>
                    <a:lnTo>
                      <a:pt x="285" y="11"/>
                    </a:lnTo>
                    <a:lnTo>
                      <a:pt x="13" y="9"/>
                    </a:lnTo>
                    <a:lnTo>
                      <a:pt x="0" y="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18" name="Freeform 278">
                <a:extLst>
                  <a:ext uri="{FF2B5EF4-FFF2-40B4-BE49-F238E27FC236}">
                    <a16:creationId xmlns:a16="http://schemas.microsoft.com/office/drawing/2014/main" id="{BC3E5838-C45D-4D58-BBB5-F1DAF30A70F2}"/>
                  </a:ext>
                </a:extLst>
              </p:cNvPr>
              <p:cNvSpPr>
                <a:spLocks/>
              </p:cNvSpPr>
              <p:nvPr/>
            </p:nvSpPr>
            <p:spPr bwMode="auto">
              <a:xfrm>
                <a:off x="7716438" y="4657725"/>
                <a:ext cx="341290" cy="93661"/>
              </a:xfrm>
              <a:custGeom>
                <a:avLst/>
                <a:gdLst>
                  <a:gd name="T0" fmla="*/ 2147483646 w 198"/>
                  <a:gd name="T1" fmla="*/ 0 h 59"/>
                  <a:gd name="T2" fmla="*/ 2147483646 w 198"/>
                  <a:gd name="T3" fmla="*/ 2147483646 h 59"/>
                  <a:gd name="T4" fmla="*/ 2147483646 w 198"/>
                  <a:gd name="T5" fmla="*/ 2147483646 h 59"/>
                  <a:gd name="T6" fmla="*/ 0 w 198"/>
                  <a:gd name="T7" fmla="*/ 2147483646 h 59"/>
                  <a:gd name="T8" fmla="*/ 0 w 198"/>
                  <a:gd name="T9" fmla="*/ 2147483646 h 59"/>
                  <a:gd name="T10" fmla="*/ 2147483646 w 198"/>
                  <a:gd name="T11" fmla="*/ 0 h 59"/>
                  <a:gd name="T12" fmla="*/ 2147483646 w 198"/>
                  <a:gd name="T13" fmla="*/ 2147483646 h 59"/>
                  <a:gd name="T14" fmla="*/ 2147483646 w 198"/>
                  <a:gd name="T15" fmla="*/ 2147483646 h 59"/>
                  <a:gd name="T16" fmla="*/ 0 w 198"/>
                  <a:gd name="T17" fmla="*/ 2147483646 h 59"/>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98"/>
                  <a:gd name="T28" fmla="*/ 0 h 59"/>
                  <a:gd name="T29" fmla="*/ 198 w 198"/>
                  <a:gd name="T30" fmla="*/ 59 h 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8" h="59">
                    <a:moveTo>
                      <a:pt x="0" y="54"/>
                    </a:moveTo>
                    <a:lnTo>
                      <a:pt x="115" y="0"/>
                    </a:lnTo>
                    <a:lnTo>
                      <a:pt x="198" y="57"/>
                    </a:lnTo>
                    <a:lnTo>
                      <a:pt x="23" y="59"/>
                    </a:lnTo>
                    <a:lnTo>
                      <a:pt x="0" y="54"/>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19" name="Freeform 279">
                <a:extLst>
                  <a:ext uri="{FF2B5EF4-FFF2-40B4-BE49-F238E27FC236}">
                    <a16:creationId xmlns:a16="http://schemas.microsoft.com/office/drawing/2014/main" id="{F609DB9E-F942-43C8-BB8A-44B0D0E0E032}"/>
                  </a:ext>
                </a:extLst>
              </p:cNvPr>
              <p:cNvSpPr>
                <a:spLocks/>
              </p:cNvSpPr>
              <p:nvPr/>
            </p:nvSpPr>
            <p:spPr bwMode="auto">
              <a:xfrm>
                <a:off x="7993959" y="4824410"/>
                <a:ext cx="70673" cy="161921"/>
              </a:xfrm>
              <a:custGeom>
                <a:avLst/>
                <a:gdLst>
                  <a:gd name="T0" fmla="*/ 2147483646 w 41"/>
                  <a:gd name="T1" fmla="*/ 0 h 102"/>
                  <a:gd name="T2" fmla="*/ 2147483646 w 41"/>
                  <a:gd name="T3" fmla="*/ 2147483646 h 102"/>
                  <a:gd name="T4" fmla="*/ 2147483646 w 41"/>
                  <a:gd name="T5" fmla="*/ 2147483646 h 102"/>
                  <a:gd name="T6" fmla="*/ 0 w 41"/>
                  <a:gd name="T7" fmla="*/ 2147483646 h 102"/>
                  <a:gd name="T8" fmla="*/ 2147483646 w 41"/>
                  <a:gd name="T9" fmla="*/ 0 h 102"/>
                  <a:gd name="T10" fmla="*/ 2147483646 w 41"/>
                  <a:gd name="T11" fmla="*/ 2147483646 h 102"/>
                  <a:gd name="T12" fmla="*/ 2147483646 w 41"/>
                  <a:gd name="T13" fmla="*/ 2147483646 h 102"/>
                  <a:gd name="T14" fmla="*/ 2147483646 w 41"/>
                  <a:gd name="T15" fmla="*/ 2147483646 h 102"/>
                  <a:gd name="T16" fmla="*/ 2147483646 w 41"/>
                  <a:gd name="T17" fmla="*/ 2147483646 h 102"/>
                  <a:gd name="T18" fmla="*/ 2147483646 w 41"/>
                  <a:gd name="T19" fmla="*/ 2147483646 h 102"/>
                  <a:gd name="T20" fmla="*/ 2147483646 w 41"/>
                  <a:gd name="T21" fmla="*/ 2147483646 h 102"/>
                  <a:gd name="T22" fmla="*/ 0 w 41"/>
                  <a:gd name="T23" fmla="*/ 2147483646 h 102"/>
                  <a:gd name="T24" fmla="*/ 2147483646 w 41"/>
                  <a:gd name="T25" fmla="*/ 0 h 102"/>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
                  <a:gd name="T40" fmla="*/ 0 h 102"/>
                  <a:gd name="T41" fmla="*/ 41 w 41"/>
                  <a:gd name="T42" fmla="*/ 102 h 1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 h="102">
                    <a:moveTo>
                      <a:pt x="41" y="0"/>
                    </a:moveTo>
                    <a:lnTo>
                      <a:pt x="35" y="77"/>
                    </a:lnTo>
                    <a:lnTo>
                      <a:pt x="29" y="79"/>
                    </a:lnTo>
                    <a:lnTo>
                      <a:pt x="26" y="99"/>
                    </a:lnTo>
                    <a:lnTo>
                      <a:pt x="14" y="102"/>
                    </a:lnTo>
                    <a:lnTo>
                      <a:pt x="7" y="79"/>
                    </a:lnTo>
                    <a:lnTo>
                      <a:pt x="3" y="81"/>
                    </a:lnTo>
                    <a:lnTo>
                      <a:pt x="0" y="43"/>
                    </a:lnTo>
                    <a:lnTo>
                      <a:pt x="41" y="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20" name="Freeform 280">
                <a:extLst>
                  <a:ext uri="{FF2B5EF4-FFF2-40B4-BE49-F238E27FC236}">
                    <a16:creationId xmlns:a16="http://schemas.microsoft.com/office/drawing/2014/main" id="{23322216-1658-40E2-B09B-67189760E4B4}"/>
                  </a:ext>
                </a:extLst>
              </p:cNvPr>
              <p:cNvSpPr>
                <a:spLocks/>
              </p:cNvSpPr>
              <p:nvPr/>
            </p:nvSpPr>
            <p:spPr bwMode="auto">
              <a:xfrm>
                <a:off x="7845716" y="4911727"/>
                <a:ext cx="91357" cy="76196"/>
              </a:xfrm>
              <a:custGeom>
                <a:avLst/>
                <a:gdLst>
                  <a:gd name="T0" fmla="*/ 2147483646 w 53"/>
                  <a:gd name="T1" fmla="*/ 0 h 48"/>
                  <a:gd name="T2" fmla="*/ 2147483646 w 53"/>
                  <a:gd name="T3" fmla="*/ 2147483646 h 48"/>
                  <a:gd name="T4" fmla="*/ 2147483646 w 53"/>
                  <a:gd name="T5" fmla="*/ 2147483646 h 48"/>
                  <a:gd name="T6" fmla="*/ 0 w 53"/>
                  <a:gd name="T7" fmla="*/ 2147483646 h 48"/>
                  <a:gd name="T8" fmla="*/ 2147483646 w 53"/>
                  <a:gd name="T9" fmla="*/ 0 h 48"/>
                  <a:gd name="T10" fmla="*/ 2147483646 w 53"/>
                  <a:gd name="T11" fmla="*/ 2147483646 h 48"/>
                  <a:gd name="T12" fmla="*/ 2147483646 w 53"/>
                  <a:gd name="T13" fmla="*/ 2147483646 h 48"/>
                  <a:gd name="T14" fmla="*/ 2147483646 w 53"/>
                  <a:gd name="T15" fmla="*/ 2147483646 h 48"/>
                  <a:gd name="T16" fmla="*/ 2147483646 w 53"/>
                  <a:gd name="T17" fmla="*/ 2147483646 h 48"/>
                  <a:gd name="T18" fmla="*/ 0 w 53"/>
                  <a:gd name="T19" fmla="*/ 2147483646 h 48"/>
                  <a:gd name="T20" fmla="*/ 2147483646 w 53"/>
                  <a:gd name="T21" fmla="*/ 0 h 48"/>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53"/>
                  <a:gd name="T34" fmla="*/ 0 h 48"/>
                  <a:gd name="T35" fmla="*/ 53 w 53"/>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 h="48">
                    <a:moveTo>
                      <a:pt x="53" y="0"/>
                    </a:moveTo>
                    <a:lnTo>
                      <a:pt x="53" y="28"/>
                    </a:lnTo>
                    <a:lnTo>
                      <a:pt x="49" y="30"/>
                    </a:lnTo>
                    <a:lnTo>
                      <a:pt x="44" y="47"/>
                    </a:lnTo>
                    <a:lnTo>
                      <a:pt x="3" y="48"/>
                    </a:lnTo>
                    <a:lnTo>
                      <a:pt x="0" y="19"/>
                    </a:lnTo>
                    <a:lnTo>
                      <a:pt x="53" y="0"/>
                    </a:lnTo>
                    <a:close/>
                  </a:path>
                </a:pathLst>
              </a:custGeom>
              <a:solidFill>
                <a:srgbClr val="B2FAFF"/>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21" name="Freeform 281">
                <a:extLst>
                  <a:ext uri="{FF2B5EF4-FFF2-40B4-BE49-F238E27FC236}">
                    <a16:creationId xmlns:a16="http://schemas.microsoft.com/office/drawing/2014/main" id="{47BE8C34-DC66-4EC0-B6A2-0D5C5A12F3EA}"/>
                  </a:ext>
                </a:extLst>
              </p:cNvPr>
              <p:cNvSpPr>
                <a:spLocks/>
              </p:cNvSpPr>
              <p:nvPr/>
            </p:nvSpPr>
            <p:spPr bwMode="auto">
              <a:xfrm>
                <a:off x="7826751" y="4897434"/>
                <a:ext cx="106865" cy="90489"/>
              </a:xfrm>
              <a:custGeom>
                <a:avLst/>
                <a:gdLst>
                  <a:gd name="T0" fmla="*/ 2147483646 w 62"/>
                  <a:gd name="T1" fmla="*/ 0 h 57"/>
                  <a:gd name="T2" fmla="*/ 2147483646 w 62"/>
                  <a:gd name="T3" fmla="*/ 2147483646 h 57"/>
                  <a:gd name="T4" fmla="*/ 2147483646 w 62"/>
                  <a:gd name="T5" fmla="*/ 2147483646 h 57"/>
                  <a:gd name="T6" fmla="*/ 0 w 62"/>
                  <a:gd name="T7" fmla="*/ 2147483646 h 57"/>
                  <a:gd name="T8" fmla="*/ 2147483646 w 62"/>
                  <a:gd name="T9" fmla="*/ 2147483646 h 57"/>
                  <a:gd name="T10" fmla="*/ 2147483646 w 62"/>
                  <a:gd name="T11" fmla="*/ 0 h 57"/>
                  <a:gd name="T12" fmla="*/ 2147483646 w 62"/>
                  <a:gd name="T13" fmla="*/ 2147483646 h 57"/>
                  <a:gd name="T14" fmla="*/ 2147483646 w 62"/>
                  <a:gd name="T15" fmla="*/ 2147483646 h 57"/>
                  <a:gd name="T16" fmla="*/ 2147483646 w 62"/>
                  <a:gd name="T17" fmla="*/ 2147483646 h 57"/>
                  <a:gd name="T18" fmla="*/ 2147483646 w 62"/>
                  <a:gd name="T19" fmla="*/ 2147483646 h 57"/>
                  <a:gd name="T20" fmla="*/ 2147483646 w 62"/>
                  <a:gd name="T21" fmla="*/ 2147483646 h 57"/>
                  <a:gd name="T22" fmla="*/ 2147483646 w 62"/>
                  <a:gd name="T23" fmla="*/ 2147483646 h 57"/>
                  <a:gd name="T24" fmla="*/ 0 w 62"/>
                  <a:gd name="T25" fmla="*/ 2147483646 h 57"/>
                  <a:gd name="T26" fmla="*/ 2147483646 w 62"/>
                  <a:gd name="T27" fmla="*/ 2147483646 h 57"/>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2"/>
                  <a:gd name="T43" fmla="*/ 0 h 57"/>
                  <a:gd name="T44" fmla="*/ 62 w 62"/>
                  <a:gd name="T45" fmla="*/ 57 h 5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2" h="57">
                    <a:moveTo>
                      <a:pt x="3" y="3"/>
                    </a:moveTo>
                    <a:lnTo>
                      <a:pt x="61" y="0"/>
                    </a:lnTo>
                    <a:lnTo>
                      <a:pt x="62" y="12"/>
                    </a:lnTo>
                    <a:lnTo>
                      <a:pt x="17" y="40"/>
                    </a:lnTo>
                    <a:lnTo>
                      <a:pt x="46" y="38"/>
                    </a:lnTo>
                    <a:lnTo>
                      <a:pt x="25" y="57"/>
                    </a:lnTo>
                    <a:lnTo>
                      <a:pt x="10" y="56"/>
                    </a:lnTo>
                    <a:lnTo>
                      <a:pt x="9" y="41"/>
                    </a:lnTo>
                    <a:lnTo>
                      <a:pt x="0" y="38"/>
                    </a:lnTo>
                    <a:lnTo>
                      <a:pt x="3" y="3"/>
                    </a:lnTo>
                    <a:close/>
                  </a:path>
                </a:pathLst>
              </a:custGeom>
              <a:solidFill>
                <a:srgbClr val="A3A3D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22" name="Freeform 282">
                <a:extLst>
                  <a:ext uri="{FF2B5EF4-FFF2-40B4-BE49-F238E27FC236}">
                    <a16:creationId xmlns:a16="http://schemas.microsoft.com/office/drawing/2014/main" id="{116EE537-38AB-4220-9F2C-F099D451EEBA}"/>
                  </a:ext>
                </a:extLst>
              </p:cNvPr>
              <p:cNvSpPr>
                <a:spLocks/>
              </p:cNvSpPr>
              <p:nvPr/>
            </p:nvSpPr>
            <p:spPr bwMode="auto">
              <a:xfrm>
                <a:off x="7718157" y="4775197"/>
                <a:ext cx="65498" cy="212726"/>
              </a:xfrm>
              <a:custGeom>
                <a:avLst/>
                <a:gdLst>
                  <a:gd name="T0" fmla="*/ 2147483646 w 38"/>
                  <a:gd name="T1" fmla="*/ 0 h 134"/>
                  <a:gd name="T2" fmla="*/ 2147483646 w 38"/>
                  <a:gd name="T3" fmla="*/ 2147483646 h 134"/>
                  <a:gd name="T4" fmla="*/ 2147483646 w 38"/>
                  <a:gd name="T5" fmla="*/ 2147483646 h 134"/>
                  <a:gd name="T6" fmla="*/ 0 w 38"/>
                  <a:gd name="T7" fmla="*/ 2147483646 h 134"/>
                  <a:gd name="T8" fmla="*/ 2147483646 w 38"/>
                  <a:gd name="T9" fmla="*/ 0 h 134"/>
                  <a:gd name="T10" fmla="*/ 2147483646 w 38"/>
                  <a:gd name="T11" fmla="*/ 2147483646 h 134"/>
                  <a:gd name="T12" fmla="*/ 2147483646 w 38"/>
                  <a:gd name="T13" fmla="*/ 2147483646 h 134"/>
                  <a:gd name="T14" fmla="*/ 2147483646 w 38"/>
                  <a:gd name="T15" fmla="*/ 2147483646 h 134"/>
                  <a:gd name="T16" fmla="*/ 2147483646 w 38"/>
                  <a:gd name="T17" fmla="*/ 2147483646 h 134"/>
                  <a:gd name="T18" fmla="*/ 2147483646 w 38"/>
                  <a:gd name="T19" fmla="*/ 2147483646 h 134"/>
                  <a:gd name="T20" fmla="*/ 2147483646 w 38"/>
                  <a:gd name="T21" fmla="*/ 2147483646 h 134"/>
                  <a:gd name="T22" fmla="*/ 2147483646 w 38"/>
                  <a:gd name="T23" fmla="*/ 2147483646 h 134"/>
                  <a:gd name="T24" fmla="*/ 2147483646 w 38"/>
                  <a:gd name="T25" fmla="*/ 2147483646 h 134"/>
                  <a:gd name="T26" fmla="*/ 0 w 38"/>
                  <a:gd name="T27" fmla="*/ 2147483646 h 134"/>
                  <a:gd name="T28" fmla="*/ 2147483646 w 38"/>
                  <a:gd name="T29" fmla="*/ 2147483646 h 134"/>
                  <a:gd name="T30" fmla="*/ 2147483646 w 38"/>
                  <a:gd name="T31" fmla="*/ 0 h 134"/>
                  <a:gd name="T32" fmla="*/ 17694720 60000 65536"/>
                  <a:gd name="T33" fmla="*/ 0 60000 65536"/>
                  <a:gd name="T34" fmla="*/ 5898240 60000 65536"/>
                  <a:gd name="T35" fmla="*/ 1179648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134"/>
                  <a:gd name="T50" fmla="*/ 38 w 38"/>
                  <a:gd name="T51" fmla="*/ 134 h 13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134">
                    <a:moveTo>
                      <a:pt x="13" y="0"/>
                    </a:moveTo>
                    <a:lnTo>
                      <a:pt x="27" y="1"/>
                    </a:lnTo>
                    <a:lnTo>
                      <a:pt x="27" y="16"/>
                    </a:lnTo>
                    <a:lnTo>
                      <a:pt x="38" y="19"/>
                    </a:lnTo>
                    <a:lnTo>
                      <a:pt x="37" y="112"/>
                    </a:lnTo>
                    <a:lnTo>
                      <a:pt x="28" y="111"/>
                    </a:lnTo>
                    <a:lnTo>
                      <a:pt x="26" y="133"/>
                    </a:lnTo>
                    <a:lnTo>
                      <a:pt x="17" y="134"/>
                    </a:lnTo>
                    <a:lnTo>
                      <a:pt x="12" y="115"/>
                    </a:lnTo>
                    <a:lnTo>
                      <a:pt x="0" y="21"/>
                    </a:lnTo>
                    <a:lnTo>
                      <a:pt x="9" y="18"/>
                    </a:lnTo>
                    <a:lnTo>
                      <a:pt x="13" y="0"/>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23" name="Freeform 283">
                <a:extLst>
                  <a:ext uri="{FF2B5EF4-FFF2-40B4-BE49-F238E27FC236}">
                    <a16:creationId xmlns:a16="http://schemas.microsoft.com/office/drawing/2014/main" id="{F69921E3-78F5-4BF3-81F4-7D563C713BA1}"/>
                  </a:ext>
                </a:extLst>
              </p:cNvPr>
              <p:cNvSpPr>
                <a:spLocks/>
              </p:cNvSpPr>
              <p:nvPr/>
            </p:nvSpPr>
            <p:spPr bwMode="auto">
              <a:xfrm>
                <a:off x="7816410" y="4775197"/>
                <a:ext cx="125830" cy="120645"/>
              </a:xfrm>
              <a:custGeom>
                <a:avLst/>
                <a:gdLst>
                  <a:gd name="T0" fmla="*/ 2147483646 w 73"/>
                  <a:gd name="T1" fmla="*/ 0 h 76"/>
                  <a:gd name="T2" fmla="*/ 2147483646 w 73"/>
                  <a:gd name="T3" fmla="*/ 2147483646 h 76"/>
                  <a:gd name="T4" fmla="*/ 2147483646 w 73"/>
                  <a:gd name="T5" fmla="*/ 2147483646 h 76"/>
                  <a:gd name="T6" fmla="*/ 0 w 73"/>
                  <a:gd name="T7" fmla="*/ 2147483646 h 76"/>
                  <a:gd name="T8" fmla="*/ 2147483646 w 73"/>
                  <a:gd name="T9" fmla="*/ 2147483646 h 76"/>
                  <a:gd name="T10" fmla="*/ 2147483646 w 73"/>
                  <a:gd name="T11" fmla="*/ 2147483646 h 76"/>
                  <a:gd name="T12" fmla="*/ 2147483646 w 73"/>
                  <a:gd name="T13" fmla="*/ 2147483646 h 76"/>
                  <a:gd name="T14" fmla="*/ 0 w 73"/>
                  <a:gd name="T15" fmla="*/ 2147483646 h 76"/>
                  <a:gd name="T16" fmla="*/ 2147483646 w 73"/>
                  <a:gd name="T17" fmla="*/ 2147483646 h 76"/>
                  <a:gd name="T18" fmla="*/ 2147483646 w 73"/>
                  <a:gd name="T19" fmla="*/ 2147483646 h 76"/>
                  <a:gd name="T20" fmla="*/ 2147483646 w 73"/>
                  <a:gd name="T21" fmla="*/ 2147483646 h 76"/>
                  <a:gd name="T22" fmla="*/ 2147483646 w 73"/>
                  <a:gd name="T23" fmla="*/ 2147483646 h 76"/>
                  <a:gd name="T24" fmla="*/ 2147483646 w 73"/>
                  <a:gd name="T25" fmla="*/ 2147483646 h 76"/>
                  <a:gd name="T26" fmla="*/ 2147483646 w 73"/>
                  <a:gd name="T27" fmla="*/ 2147483646 h 76"/>
                  <a:gd name="T28" fmla="*/ 2147483646 w 73"/>
                  <a:gd name="T29" fmla="*/ 2147483646 h 76"/>
                  <a:gd name="T30" fmla="*/ 2147483646 w 73"/>
                  <a:gd name="T31" fmla="*/ 2147483646 h 76"/>
                  <a:gd name="T32" fmla="*/ 2147483646 w 73"/>
                  <a:gd name="T33" fmla="*/ 2147483646 h 76"/>
                  <a:gd name="T34" fmla="*/ 2147483646 w 73"/>
                  <a:gd name="T35" fmla="*/ 2147483646 h 76"/>
                  <a:gd name="T36" fmla="*/ 2147483646 w 73"/>
                  <a:gd name="T37" fmla="*/ 0 h 76"/>
                  <a:gd name="T38" fmla="*/ 2147483646 w 73"/>
                  <a:gd name="T39" fmla="*/ 2147483646 h 76"/>
                  <a:gd name="T40" fmla="*/ 17694720 60000 65536"/>
                  <a:gd name="T41" fmla="*/ 0 60000 65536"/>
                  <a:gd name="T42" fmla="*/ 5898240 60000 65536"/>
                  <a:gd name="T43" fmla="*/ 1179648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3"/>
                  <a:gd name="T61" fmla="*/ 0 h 76"/>
                  <a:gd name="T62" fmla="*/ 73 w 73"/>
                  <a:gd name="T63" fmla="*/ 76 h 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3" h="76">
                    <a:moveTo>
                      <a:pt x="16" y="3"/>
                    </a:moveTo>
                    <a:lnTo>
                      <a:pt x="14" y="19"/>
                    </a:lnTo>
                    <a:lnTo>
                      <a:pt x="1" y="21"/>
                    </a:lnTo>
                    <a:lnTo>
                      <a:pt x="0" y="75"/>
                    </a:lnTo>
                    <a:lnTo>
                      <a:pt x="70" y="76"/>
                    </a:lnTo>
                    <a:lnTo>
                      <a:pt x="32" y="67"/>
                    </a:lnTo>
                    <a:lnTo>
                      <a:pt x="60" y="64"/>
                    </a:lnTo>
                    <a:lnTo>
                      <a:pt x="36" y="44"/>
                    </a:lnTo>
                    <a:lnTo>
                      <a:pt x="14" y="53"/>
                    </a:lnTo>
                    <a:lnTo>
                      <a:pt x="34" y="33"/>
                    </a:lnTo>
                    <a:lnTo>
                      <a:pt x="70" y="53"/>
                    </a:lnTo>
                    <a:lnTo>
                      <a:pt x="73" y="23"/>
                    </a:lnTo>
                    <a:lnTo>
                      <a:pt x="62" y="21"/>
                    </a:lnTo>
                    <a:lnTo>
                      <a:pt x="65" y="1"/>
                    </a:lnTo>
                    <a:lnTo>
                      <a:pt x="27" y="0"/>
                    </a:lnTo>
                    <a:lnTo>
                      <a:pt x="16" y="3"/>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24" name="Freeform 284">
                <a:extLst>
                  <a:ext uri="{FF2B5EF4-FFF2-40B4-BE49-F238E27FC236}">
                    <a16:creationId xmlns:a16="http://schemas.microsoft.com/office/drawing/2014/main" id="{FDF7C5F6-6BDA-424E-989C-176D91C5C829}"/>
                  </a:ext>
                </a:extLst>
              </p:cNvPr>
              <p:cNvSpPr>
                <a:spLocks/>
              </p:cNvSpPr>
              <p:nvPr/>
            </p:nvSpPr>
            <p:spPr bwMode="auto">
              <a:xfrm>
                <a:off x="7993959" y="4773616"/>
                <a:ext cx="70673" cy="134938"/>
              </a:xfrm>
              <a:custGeom>
                <a:avLst/>
                <a:gdLst>
                  <a:gd name="T0" fmla="*/ 2147483646 w 41"/>
                  <a:gd name="T1" fmla="*/ 0 h 85"/>
                  <a:gd name="T2" fmla="*/ 2147483646 w 41"/>
                  <a:gd name="T3" fmla="*/ 2147483646 h 85"/>
                  <a:gd name="T4" fmla="*/ 2147483646 w 41"/>
                  <a:gd name="T5" fmla="*/ 2147483646 h 85"/>
                  <a:gd name="T6" fmla="*/ 0 w 41"/>
                  <a:gd name="T7" fmla="*/ 2147483646 h 85"/>
                  <a:gd name="T8" fmla="*/ 2147483646 w 41"/>
                  <a:gd name="T9" fmla="*/ 0 h 85"/>
                  <a:gd name="T10" fmla="*/ 2147483646 w 41"/>
                  <a:gd name="T11" fmla="*/ 0 h 85"/>
                  <a:gd name="T12" fmla="*/ 2147483646 w 41"/>
                  <a:gd name="T13" fmla="*/ 2147483646 h 85"/>
                  <a:gd name="T14" fmla="*/ 2147483646 w 41"/>
                  <a:gd name="T15" fmla="*/ 2147483646 h 85"/>
                  <a:gd name="T16" fmla="*/ 2147483646 w 41"/>
                  <a:gd name="T17" fmla="*/ 2147483646 h 85"/>
                  <a:gd name="T18" fmla="*/ 0 w 41"/>
                  <a:gd name="T19" fmla="*/ 2147483646 h 85"/>
                  <a:gd name="T20" fmla="*/ 2147483646 w 41"/>
                  <a:gd name="T21" fmla="*/ 2147483646 h 85"/>
                  <a:gd name="T22" fmla="*/ 2147483646 w 41"/>
                  <a:gd name="T23" fmla="*/ 2147483646 h 85"/>
                  <a:gd name="T24" fmla="*/ 2147483646 w 41"/>
                  <a:gd name="T25" fmla="*/ 0 h 85"/>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
                  <a:gd name="T40" fmla="*/ 0 h 85"/>
                  <a:gd name="T41" fmla="*/ 41 w 41"/>
                  <a:gd name="T42" fmla="*/ 85 h 8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 h="85">
                    <a:moveTo>
                      <a:pt x="12" y="0"/>
                    </a:moveTo>
                    <a:lnTo>
                      <a:pt x="36" y="0"/>
                    </a:lnTo>
                    <a:lnTo>
                      <a:pt x="30" y="22"/>
                    </a:lnTo>
                    <a:lnTo>
                      <a:pt x="41" y="24"/>
                    </a:lnTo>
                    <a:lnTo>
                      <a:pt x="38" y="41"/>
                    </a:lnTo>
                    <a:lnTo>
                      <a:pt x="0" y="85"/>
                    </a:lnTo>
                    <a:lnTo>
                      <a:pt x="1" y="22"/>
                    </a:lnTo>
                    <a:lnTo>
                      <a:pt x="7" y="18"/>
                    </a:lnTo>
                    <a:lnTo>
                      <a:pt x="12" y="0"/>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25" name="Freeform 285">
                <a:extLst>
                  <a:ext uri="{FF2B5EF4-FFF2-40B4-BE49-F238E27FC236}">
                    <a16:creationId xmlns:a16="http://schemas.microsoft.com/office/drawing/2014/main" id="{A66B0DDF-264A-4F55-AB96-1DE0EA7D89EB}"/>
                  </a:ext>
                </a:extLst>
              </p:cNvPr>
              <p:cNvSpPr>
                <a:spLocks/>
              </p:cNvSpPr>
              <p:nvPr/>
            </p:nvSpPr>
            <p:spPr bwMode="auto">
              <a:xfrm>
                <a:off x="7669895" y="4767260"/>
                <a:ext cx="68945" cy="28575"/>
              </a:xfrm>
              <a:custGeom>
                <a:avLst/>
                <a:gdLst>
                  <a:gd name="T0" fmla="*/ 2147483646 w 40"/>
                  <a:gd name="T1" fmla="*/ 0 h 18"/>
                  <a:gd name="T2" fmla="*/ 2147483646 w 40"/>
                  <a:gd name="T3" fmla="*/ 2147483646 h 18"/>
                  <a:gd name="T4" fmla="*/ 2147483646 w 40"/>
                  <a:gd name="T5" fmla="*/ 2147483646 h 18"/>
                  <a:gd name="T6" fmla="*/ 0 w 40"/>
                  <a:gd name="T7" fmla="*/ 2147483646 h 18"/>
                  <a:gd name="T8" fmla="*/ 0 w 40"/>
                  <a:gd name="T9" fmla="*/ 2147483646 h 18"/>
                  <a:gd name="T10" fmla="*/ 2147483646 w 40"/>
                  <a:gd name="T11" fmla="*/ 2147483646 h 18"/>
                  <a:gd name="T12" fmla="*/ 2147483646 w 40"/>
                  <a:gd name="T13" fmla="*/ 2147483646 h 18"/>
                  <a:gd name="T14" fmla="*/ 2147483646 w 40"/>
                  <a:gd name="T15" fmla="*/ 0 h 18"/>
                  <a:gd name="T16" fmla="*/ 0 w 40"/>
                  <a:gd name="T17" fmla="*/ 2147483646 h 18"/>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0"/>
                  <a:gd name="T28" fmla="*/ 0 h 18"/>
                  <a:gd name="T29" fmla="*/ 40 w 40"/>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18">
                    <a:moveTo>
                      <a:pt x="0" y="4"/>
                    </a:moveTo>
                    <a:lnTo>
                      <a:pt x="4" y="13"/>
                    </a:lnTo>
                    <a:lnTo>
                      <a:pt x="40" y="18"/>
                    </a:lnTo>
                    <a:lnTo>
                      <a:pt x="40" y="0"/>
                    </a:lnTo>
                    <a:lnTo>
                      <a:pt x="0" y="4"/>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26" name="Freeform 286">
                <a:extLst>
                  <a:ext uri="{FF2B5EF4-FFF2-40B4-BE49-F238E27FC236}">
                    <a16:creationId xmlns:a16="http://schemas.microsoft.com/office/drawing/2014/main" id="{20DB0367-B922-41F6-BCA3-A6FF1DF888C2}"/>
                  </a:ext>
                </a:extLst>
              </p:cNvPr>
              <p:cNvSpPr>
                <a:spLocks/>
              </p:cNvSpPr>
              <p:nvPr/>
            </p:nvSpPr>
            <p:spPr bwMode="auto">
              <a:xfrm>
                <a:off x="7769876" y="4772025"/>
                <a:ext cx="75840" cy="22229"/>
              </a:xfrm>
              <a:custGeom>
                <a:avLst/>
                <a:gdLst>
                  <a:gd name="T0" fmla="*/ 2147483646 w 44"/>
                  <a:gd name="T1" fmla="*/ 0 h 14"/>
                  <a:gd name="T2" fmla="*/ 2147483646 w 44"/>
                  <a:gd name="T3" fmla="*/ 2147483646 h 14"/>
                  <a:gd name="T4" fmla="*/ 2147483646 w 44"/>
                  <a:gd name="T5" fmla="*/ 2147483646 h 14"/>
                  <a:gd name="T6" fmla="*/ 0 w 44"/>
                  <a:gd name="T7" fmla="*/ 2147483646 h 14"/>
                  <a:gd name="T8" fmla="*/ 0 w 44"/>
                  <a:gd name="T9" fmla="*/ 2147483646 h 14"/>
                  <a:gd name="T10" fmla="*/ 0 w 44"/>
                  <a:gd name="T11" fmla="*/ 2147483646 h 14"/>
                  <a:gd name="T12" fmla="*/ 2147483646 w 44"/>
                  <a:gd name="T13" fmla="*/ 2147483646 h 14"/>
                  <a:gd name="T14" fmla="*/ 2147483646 w 44"/>
                  <a:gd name="T15" fmla="*/ 0 h 14"/>
                  <a:gd name="T16" fmla="*/ 0 w 44"/>
                  <a:gd name="T17" fmla="*/ 2147483646 h 1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4"/>
                  <a:gd name="T28" fmla="*/ 0 h 14"/>
                  <a:gd name="T29" fmla="*/ 44 w 4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14">
                    <a:moveTo>
                      <a:pt x="0" y="2"/>
                    </a:moveTo>
                    <a:lnTo>
                      <a:pt x="0" y="14"/>
                    </a:lnTo>
                    <a:lnTo>
                      <a:pt x="44" y="14"/>
                    </a:lnTo>
                    <a:lnTo>
                      <a:pt x="42"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27" name="Freeform 287">
                <a:extLst>
                  <a:ext uri="{FF2B5EF4-FFF2-40B4-BE49-F238E27FC236}">
                    <a16:creationId xmlns:a16="http://schemas.microsoft.com/office/drawing/2014/main" id="{939BA4B2-E542-458C-945A-D48868AF62B6}"/>
                  </a:ext>
                </a:extLst>
              </p:cNvPr>
              <p:cNvSpPr>
                <a:spLocks/>
              </p:cNvSpPr>
              <p:nvPr/>
            </p:nvSpPr>
            <p:spPr bwMode="auto">
              <a:xfrm>
                <a:off x="7926732" y="4772025"/>
                <a:ext cx="79287" cy="19046"/>
              </a:xfrm>
              <a:custGeom>
                <a:avLst/>
                <a:gdLst>
                  <a:gd name="T0" fmla="*/ 2147483646 w 46"/>
                  <a:gd name="T1" fmla="*/ 0 h 12"/>
                  <a:gd name="T2" fmla="*/ 2147483646 w 46"/>
                  <a:gd name="T3" fmla="*/ 2147483646 h 12"/>
                  <a:gd name="T4" fmla="*/ 2147483646 w 46"/>
                  <a:gd name="T5" fmla="*/ 2147483646 h 12"/>
                  <a:gd name="T6" fmla="*/ 0 w 46"/>
                  <a:gd name="T7" fmla="*/ 2147483646 h 12"/>
                  <a:gd name="T8" fmla="*/ 2147483646 w 46"/>
                  <a:gd name="T9" fmla="*/ 2147483646 h 12"/>
                  <a:gd name="T10" fmla="*/ 0 w 46"/>
                  <a:gd name="T11" fmla="*/ 2147483646 h 12"/>
                  <a:gd name="T12" fmla="*/ 2147483646 w 46"/>
                  <a:gd name="T13" fmla="*/ 2147483646 h 12"/>
                  <a:gd name="T14" fmla="*/ 2147483646 w 46"/>
                  <a:gd name="T15" fmla="*/ 0 h 12"/>
                  <a:gd name="T16" fmla="*/ 2147483646 w 46"/>
                  <a:gd name="T17" fmla="*/ 2147483646 h 12"/>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6"/>
                  <a:gd name="T28" fmla="*/ 0 h 12"/>
                  <a:gd name="T29" fmla="*/ 46 w 46"/>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12">
                    <a:moveTo>
                      <a:pt x="1" y="4"/>
                    </a:moveTo>
                    <a:lnTo>
                      <a:pt x="0" y="12"/>
                    </a:lnTo>
                    <a:lnTo>
                      <a:pt x="43" y="11"/>
                    </a:lnTo>
                    <a:lnTo>
                      <a:pt x="46" y="0"/>
                    </a:lnTo>
                    <a:lnTo>
                      <a:pt x="1" y="4"/>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28" name="Freeform 288">
                <a:extLst>
                  <a:ext uri="{FF2B5EF4-FFF2-40B4-BE49-F238E27FC236}">
                    <a16:creationId xmlns:a16="http://schemas.microsoft.com/office/drawing/2014/main" id="{92E2628C-A709-4BAF-A986-8778B194AC90}"/>
                  </a:ext>
                </a:extLst>
              </p:cNvPr>
              <p:cNvSpPr>
                <a:spLocks/>
              </p:cNvSpPr>
              <p:nvPr/>
            </p:nvSpPr>
            <p:spPr bwMode="auto">
              <a:xfrm>
                <a:off x="8050834" y="4772025"/>
                <a:ext cx="62051" cy="22229"/>
              </a:xfrm>
              <a:custGeom>
                <a:avLst/>
                <a:gdLst>
                  <a:gd name="T0" fmla="*/ 2147483646 w 36"/>
                  <a:gd name="T1" fmla="*/ 0 h 14"/>
                  <a:gd name="T2" fmla="*/ 2147483646 w 36"/>
                  <a:gd name="T3" fmla="*/ 2147483646 h 14"/>
                  <a:gd name="T4" fmla="*/ 2147483646 w 36"/>
                  <a:gd name="T5" fmla="*/ 2147483646 h 14"/>
                  <a:gd name="T6" fmla="*/ 0 w 36"/>
                  <a:gd name="T7" fmla="*/ 2147483646 h 14"/>
                  <a:gd name="T8" fmla="*/ 2147483646 w 36"/>
                  <a:gd name="T9" fmla="*/ 2147483646 h 14"/>
                  <a:gd name="T10" fmla="*/ 0 w 36"/>
                  <a:gd name="T11" fmla="*/ 2147483646 h 14"/>
                  <a:gd name="T12" fmla="*/ 2147483646 w 36"/>
                  <a:gd name="T13" fmla="*/ 2147483646 h 14"/>
                  <a:gd name="T14" fmla="*/ 2147483646 w 36"/>
                  <a:gd name="T15" fmla="*/ 0 h 14"/>
                  <a:gd name="T16" fmla="*/ 2147483646 w 36"/>
                  <a:gd name="T17" fmla="*/ 2147483646 h 1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36"/>
                  <a:gd name="T28" fmla="*/ 0 h 14"/>
                  <a:gd name="T29" fmla="*/ 36 w 36"/>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14">
                    <a:moveTo>
                      <a:pt x="2" y="2"/>
                    </a:moveTo>
                    <a:lnTo>
                      <a:pt x="0" y="14"/>
                    </a:lnTo>
                    <a:lnTo>
                      <a:pt x="36" y="10"/>
                    </a:lnTo>
                    <a:lnTo>
                      <a:pt x="36" y="0"/>
                    </a:lnTo>
                    <a:lnTo>
                      <a:pt x="2"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29" name="Freeform 289">
                <a:extLst>
                  <a:ext uri="{FF2B5EF4-FFF2-40B4-BE49-F238E27FC236}">
                    <a16:creationId xmlns:a16="http://schemas.microsoft.com/office/drawing/2014/main" id="{A3465E0C-F90F-430C-87F8-61B8E4213628}"/>
                  </a:ext>
                </a:extLst>
              </p:cNvPr>
              <p:cNvSpPr>
                <a:spLocks/>
              </p:cNvSpPr>
              <p:nvPr/>
            </p:nvSpPr>
            <p:spPr bwMode="auto">
              <a:xfrm>
                <a:off x="8045668" y="4810128"/>
                <a:ext cx="58603" cy="138110"/>
              </a:xfrm>
              <a:custGeom>
                <a:avLst/>
                <a:gdLst>
                  <a:gd name="T0" fmla="*/ 2147483646 w 34"/>
                  <a:gd name="T1" fmla="*/ 0 h 87"/>
                  <a:gd name="T2" fmla="*/ 2147483646 w 34"/>
                  <a:gd name="T3" fmla="*/ 2147483646 h 87"/>
                  <a:gd name="T4" fmla="*/ 2147483646 w 34"/>
                  <a:gd name="T5" fmla="*/ 2147483646 h 87"/>
                  <a:gd name="T6" fmla="*/ 0 w 34"/>
                  <a:gd name="T7" fmla="*/ 2147483646 h 87"/>
                  <a:gd name="T8" fmla="*/ 2147483646 w 34"/>
                  <a:gd name="T9" fmla="*/ 2147483646 h 87"/>
                  <a:gd name="T10" fmla="*/ 2147483646 w 34"/>
                  <a:gd name="T11" fmla="*/ 2147483646 h 87"/>
                  <a:gd name="T12" fmla="*/ 2147483646 w 34"/>
                  <a:gd name="T13" fmla="*/ 2147483646 h 87"/>
                  <a:gd name="T14" fmla="*/ 0 w 34"/>
                  <a:gd name="T15" fmla="*/ 2147483646 h 87"/>
                  <a:gd name="T16" fmla="*/ 2147483646 w 34"/>
                  <a:gd name="T17" fmla="*/ 2147483646 h 87"/>
                  <a:gd name="T18" fmla="*/ 2147483646 w 34"/>
                  <a:gd name="T19" fmla="*/ 0 h 87"/>
                  <a:gd name="T20" fmla="*/ 2147483646 w 34"/>
                  <a:gd name="T21" fmla="*/ 2147483646 h 87"/>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34"/>
                  <a:gd name="T34" fmla="*/ 0 h 87"/>
                  <a:gd name="T35" fmla="*/ 34 w 34"/>
                  <a:gd name="T36" fmla="*/ 87 h 8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 h="87">
                    <a:moveTo>
                      <a:pt x="33" y="5"/>
                    </a:moveTo>
                    <a:lnTo>
                      <a:pt x="18" y="9"/>
                    </a:lnTo>
                    <a:lnTo>
                      <a:pt x="19" y="87"/>
                    </a:lnTo>
                    <a:lnTo>
                      <a:pt x="0" y="87"/>
                    </a:lnTo>
                    <a:lnTo>
                      <a:pt x="10" y="1"/>
                    </a:lnTo>
                    <a:lnTo>
                      <a:pt x="34" y="0"/>
                    </a:lnTo>
                    <a:lnTo>
                      <a:pt x="33" y="5"/>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30" name="Freeform 290">
                <a:extLst>
                  <a:ext uri="{FF2B5EF4-FFF2-40B4-BE49-F238E27FC236}">
                    <a16:creationId xmlns:a16="http://schemas.microsoft.com/office/drawing/2014/main" id="{1ABB5E70-F665-4F9A-A282-315A84CE7F07}"/>
                  </a:ext>
                </a:extLst>
              </p:cNvPr>
              <p:cNvSpPr>
                <a:spLocks/>
              </p:cNvSpPr>
              <p:nvPr/>
            </p:nvSpPr>
            <p:spPr bwMode="auto">
              <a:xfrm>
                <a:off x="7935346" y="4811709"/>
                <a:ext cx="55156" cy="142875"/>
              </a:xfrm>
              <a:custGeom>
                <a:avLst/>
                <a:gdLst>
                  <a:gd name="T0" fmla="*/ 2147483646 w 32"/>
                  <a:gd name="T1" fmla="*/ 0 h 90"/>
                  <a:gd name="T2" fmla="*/ 2147483646 w 32"/>
                  <a:gd name="T3" fmla="*/ 2147483646 h 90"/>
                  <a:gd name="T4" fmla="*/ 2147483646 w 32"/>
                  <a:gd name="T5" fmla="*/ 2147483646 h 90"/>
                  <a:gd name="T6" fmla="*/ 0 w 32"/>
                  <a:gd name="T7" fmla="*/ 2147483646 h 90"/>
                  <a:gd name="T8" fmla="*/ 2147483646 w 32"/>
                  <a:gd name="T9" fmla="*/ 0 h 90"/>
                  <a:gd name="T10" fmla="*/ 2147483646 w 32"/>
                  <a:gd name="T11" fmla="*/ 2147483646 h 90"/>
                  <a:gd name="T12" fmla="*/ 2147483646 w 32"/>
                  <a:gd name="T13" fmla="*/ 2147483646 h 90"/>
                  <a:gd name="T14" fmla="*/ 2147483646 w 32"/>
                  <a:gd name="T15" fmla="*/ 2147483646 h 90"/>
                  <a:gd name="T16" fmla="*/ 0 w 32"/>
                  <a:gd name="T17" fmla="*/ 2147483646 h 90"/>
                  <a:gd name="T18" fmla="*/ 2147483646 w 32"/>
                  <a:gd name="T19" fmla="*/ 0 h 90"/>
                  <a:gd name="T20" fmla="*/ 2147483646 w 32"/>
                  <a:gd name="T21" fmla="*/ 0 h 90"/>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32"/>
                  <a:gd name="T34" fmla="*/ 0 h 90"/>
                  <a:gd name="T35" fmla="*/ 32 w 32"/>
                  <a:gd name="T36" fmla="*/ 90 h 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90">
                    <a:moveTo>
                      <a:pt x="32" y="0"/>
                    </a:moveTo>
                    <a:lnTo>
                      <a:pt x="30" y="7"/>
                    </a:lnTo>
                    <a:lnTo>
                      <a:pt x="13" y="38"/>
                    </a:lnTo>
                    <a:lnTo>
                      <a:pt x="12" y="88"/>
                    </a:lnTo>
                    <a:lnTo>
                      <a:pt x="0" y="90"/>
                    </a:lnTo>
                    <a:lnTo>
                      <a:pt x="4" y="0"/>
                    </a:lnTo>
                    <a:lnTo>
                      <a:pt x="32"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31" name="Freeform 291">
                <a:extLst>
                  <a:ext uri="{FF2B5EF4-FFF2-40B4-BE49-F238E27FC236}">
                    <a16:creationId xmlns:a16="http://schemas.microsoft.com/office/drawing/2014/main" id="{0DC3B7D8-7DC9-447B-BDFF-89F1C5DB2CC5}"/>
                  </a:ext>
                </a:extLst>
              </p:cNvPr>
              <p:cNvSpPr>
                <a:spLocks/>
              </p:cNvSpPr>
              <p:nvPr/>
            </p:nvSpPr>
            <p:spPr bwMode="auto">
              <a:xfrm>
                <a:off x="7781937" y="4805364"/>
                <a:ext cx="39648" cy="150811"/>
              </a:xfrm>
              <a:custGeom>
                <a:avLst/>
                <a:gdLst>
                  <a:gd name="T0" fmla="*/ 2147483646 w 23"/>
                  <a:gd name="T1" fmla="*/ 0 h 95"/>
                  <a:gd name="T2" fmla="*/ 2147483646 w 23"/>
                  <a:gd name="T3" fmla="*/ 2147483646 h 95"/>
                  <a:gd name="T4" fmla="*/ 2147483646 w 23"/>
                  <a:gd name="T5" fmla="*/ 2147483646 h 95"/>
                  <a:gd name="T6" fmla="*/ 0 w 23"/>
                  <a:gd name="T7" fmla="*/ 2147483646 h 95"/>
                  <a:gd name="T8" fmla="*/ 0 w 23"/>
                  <a:gd name="T9" fmla="*/ 2147483646 h 95"/>
                  <a:gd name="T10" fmla="*/ 2147483646 w 23"/>
                  <a:gd name="T11" fmla="*/ 2147483646 h 95"/>
                  <a:gd name="T12" fmla="*/ 2147483646 w 23"/>
                  <a:gd name="T13" fmla="*/ 2147483646 h 95"/>
                  <a:gd name="T14" fmla="*/ 2147483646 w 23"/>
                  <a:gd name="T15" fmla="*/ 2147483646 h 95"/>
                  <a:gd name="T16" fmla="*/ 2147483646 w 23"/>
                  <a:gd name="T17" fmla="*/ 2147483646 h 95"/>
                  <a:gd name="T18" fmla="*/ 2147483646 w 23"/>
                  <a:gd name="T19" fmla="*/ 0 h 95"/>
                  <a:gd name="T20" fmla="*/ 0 w 23"/>
                  <a:gd name="T21" fmla="*/ 2147483646 h 95"/>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95"/>
                  <a:gd name="T35" fmla="*/ 23 w 23"/>
                  <a:gd name="T36" fmla="*/ 95 h 9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95">
                    <a:moveTo>
                      <a:pt x="0" y="2"/>
                    </a:moveTo>
                    <a:lnTo>
                      <a:pt x="2" y="17"/>
                    </a:lnTo>
                    <a:lnTo>
                      <a:pt x="11" y="48"/>
                    </a:lnTo>
                    <a:lnTo>
                      <a:pt x="11" y="95"/>
                    </a:lnTo>
                    <a:lnTo>
                      <a:pt x="21" y="95"/>
                    </a:lnTo>
                    <a:lnTo>
                      <a:pt x="23"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32" name="Freeform 292">
                <a:extLst>
                  <a:ext uri="{FF2B5EF4-FFF2-40B4-BE49-F238E27FC236}">
                    <a16:creationId xmlns:a16="http://schemas.microsoft.com/office/drawing/2014/main" id="{37F12F7D-441F-4ED9-BAE5-52E8F0CEAB26}"/>
                  </a:ext>
                </a:extLst>
              </p:cNvPr>
              <p:cNvSpPr>
                <a:spLocks/>
              </p:cNvSpPr>
              <p:nvPr/>
            </p:nvSpPr>
            <p:spPr bwMode="auto">
              <a:xfrm>
                <a:off x="7683684" y="4810128"/>
                <a:ext cx="44814" cy="144466"/>
              </a:xfrm>
              <a:custGeom>
                <a:avLst/>
                <a:gdLst>
                  <a:gd name="T0" fmla="*/ 2147483646 w 26"/>
                  <a:gd name="T1" fmla="*/ 0 h 91"/>
                  <a:gd name="T2" fmla="*/ 2147483646 w 26"/>
                  <a:gd name="T3" fmla="*/ 2147483646 h 91"/>
                  <a:gd name="T4" fmla="*/ 2147483646 w 26"/>
                  <a:gd name="T5" fmla="*/ 2147483646 h 91"/>
                  <a:gd name="T6" fmla="*/ 0 w 26"/>
                  <a:gd name="T7" fmla="*/ 2147483646 h 91"/>
                  <a:gd name="T8" fmla="*/ 0 w 26"/>
                  <a:gd name="T9" fmla="*/ 0 h 91"/>
                  <a:gd name="T10" fmla="*/ 2147483646 w 26"/>
                  <a:gd name="T11" fmla="*/ 2147483646 h 91"/>
                  <a:gd name="T12" fmla="*/ 2147483646 w 26"/>
                  <a:gd name="T13" fmla="*/ 2147483646 h 91"/>
                  <a:gd name="T14" fmla="*/ 2147483646 w 26"/>
                  <a:gd name="T15" fmla="*/ 2147483646 h 91"/>
                  <a:gd name="T16" fmla="*/ 2147483646 w 26"/>
                  <a:gd name="T17" fmla="*/ 0 h 91"/>
                  <a:gd name="T18" fmla="*/ 0 w 26"/>
                  <a:gd name="T19" fmla="*/ 0 h 91"/>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26"/>
                  <a:gd name="T31" fmla="*/ 0 h 91"/>
                  <a:gd name="T32" fmla="*/ 26 w 26"/>
                  <a:gd name="T33" fmla="*/ 91 h 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91">
                    <a:moveTo>
                      <a:pt x="0" y="0"/>
                    </a:moveTo>
                    <a:lnTo>
                      <a:pt x="2" y="19"/>
                    </a:lnTo>
                    <a:lnTo>
                      <a:pt x="16" y="91"/>
                    </a:lnTo>
                    <a:lnTo>
                      <a:pt x="26" y="91"/>
                    </a:lnTo>
                    <a:lnTo>
                      <a:pt x="24" y="0"/>
                    </a:lnTo>
                    <a:lnTo>
                      <a:pt x="0"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33" name="Freeform 293">
                <a:extLst>
                  <a:ext uri="{FF2B5EF4-FFF2-40B4-BE49-F238E27FC236}">
                    <a16:creationId xmlns:a16="http://schemas.microsoft.com/office/drawing/2014/main" id="{1D053396-9D36-462B-9FD0-0A8ABD5896FE}"/>
                  </a:ext>
                </a:extLst>
              </p:cNvPr>
              <p:cNvSpPr>
                <a:spLocks/>
              </p:cNvSpPr>
              <p:nvPr/>
            </p:nvSpPr>
            <p:spPr bwMode="auto">
              <a:xfrm>
                <a:off x="7618186" y="4991096"/>
                <a:ext cx="522286" cy="69851"/>
              </a:xfrm>
              <a:custGeom>
                <a:avLst/>
                <a:gdLst>
                  <a:gd name="T0" fmla="*/ 2147483646 w 303"/>
                  <a:gd name="T1" fmla="*/ 0 h 44"/>
                  <a:gd name="T2" fmla="*/ 2147483646 w 303"/>
                  <a:gd name="T3" fmla="*/ 2147483646 h 44"/>
                  <a:gd name="T4" fmla="*/ 2147483646 w 303"/>
                  <a:gd name="T5" fmla="*/ 2147483646 h 44"/>
                  <a:gd name="T6" fmla="*/ 0 w 303"/>
                  <a:gd name="T7" fmla="*/ 2147483646 h 44"/>
                  <a:gd name="T8" fmla="*/ 2147483646 w 303"/>
                  <a:gd name="T9" fmla="*/ 0 h 44"/>
                  <a:gd name="T10" fmla="*/ 2147483646 w 303"/>
                  <a:gd name="T11" fmla="*/ 0 h 44"/>
                  <a:gd name="T12" fmla="*/ 2147483646 w 303"/>
                  <a:gd name="T13" fmla="*/ 2147483646 h 44"/>
                  <a:gd name="T14" fmla="*/ 2147483646 w 303"/>
                  <a:gd name="T15" fmla="*/ 2147483646 h 44"/>
                  <a:gd name="T16" fmla="*/ 2147483646 w 303"/>
                  <a:gd name="T17" fmla="*/ 2147483646 h 44"/>
                  <a:gd name="T18" fmla="*/ 2147483646 w 303"/>
                  <a:gd name="T19" fmla="*/ 2147483646 h 44"/>
                  <a:gd name="T20" fmla="*/ 2147483646 w 303"/>
                  <a:gd name="T21" fmla="*/ 2147483646 h 44"/>
                  <a:gd name="T22" fmla="*/ 2147483646 w 303"/>
                  <a:gd name="T23" fmla="*/ 2147483646 h 44"/>
                  <a:gd name="T24" fmla="*/ 2147483646 w 303"/>
                  <a:gd name="T25" fmla="*/ 2147483646 h 44"/>
                  <a:gd name="T26" fmla="*/ 2147483646 w 303"/>
                  <a:gd name="T27" fmla="*/ 2147483646 h 44"/>
                  <a:gd name="T28" fmla="*/ 2147483646 w 303"/>
                  <a:gd name="T29" fmla="*/ 2147483646 h 44"/>
                  <a:gd name="T30" fmla="*/ 0 w 303"/>
                  <a:gd name="T31" fmla="*/ 2147483646 h 44"/>
                  <a:gd name="T32" fmla="*/ 2147483646 w 303"/>
                  <a:gd name="T33" fmla="*/ 2147483646 h 44"/>
                  <a:gd name="T34" fmla="*/ 2147483646 w 303"/>
                  <a:gd name="T35" fmla="*/ 2147483646 h 44"/>
                  <a:gd name="T36" fmla="*/ 2147483646 w 303"/>
                  <a:gd name="T37" fmla="*/ 0 h 44"/>
                  <a:gd name="T38" fmla="*/ 17694720 60000 65536"/>
                  <a:gd name="T39" fmla="*/ 0 60000 65536"/>
                  <a:gd name="T40" fmla="*/ 5898240 60000 65536"/>
                  <a:gd name="T41" fmla="*/ 1179648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03"/>
                  <a:gd name="T58" fmla="*/ 0 h 44"/>
                  <a:gd name="T59" fmla="*/ 303 w 303"/>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03" h="44">
                    <a:moveTo>
                      <a:pt x="46" y="0"/>
                    </a:moveTo>
                    <a:lnTo>
                      <a:pt x="271" y="0"/>
                    </a:lnTo>
                    <a:lnTo>
                      <a:pt x="267" y="8"/>
                    </a:lnTo>
                    <a:lnTo>
                      <a:pt x="30" y="9"/>
                    </a:lnTo>
                    <a:lnTo>
                      <a:pt x="27" y="13"/>
                    </a:lnTo>
                    <a:lnTo>
                      <a:pt x="275" y="15"/>
                    </a:lnTo>
                    <a:lnTo>
                      <a:pt x="286" y="23"/>
                    </a:lnTo>
                    <a:lnTo>
                      <a:pt x="13" y="22"/>
                    </a:lnTo>
                    <a:lnTo>
                      <a:pt x="28" y="25"/>
                    </a:lnTo>
                    <a:lnTo>
                      <a:pt x="303" y="31"/>
                    </a:lnTo>
                    <a:lnTo>
                      <a:pt x="301" y="44"/>
                    </a:lnTo>
                    <a:lnTo>
                      <a:pt x="0" y="39"/>
                    </a:lnTo>
                    <a:lnTo>
                      <a:pt x="9" y="16"/>
                    </a:lnTo>
                    <a:lnTo>
                      <a:pt x="29" y="2"/>
                    </a:lnTo>
                    <a:lnTo>
                      <a:pt x="46"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34" name="Freeform 294">
                <a:extLst>
                  <a:ext uri="{FF2B5EF4-FFF2-40B4-BE49-F238E27FC236}">
                    <a16:creationId xmlns:a16="http://schemas.microsoft.com/office/drawing/2014/main" id="{E4C16584-2E94-4165-A88D-0AE22BB08E8D}"/>
                  </a:ext>
                </a:extLst>
              </p:cNvPr>
              <p:cNvSpPr>
                <a:spLocks/>
              </p:cNvSpPr>
              <p:nvPr/>
            </p:nvSpPr>
            <p:spPr bwMode="auto">
              <a:xfrm>
                <a:off x="7711263" y="4657725"/>
                <a:ext cx="372325" cy="93661"/>
              </a:xfrm>
              <a:custGeom>
                <a:avLst/>
                <a:gdLst>
                  <a:gd name="T0" fmla="*/ 2147483646 w 216"/>
                  <a:gd name="T1" fmla="*/ 0 h 59"/>
                  <a:gd name="T2" fmla="*/ 2147483646 w 216"/>
                  <a:gd name="T3" fmla="*/ 2147483646 h 59"/>
                  <a:gd name="T4" fmla="*/ 2147483646 w 216"/>
                  <a:gd name="T5" fmla="*/ 2147483646 h 59"/>
                  <a:gd name="T6" fmla="*/ 0 w 216"/>
                  <a:gd name="T7" fmla="*/ 2147483646 h 59"/>
                  <a:gd name="T8" fmla="*/ 0 w 216"/>
                  <a:gd name="T9" fmla="*/ 2147483646 h 59"/>
                  <a:gd name="T10" fmla="*/ 2147483646 w 216"/>
                  <a:gd name="T11" fmla="*/ 0 h 59"/>
                  <a:gd name="T12" fmla="*/ 2147483646 w 216"/>
                  <a:gd name="T13" fmla="*/ 2147483646 h 59"/>
                  <a:gd name="T14" fmla="*/ 2147483646 w 216"/>
                  <a:gd name="T15" fmla="*/ 2147483646 h 59"/>
                  <a:gd name="T16" fmla="*/ 2147483646 w 216"/>
                  <a:gd name="T17" fmla="*/ 2147483646 h 59"/>
                  <a:gd name="T18" fmla="*/ 2147483646 w 216"/>
                  <a:gd name="T19" fmla="*/ 2147483646 h 59"/>
                  <a:gd name="T20" fmla="*/ 0 w 216"/>
                  <a:gd name="T21" fmla="*/ 2147483646 h 59"/>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16"/>
                  <a:gd name="T34" fmla="*/ 0 h 59"/>
                  <a:gd name="T35" fmla="*/ 216 w 216"/>
                  <a:gd name="T36" fmla="*/ 59 h 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 h="59">
                    <a:moveTo>
                      <a:pt x="0" y="52"/>
                    </a:moveTo>
                    <a:lnTo>
                      <a:pt x="121" y="0"/>
                    </a:lnTo>
                    <a:lnTo>
                      <a:pt x="216" y="59"/>
                    </a:lnTo>
                    <a:lnTo>
                      <a:pt x="119" y="58"/>
                    </a:lnTo>
                    <a:lnTo>
                      <a:pt x="64" y="40"/>
                    </a:lnTo>
                    <a:lnTo>
                      <a:pt x="16" y="55"/>
                    </a:lnTo>
                    <a:lnTo>
                      <a:pt x="0" y="52"/>
                    </a:lnTo>
                    <a:close/>
                  </a:path>
                </a:pathLst>
              </a:custGeom>
              <a:solidFill>
                <a:srgbClr val="D1BABA"/>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35" name="Freeform 295">
                <a:extLst>
                  <a:ext uri="{FF2B5EF4-FFF2-40B4-BE49-F238E27FC236}">
                    <a16:creationId xmlns:a16="http://schemas.microsoft.com/office/drawing/2014/main" id="{688A2F04-D620-42D7-9ABB-14356DA3342A}"/>
                  </a:ext>
                </a:extLst>
              </p:cNvPr>
              <p:cNvSpPr>
                <a:spLocks/>
              </p:cNvSpPr>
              <p:nvPr/>
            </p:nvSpPr>
            <p:spPr bwMode="auto">
              <a:xfrm>
                <a:off x="7731956" y="4668834"/>
                <a:ext cx="343018" cy="82552"/>
              </a:xfrm>
              <a:custGeom>
                <a:avLst/>
                <a:gdLst>
                  <a:gd name="T0" fmla="*/ 2147483646 w 199"/>
                  <a:gd name="T1" fmla="*/ 0 h 52"/>
                  <a:gd name="T2" fmla="*/ 2147483646 w 199"/>
                  <a:gd name="T3" fmla="*/ 2147483646 h 52"/>
                  <a:gd name="T4" fmla="*/ 2147483646 w 199"/>
                  <a:gd name="T5" fmla="*/ 2147483646 h 52"/>
                  <a:gd name="T6" fmla="*/ 0 w 199"/>
                  <a:gd name="T7" fmla="*/ 2147483646 h 52"/>
                  <a:gd name="T8" fmla="*/ 0 w 199"/>
                  <a:gd name="T9" fmla="*/ 2147483646 h 52"/>
                  <a:gd name="T10" fmla="*/ 2147483646 w 199"/>
                  <a:gd name="T11" fmla="*/ 0 h 52"/>
                  <a:gd name="T12" fmla="*/ 2147483646 w 199"/>
                  <a:gd name="T13" fmla="*/ 2147483646 h 52"/>
                  <a:gd name="T14" fmla="*/ 2147483646 w 199"/>
                  <a:gd name="T15" fmla="*/ 2147483646 h 52"/>
                  <a:gd name="T16" fmla="*/ 2147483646 w 199"/>
                  <a:gd name="T17" fmla="*/ 2147483646 h 52"/>
                  <a:gd name="T18" fmla="*/ 0 w 199"/>
                  <a:gd name="T19" fmla="*/ 2147483646 h 52"/>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199"/>
                  <a:gd name="T31" fmla="*/ 0 h 52"/>
                  <a:gd name="T32" fmla="*/ 199 w 199"/>
                  <a:gd name="T33" fmla="*/ 52 h 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9" h="52">
                    <a:moveTo>
                      <a:pt x="0" y="49"/>
                    </a:moveTo>
                    <a:lnTo>
                      <a:pt x="116" y="0"/>
                    </a:lnTo>
                    <a:lnTo>
                      <a:pt x="199" y="52"/>
                    </a:lnTo>
                    <a:lnTo>
                      <a:pt x="151" y="51"/>
                    </a:lnTo>
                    <a:lnTo>
                      <a:pt x="105" y="22"/>
                    </a:lnTo>
                    <a:lnTo>
                      <a:pt x="0" y="49"/>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36" name="Freeform 296">
                <a:extLst>
                  <a:ext uri="{FF2B5EF4-FFF2-40B4-BE49-F238E27FC236}">
                    <a16:creationId xmlns:a16="http://schemas.microsoft.com/office/drawing/2014/main" id="{41AAF8DA-C6A5-4ECA-9824-02A24D18A067}"/>
                  </a:ext>
                </a:extLst>
              </p:cNvPr>
              <p:cNvSpPr>
                <a:spLocks/>
              </p:cNvSpPr>
              <p:nvPr/>
            </p:nvSpPr>
            <p:spPr bwMode="auto">
              <a:xfrm>
                <a:off x="7633703" y="4630741"/>
                <a:ext cx="530900" cy="150811"/>
              </a:xfrm>
              <a:custGeom>
                <a:avLst/>
                <a:gdLst>
                  <a:gd name="T0" fmla="*/ 2147483646 w 308"/>
                  <a:gd name="T1" fmla="*/ 0 h 95"/>
                  <a:gd name="T2" fmla="*/ 2147483646 w 308"/>
                  <a:gd name="T3" fmla="*/ 2147483646 h 95"/>
                  <a:gd name="T4" fmla="*/ 2147483646 w 308"/>
                  <a:gd name="T5" fmla="*/ 2147483646 h 95"/>
                  <a:gd name="T6" fmla="*/ 0 w 308"/>
                  <a:gd name="T7" fmla="*/ 2147483646 h 95"/>
                  <a:gd name="T8" fmla="*/ 0 w 308"/>
                  <a:gd name="T9" fmla="*/ 2147483646 h 95"/>
                  <a:gd name="T10" fmla="*/ 2147483646 w 308"/>
                  <a:gd name="T11" fmla="*/ 2147483646 h 95"/>
                  <a:gd name="T12" fmla="*/ 2147483646 w 308"/>
                  <a:gd name="T13" fmla="*/ 2147483646 h 95"/>
                  <a:gd name="T14" fmla="*/ 2147483646 w 308"/>
                  <a:gd name="T15" fmla="*/ 2147483646 h 95"/>
                  <a:gd name="T16" fmla="*/ 2147483646 w 308"/>
                  <a:gd name="T17" fmla="*/ 2147483646 h 95"/>
                  <a:gd name="T18" fmla="*/ 2147483646 w 308"/>
                  <a:gd name="T19" fmla="*/ 2147483646 h 95"/>
                  <a:gd name="T20" fmla="*/ 2147483646 w 308"/>
                  <a:gd name="T21" fmla="*/ 0 h 95"/>
                  <a:gd name="T22" fmla="*/ 2147483646 w 308"/>
                  <a:gd name="T23" fmla="*/ 2147483646 h 95"/>
                  <a:gd name="T24" fmla="*/ 2147483646 w 308"/>
                  <a:gd name="T25" fmla="*/ 2147483646 h 95"/>
                  <a:gd name="T26" fmla="*/ 2147483646 w 308"/>
                  <a:gd name="T27" fmla="*/ 2147483646 h 95"/>
                  <a:gd name="T28" fmla="*/ 0 w 308"/>
                  <a:gd name="T29" fmla="*/ 2147483646 h 95"/>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08"/>
                  <a:gd name="T46" fmla="*/ 0 h 95"/>
                  <a:gd name="T47" fmla="*/ 308 w 308"/>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08" h="95">
                    <a:moveTo>
                      <a:pt x="0" y="77"/>
                    </a:moveTo>
                    <a:lnTo>
                      <a:pt x="24" y="86"/>
                    </a:lnTo>
                    <a:lnTo>
                      <a:pt x="291" y="86"/>
                    </a:lnTo>
                    <a:lnTo>
                      <a:pt x="165" y="6"/>
                    </a:lnTo>
                    <a:lnTo>
                      <a:pt x="25" y="65"/>
                    </a:lnTo>
                    <a:lnTo>
                      <a:pt x="155" y="2"/>
                    </a:lnTo>
                    <a:lnTo>
                      <a:pt x="170" y="0"/>
                    </a:lnTo>
                    <a:lnTo>
                      <a:pt x="308" y="84"/>
                    </a:lnTo>
                    <a:lnTo>
                      <a:pt x="302" y="95"/>
                    </a:lnTo>
                    <a:lnTo>
                      <a:pt x="12" y="94"/>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37" name="Freeform 297">
                <a:extLst>
                  <a:ext uri="{FF2B5EF4-FFF2-40B4-BE49-F238E27FC236}">
                    <a16:creationId xmlns:a16="http://schemas.microsoft.com/office/drawing/2014/main" id="{9458B2A7-3ADA-4CBA-9F48-41A32BA15830}"/>
                  </a:ext>
                </a:extLst>
              </p:cNvPr>
              <p:cNvSpPr>
                <a:spLocks/>
              </p:cNvSpPr>
              <p:nvPr/>
            </p:nvSpPr>
            <p:spPr bwMode="auto">
              <a:xfrm>
                <a:off x="7659553" y="4773616"/>
                <a:ext cx="94804" cy="38103"/>
              </a:xfrm>
              <a:custGeom>
                <a:avLst/>
                <a:gdLst>
                  <a:gd name="T0" fmla="*/ 2147483646 w 55"/>
                  <a:gd name="T1" fmla="*/ 0 h 24"/>
                  <a:gd name="T2" fmla="*/ 2147483646 w 55"/>
                  <a:gd name="T3" fmla="*/ 2147483646 h 24"/>
                  <a:gd name="T4" fmla="*/ 2147483646 w 55"/>
                  <a:gd name="T5" fmla="*/ 2147483646 h 24"/>
                  <a:gd name="T6" fmla="*/ 0 w 55"/>
                  <a:gd name="T7" fmla="*/ 2147483646 h 24"/>
                  <a:gd name="T8" fmla="*/ 0 w 55"/>
                  <a:gd name="T9" fmla="*/ 2147483646 h 24"/>
                  <a:gd name="T10" fmla="*/ 2147483646 w 55"/>
                  <a:gd name="T11" fmla="*/ 2147483646 h 24"/>
                  <a:gd name="T12" fmla="*/ 2147483646 w 55"/>
                  <a:gd name="T13" fmla="*/ 2147483646 h 24"/>
                  <a:gd name="T14" fmla="*/ 2147483646 w 55"/>
                  <a:gd name="T15" fmla="*/ 0 h 24"/>
                  <a:gd name="T16" fmla="*/ 2147483646 w 55"/>
                  <a:gd name="T17" fmla="*/ 2147483646 h 24"/>
                  <a:gd name="T18" fmla="*/ 2147483646 w 55"/>
                  <a:gd name="T19" fmla="*/ 2147483646 h 24"/>
                  <a:gd name="T20" fmla="*/ 2147483646 w 55"/>
                  <a:gd name="T21" fmla="*/ 2147483646 h 24"/>
                  <a:gd name="T22" fmla="*/ 2147483646 w 55"/>
                  <a:gd name="T23" fmla="*/ 2147483646 h 24"/>
                  <a:gd name="T24" fmla="*/ 0 w 55"/>
                  <a:gd name="T25" fmla="*/ 2147483646 h 24"/>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5"/>
                  <a:gd name="T40" fmla="*/ 0 h 24"/>
                  <a:gd name="T41" fmla="*/ 55 w 55"/>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5" h="24">
                    <a:moveTo>
                      <a:pt x="0" y="1"/>
                    </a:moveTo>
                    <a:lnTo>
                      <a:pt x="8" y="24"/>
                    </a:lnTo>
                    <a:lnTo>
                      <a:pt x="50" y="23"/>
                    </a:lnTo>
                    <a:lnTo>
                      <a:pt x="55" y="0"/>
                    </a:lnTo>
                    <a:lnTo>
                      <a:pt x="37" y="1"/>
                    </a:lnTo>
                    <a:lnTo>
                      <a:pt x="38" y="17"/>
                    </a:lnTo>
                    <a:lnTo>
                      <a:pt x="11" y="16"/>
                    </a:lnTo>
                    <a:lnTo>
                      <a:pt x="11" y="1"/>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38" name="Freeform 298">
                <a:extLst>
                  <a:ext uri="{FF2B5EF4-FFF2-40B4-BE49-F238E27FC236}">
                    <a16:creationId xmlns:a16="http://schemas.microsoft.com/office/drawing/2014/main" id="{C4C2B350-1FCB-46F3-841C-EAD5C04E3733}"/>
                  </a:ext>
                </a:extLst>
              </p:cNvPr>
              <p:cNvSpPr>
                <a:spLocks/>
              </p:cNvSpPr>
              <p:nvPr/>
            </p:nvSpPr>
            <p:spPr bwMode="auto">
              <a:xfrm>
                <a:off x="7757806" y="4775197"/>
                <a:ext cx="103418" cy="36511"/>
              </a:xfrm>
              <a:custGeom>
                <a:avLst/>
                <a:gdLst>
                  <a:gd name="T0" fmla="*/ 2147483646 w 60"/>
                  <a:gd name="T1" fmla="*/ 0 h 23"/>
                  <a:gd name="T2" fmla="*/ 2147483646 w 60"/>
                  <a:gd name="T3" fmla="*/ 2147483646 h 23"/>
                  <a:gd name="T4" fmla="*/ 2147483646 w 60"/>
                  <a:gd name="T5" fmla="*/ 2147483646 h 23"/>
                  <a:gd name="T6" fmla="*/ 0 w 60"/>
                  <a:gd name="T7" fmla="*/ 2147483646 h 23"/>
                  <a:gd name="T8" fmla="*/ 0 w 60"/>
                  <a:gd name="T9" fmla="*/ 2147483646 h 23"/>
                  <a:gd name="T10" fmla="*/ 2147483646 w 60"/>
                  <a:gd name="T11" fmla="*/ 2147483646 h 23"/>
                  <a:gd name="T12" fmla="*/ 2147483646 w 60"/>
                  <a:gd name="T13" fmla="*/ 2147483646 h 23"/>
                  <a:gd name="T14" fmla="*/ 2147483646 w 60"/>
                  <a:gd name="T15" fmla="*/ 0 h 23"/>
                  <a:gd name="T16" fmla="*/ 2147483646 w 60"/>
                  <a:gd name="T17" fmla="*/ 0 h 23"/>
                  <a:gd name="T18" fmla="*/ 2147483646 w 60"/>
                  <a:gd name="T19" fmla="*/ 2147483646 h 23"/>
                  <a:gd name="T20" fmla="*/ 2147483646 w 60"/>
                  <a:gd name="T21" fmla="*/ 2147483646 h 23"/>
                  <a:gd name="T22" fmla="*/ 2147483646 w 60"/>
                  <a:gd name="T23" fmla="*/ 0 h 23"/>
                  <a:gd name="T24" fmla="*/ 0 w 60"/>
                  <a:gd name="T25" fmla="*/ 2147483646 h 23"/>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
                  <a:gd name="T40" fmla="*/ 0 h 23"/>
                  <a:gd name="T41" fmla="*/ 60 w 60"/>
                  <a:gd name="T42" fmla="*/ 23 h 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 h="23">
                    <a:moveTo>
                      <a:pt x="0" y="1"/>
                    </a:moveTo>
                    <a:lnTo>
                      <a:pt x="2" y="21"/>
                    </a:lnTo>
                    <a:lnTo>
                      <a:pt x="52" y="23"/>
                    </a:lnTo>
                    <a:lnTo>
                      <a:pt x="60" y="0"/>
                    </a:lnTo>
                    <a:lnTo>
                      <a:pt x="36" y="0"/>
                    </a:lnTo>
                    <a:lnTo>
                      <a:pt x="43" y="16"/>
                    </a:lnTo>
                    <a:lnTo>
                      <a:pt x="10" y="16"/>
                    </a:lnTo>
                    <a:lnTo>
                      <a:pt x="10"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39" name="Freeform 299">
                <a:extLst>
                  <a:ext uri="{FF2B5EF4-FFF2-40B4-BE49-F238E27FC236}">
                    <a16:creationId xmlns:a16="http://schemas.microsoft.com/office/drawing/2014/main" id="{82FF5829-4313-411D-97E6-42942F7B2246}"/>
                  </a:ext>
                </a:extLst>
              </p:cNvPr>
              <p:cNvSpPr>
                <a:spLocks/>
              </p:cNvSpPr>
              <p:nvPr/>
            </p:nvSpPr>
            <p:spPr bwMode="auto">
              <a:xfrm>
                <a:off x="7914662" y="4775197"/>
                <a:ext cx="110313" cy="38103"/>
              </a:xfrm>
              <a:custGeom>
                <a:avLst/>
                <a:gdLst>
                  <a:gd name="T0" fmla="*/ 2147483646 w 64"/>
                  <a:gd name="T1" fmla="*/ 0 h 24"/>
                  <a:gd name="T2" fmla="*/ 2147483646 w 64"/>
                  <a:gd name="T3" fmla="*/ 2147483646 h 24"/>
                  <a:gd name="T4" fmla="*/ 2147483646 w 64"/>
                  <a:gd name="T5" fmla="*/ 2147483646 h 24"/>
                  <a:gd name="T6" fmla="*/ 0 w 64"/>
                  <a:gd name="T7" fmla="*/ 2147483646 h 24"/>
                  <a:gd name="T8" fmla="*/ 0 w 64"/>
                  <a:gd name="T9" fmla="*/ 2147483646 h 24"/>
                  <a:gd name="T10" fmla="*/ 2147483646 w 64"/>
                  <a:gd name="T11" fmla="*/ 2147483646 h 24"/>
                  <a:gd name="T12" fmla="*/ 2147483646 w 64"/>
                  <a:gd name="T13" fmla="*/ 2147483646 h 24"/>
                  <a:gd name="T14" fmla="*/ 2147483646 w 64"/>
                  <a:gd name="T15" fmla="*/ 0 h 24"/>
                  <a:gd name="T16" fmla="*/ 2147483646 w 64"/>
                  <a:gd name="T17" fmla="*/ 0 h 24"/>
                  <a:gd name="T18" fmla="*/ 2147483646 w 64"/>
                  <a:gd name="T19" fmla="*/ 2147483646 h 24"/>
                  <a:gd name="T20" fmla="*/ 2147483646 w 64"/>
                  <a:gd name="T21" fmla="*/ 2147483646 h 24"/>
                  <a:gd name="T22" fmla="*/ 2147483646 w 64"/>
                  <a:gd name="T23" fmla="*/ 2147483646 h 24"/>
                  <a:gd name="T24" fmla="*/ 0 w 64"/>
                  <a:gd name="T25" fmla="*/ 2147483646 h 24"/>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24"/>
                  <a:gd name="T41" fmla="*/ 64 w 64"/>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24">
                    <a:moveTo>
                      <a:pt x="0" y="1"/>
                    </a:moveTo>
                    <a:lnTo>
                      <a:pt x="5" y="24"/>
                    </a:lnTo>
                    <a:lnTo>
                      <a:pt x="55" y="23"/>
                    </a:lnTo>
                    <a:lnTo>
                      <a:pt x="64" y="0"/>
                    </a:lnTo>
                    <a:lnTo>
                      <a:pt x="46" y="0"/>
                    </a:lnTo>
                    <a:lnTo>
                      <a:pt x="47" y="18"/>
                    </a:lnTo>
                    <a:lnTo>
                      <a:pt x="11" y="18"/>
                    </a:lnTo>
                    <a:lnTo>
                      <a:pt x="14" y="3"/>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40" name="Freeform 300">
                <a:extLst>
                  <a:ext uri="{FF2B5EF4-FFF2-40B4-BE49-F238E27FC236}">
                    <a16:creationId xmlns:a16="http://schemas.microsoft.com/office/drawing/2014/main" id="{82F3B285-7668-4143-9436-B373F284D965}"/>
                  </a:ext>
                </a:extLst>
              </p:cNvPr>
              <p:cNvSpPr>
                <a:spLocks/>
              </p:cNvSpPr>
              <p:nvPr/>
            </p:nvSpPr>
            <p:spPr bwMode="auto">
              <a:xfrm>
                <a:off x="8026703" y="4770433"/>
                <a:ext cx="113760" cy="44448"/>
              </a:xfrm>
              <a:custGeom>
                <a:avLst/>
                <a:gdLst>
                  <a:gd name="T0" fmla="*/ 2147483646 w 66"/>
                  <a:gd name="T1" fmla="*/ 0 h 28"/>
                  <a:gd name="T2" fmla="*/ 2147483646 w 66"/>
                  <a:gd name="T3" fmla="*/ 2147483646 h 28"/>
                  <a:gd name="T4" fmla="*/ 2147483646 w 66"/>
                  <a:gd name="T5" fmla="*/ 2147483646 h 28"/>
                  <a:gd name="T6" fmla="*/ 0 w 66"/>
                  <a:gd name="T7" fmla="*/ 2147483646 h 28"/>
                  <a:gd name="T8" fmla="*/ 0 w 66"/>
                  <a:gd name="T9" fmla="*/ 2147483646 h 28"/>
                  <a:gd name="T10" fmla="*/ 2147483646 w 66"/>
                  <a:gd name="T11" fmla="*/ 2147483646 h 28"/>
                  <a:gd name="T12" fmla="*/ 2147483646 w 66"/>
                  <a:gd name="T13" fmla="*/ 2147483646 h 28"/>
                  <a:gd name="T14" fmla="*/ 2147483646 w 66"/>
                  <a:gd name="T15" fmla="*/ 0 h 28"/>
                  <a:gd name="T16" fmla="*/ 2147483646 w 66"/>
                  <a:gd name="T17" fmla="*/ 0 h 28"/>
                  <a:gd name="T18" fmla="*/ 2147483646 w 66"/>
                  <a:gd name="T19" fmla="*/ 2147483646 h 28"/>
                  <a:gd name="T20" fmla="*/ 2147483646 w 66"/>
                  <a:gd name="T21" fmla="*/ 2147483646 h 28"/>
                  <a:gd name="T22" fmla="*/ 2147483646 w 66"/>
                  <a:gd name="T23" fmla="*/ 0 h 28"/>
                  <a:gd name="T24" fmla="*/ 0 w 66"/>
                  <a:gd name="T25" fmla="*/ 2147483646 h 28"/>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6"/>
                  <a:gd name="T40" fmla="*/ 0 h 28"/>
                  <a:gd name="T41" fmla="*/ 66 w 66"/>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6" h="28">
                    <a:moveTo>
                      <a:pt x="0" y="1"/>
                    </a:moveTo>
                    <a:lnTo>
                      <a:pt x="10" y="26"/>
                    </a:lnTo>
                    <a:lnTo>
                      <a:pt x="55" y="28"/>
                    </a:lnTo>
                    <a:lnTo>
                      <a:pt x="66" y="0"/>
                    </a:lnTo>
                    <a:lnTo>
                      <a:pt x="45" y="0"/>
                    </a:lnTo>
                    <a:lnTo>
                      <a:pt x="45" y="22"/>
                    </a:lnTo>
                    <a:lnTo>
                      <a:pt x="15" y="20"/>
                    </a:lnTo>
                    <a:lnTo>
                      <a:pt x="25"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41" name="Freeform 301">
                <a:extLst>
                  <a:ext uri="{FF2B5EF4-FFF2-40B4-BE49-F238E27FC236}">
                    <a16:creationId xmlns:a16="http://schemas.microsoft.com/office/drawing/2014/main" id="{962309E9-FB1D-4EA7-B548-15A85B6BF1AE}"/>
                  </a:ext>
                </a:extLst>
              </p:cNvPr>
              <p:cNvSpPr>
                <a:spLocks/>
              </p:cNvSpPr>
              <p:nvPr/>
            </p:nvSpPr>
            <p:spPr bwMode="auto">
              <a:xfrm>
                <a:off x="7700921" y="4806945"/>
                <a:ext cx="37920" cy="155576"/>
              </a:xfrm>
              <a:custGeom>
                <a:avLst/>
                <a:gdLst>
                  <a:gd name="T0" fmla="*/ 2147483646 w 22"/>
                  <a:gd name="T1" fmla="*/ 0 h 98"/>
                  <a:gd name="T2" fmla="*/ 2147483646 w 22"/>
                  <a:gd name="T3" fmla="*/ 2147483646 h 98"/>
                  <a:gd name="T4" fmla="*/ 2147483646 w 22"/>
                  <a:gd name="T5" fmla="*/ 2147483646 h 98"/>
                  <a:gd name="T6" fmla="*/ 0 w 22"/>
                  <a:gd name="T7" fmla="*/ 2147483646 h 98"/>
                  <a:gd name="T8" fmla="*/ 2147483646 w 22"/>
                  <a:gd name="T9" fmla="*/ 0 h 98"/>
                  <a:gd name="T10" fmla="*/ 2147483646 w 22"/>
                  <a:gd name="T11" fmla="*/ 2147483646 h 98"/>
                  <a:gd name="T12" fmla="*/ 2147483646 w 22"/>
                  <a:gd name="T13" fmla="*/ 2147483646 h 98"/>
                  <a:gd name="T14" fmla="*/ 2147483646 w 22"/>
                  <a:gd name="T15" fmla="*/ 2147483646 h 98"/>
                  <a:gd name="T16" fmla="*/ 2147483646 w 22"/>
                  <a:gd name="T17" fmla="*/ 2147483646 h 98"/>
                  <a:gd name="T18" fmla="*/ 0 w 22"/>
                  <a:gd name="T19" fmla="*/ 2147483646 h 98"/>
                  <a:gd name="T20" fmla="*/ 0 w 22"/>
                  <a:gd name="T21" fmla="*/ 0 h 98"/>
                  <a:gd name="T22" fmla="*/ 2147483646 w 22"/>
                  <a:gd name="T23" fmla="*/ 0 h 98"/>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98"/>
                  <a:gd name="T38" fmla="*/ 22 w 22"/>
                  <a:gd name="T39" fmla="*/ 98 h 9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98">
                    <a:moveTo>
                      <a:pt x="17" y="0"/>
                    </a:moveTo>
                    <a:lnTo>
                      <a:pt x="22" y="98"/>
                    </a:lnTo>
                    <a:lnTo>
                      <a:pt x="14" y="97"/>
                    </a:lnTo>
                    <a:lnTo>
                      <a:pt x="9" y="23"/>
                    </a:lnTo>
                    <a:lnTo>
                      <a:pt x="5" y="96"/>
                    </a:lnTo>
                    <a:lnTo>
                      <a:pt x="0" y="98"/>
                    </a:lnTo>
                    <a:lnTo>
                      <a:pt x="0"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42" name="Freeform 302">
                <a:extLst>
                  <a:ext uri="{FF2B5EF4-FFF2-40B4-BE49-F238E27FC236}">
                    <a16:creationId xmlns:a16="http://schemas.microsoft.com/office/drawing/2014/main" id="{FAC54BB0-44EF-4CAF-B509-96F9D53A976F}"/>
                  </a:ext>
                </a:extLst>
              </p:cNvPr>
              <p:cNvSpPr>
                <a:spLocks/>
              </p:cNvSpPr>
              <p:nvPr/>
            </p:nvSpPr>
            <p:spPr bwMode="auto">
              <a:xfrm>
                <a:off x="7680237" y="4810128"/>
                <a:ext cx="13789" cy="144466"/>
              </a:xfrm>
              <a:custGeom>
                <a:avLst/>
                <a:gdLst>
                  <a:gd name="T0" fmla="*/ 2147483646 w 8"/>
                  <a:gd name="T1" fmla="*/ 0 h 91"/>
                  <a:gd name="T2" fmla="*/ 2147483646 w 8"/>
                  <a:gd name="T3" fmla="*/ 2147483646 h 91"/>
                  <a:gd name="T4" fmla="*/ 2147483646 w 8"/>
                  <a:gd name="T5" fmla="*/ 2147483646 h 91"/>
                  <a:gd name="T6" fmla="*/ 0 w 8"/>
                  <a:gd name="T7" fmla="*/ 2147483646 h 91"/>
                  <a:gd name="T8" fmla="*/ 2147483646 w 8"/>
                  <a:gd name="T9" fmla="*/ 0 h 91"/>
                  <a:gd name="T10" fmla="*/ 0 w 8"/>
                  <a:gd name="T11" fmla="*/ 2147483646 h 91"/>
                  <a:gd name="T12" fmla="*/ 2147483646 w 8"/>
                  <a:gd name="T13" fmla="*/ 2147483646 h 91"/>
                  <a:gd name="T14" fmla="*/ 2147483646 w 8"/>
                  <a:gd name="T15" fmla="*/ 0 h 91"/>
                  <a:gd name="T16" fmla="*/ 2147483646 w 8"/>
                  <a:gd name="T17" fmla="*/ 0 h 91"/>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8"/>
                  <a:gd name="T28" fmla="*/ 0 h 91"/>
                  <a:gd name="T29" fmla="*/ 8 w 8"/>
                  <a:gd name="T30" fmla="*/ 91 h 9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91">
                    <a:moveTo>
                      <a:pt x="2" y="0"/>
                    </a:moveTo>
                    <a:lnTo>
                      <a:pt x="0" y="90"/>
                    </a:lnTo>
                    <a:lnTo>
                      <a:pt x="4" y="91"/>
                    </a:lnTo>
                    <a:lnTo>
                      <a:pt x="8"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43" name="Freeform 303">
                <a:extLst>
                  <a:ext uri="{FF2B5EF4-FFF2-40B4-BE49-F238E27FC236}">
                    <a16:creationId xmlns:a16="http://schemas.microsoft.com/office/drawing/2014/main" id="{CCE64F9D-01CF-4260-B165-613C8F2ACA90}"/>
                  </a:ext>
                </a:extLst>
              </p:cNvPr>
              <p:cNvSpPr>
                <a:spLocks/>
              </p:cNvSpPr>
              <p:nvPr/>
            </p:nvSpPr>
            <p:spPr bwMode="auto">
              <a:xfrm>
                <a:off x="7771595" y="4803772"/>
                <a:ext cx="18964" cy="149220"/>
              </a:xfrm>
              <a:custGeom>
                <a:avLst/>
                <a:gdLst>
                  <a:gd name="T0" fmla="*/ 2147483646 w 11"/>
                  <a:gd name="T1" fmla="*/ 0 h 94"/>
                  <a:gd name="T2" fmla="*/ 2147483646 w 11"/>
                  <a:gd name="T3" fmla="*/ 2147483646 h 94"/>
                  <a:gd name="T4" fmla="*/ 2147483646 w 11"/>
                  <a:gd name="T5" fmla="*/ 2147483646 h 94"/>
                  <a:gd name="T6" fmla="*/ 0 w 11"/>
                  <a:gd name="T7" fmla="*/ 2147483646 h 94"/>
                  <a:gd name="T8" fmla="*/ 2147483646 w 11"/>
                  <a:gd name="T9" fmla="*/ 2147483646 h 94"/>
                  <a:gd name="T10" fmla="*/ 0 w 11"/>
                  <a:gd name="T11" fmla="*/ 2147483646 h 94"/>
                  <a:gd name="T12" fmla="*/ 2147483646 w 11"/>
                  <a:gd name="T13" fmla="*/ 2147483646 h 94"/>
                  <a:gd name="T14" fmla="*/ 2147483646 w 11"/>
                  <a:gd name="T15" fmla="*/ 0 h 94"/>
                  <a:gd name="T16" fmla="*/ 2147483646 w 11"/>
                  <a:gd name="T17" fmla="*/ 2147483646 h 9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1"/>
                  <a:gd name="T28" fmla="*/ 0 h 94"/>
                  <a:gd name="T29" fmla="*/ 11 w 11"/>
                  <a:gd name="T30" fmla="*/ 94 h 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94">
                    <a:moveTo>
                      <a:pt x="3" y="1"/>
                    </a:moveTo>
                    <a:lnTo>
                      <a:pt x="0" y="94"/>
                    </a:lnTo>
                    <a:lnTo>
                      <a:pt x="6" y="94"/>
                    </a:lnTo>
                    <a:lnTo>
                      <a:pt x="11" y="0"/>
                    </a:lnTo>
                    <a:lnTo>
                      <a:pt x="3"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44" name="Freeform 304">
                <a:extLst>
                  <a:ext uri="{FF2B5EF4-FFF2-40B4-BE49-F238E27FC236}">
                    <a16:creationId xmlns:a16="http://schemas.microsoft.com/office/drawing/2014/main" id="{08735617-FA12-41A2-BC59-2DCAA4A09F06}"/>
                  </a:ext>
                </a:extLst>
              </p:cNvPr>
              <p:cNvSpPr>
                <a:spLocks/>
              </p:cNvSpPr>
              <p:nvPr/>
            </p:nvSpPr>
            <p:spPr bwMode="auto">
              <a:xfrm>
                <a:off x="7794007" y="4803772"/>
                <a:ext cx="41367" cy="158748"/>
              </a:xfrm>
              <a:custGeom>
                <a:avLst/>
                <a:gdLst>
                  <a:gd name="T0" fmla="*/ 2147483646 w 24"/>
                  <a:gd name="T1" fmla="*/ 0 h 100"/>
                  <a:gd name="T2" fmla="*/ 2147483646 w 24"/>
                  <a:gd name="T3" fmla="*/ 2147483646 h 100"/>
                  <a:gd name="T4" fmla="*/ 2147483646 w 24"/>
                  <a:gd name="T5" fmla="*/ 2147483646 h 100"/>
                  <a:gd name="T6" fmla="*/ 0 w 24"/>
                  <a:gd name="T7" fmla="*/ 2147483646 h 100"/>
                  <a:gd name="T8" fmla="*/ 2147483646 w 24"/>
                  <a:gd name="T9" fmla="*/ 0 h 100"/>
                  <a:gd name="T10" fmla="*/ 0 w 24"/>
                  <a:gd name="T11" fmla="*/ 2147483646 h 100"/>
                  <a:gd name="T12" fmla="*/ 2147483646 w 24"/>
                  <a:gd name="T13" fmla="*/ 2147483646 h 100"/>
                  <a:gd name="T14" fmla="*/ 2147483646 w 24"/>
                  <a:gd name="T15" fmla="*/ 2147483646 h 100"/>
                  <a:gd name="T16" fmla="*/ 2147483646 w 24"/>
                  <a:gd name="T17" fmla="*/ 2147483646 h 100"/>
                  <a:gd name="T18" fmla="*/ 2147483646 w 24"/>
                  <a:gd name="T19" fmla="*/ 2147483646 h 100"/>
                  <a:gd name="T20" fmla="*/ 2147483646 w 24"/>
                  <a:gd name="T21" fmla="*/ 2147483646 h 100"/>
                  <a:gd name="T22" fmla="*/ 2147483646 w 24"/>
                  <a:gd name="T23" fmla="*/ 0 h 100"/>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100"/>
                  <a:gd name="T38" fmla="*/ 24 w 24"/>
                  <a:gd name="T39" fmla="*/ 100 h 1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100">
                    <a:moveTo>
                      <a:pt x="5" y="0"/>
                    </a:moveTo>
                    <a:lnTo>
                      <a:pt x="0" y="97"/>
                    </a:lnTo>
                    <a:lnTo>
                      <a:pt x="5" y="97"/>
                    </a:lnTo>
                    <a:lnTo>
                      <a:pt x="13" y="14"/>
                    </a:lnTo>
                    <a:lnTo>
                      <a:pt x="14" y="97"/>
                    </a:lnTo>
                    <a:lnTo>
                      <a:pt x="24" y="100"/>
                    </a:lnTo>
                    <a:lnTo>
                      <a:pt x="21"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45" name="Freeform 305">
                <a:extLst>
                  <a:ext uri="{FF2B5EF4-FFF2-40B4-BE49-F238E27FC236}">
                    <a16:creationId xmlns:a16="http://schemas.microsoft.com/office/drawing/2014/main" id="{52C1A040-9448-4AD6-B91C-F290B1D5D2ED}"/>
                  </a:ext>
                </a:extLst>
              </p:cNvPr>
              <p:cNvSpPr>
                <a:spLocks/>
              </p:cNvSpPr>
              <p:nvPr/>
            </p:nvSpPr>
            <p:spPr bwMode="auto">
              <a:xfrm>
                <a:off x="7930179" y="4810128"/>
                <a:ext cx="44814" cy="144466"/>
              </a:xfrm>
              <a:custGeom>
                <a:avLst/>
                <a:gdLst>
                  <a:gd name="T0" fmla="*/ 2147483646 w 26"/>
                  <a:gd name="T1" fmla="*/ 0 h 91"/>
                  <a:gd name="T2" fmla="*/ 2147483646 w 26"/>
                  <a:gd name="T3" fmla="*/ 2147483646 h 91"/>
                  <a:gd name="T4" fmla="*/ 2147483646 w 26"/>
                  <a:gd name="T5" fmla="*/ 2147483646 h 91"/>
                  <a:gd name="T6" fmla="*/ 0 w 26"/>
                  <a:gd name="T7" fmla="*/ 2147483646 h 91"/>
                  <a:gd name="T8" fmla="*/ 2147483646 w 26"/>
                  <a:gd name="T9" fmla="*/ 0 h 91"/>
                  <a:gd name="T10" fmla="*/ 0 w 26"/>
                  <a:gd name="T11" fmla="*/ 2147483646 h 91"/>
                  <a:gd name="T12" fmla="*/ 2147483646 w 26"/>
                  <a:gd name="T13" fmla="*/ 2147483646 h 91"/>
                  <a:gd name="T14" fmla="*/ 2147483646 w 26"/>
                  <a:gd name="T15" fmla="*/ 2147483646 h 91"/>
                  <a:gd name="T16" fmla="*/ 2147483646 w 26"/>
                  <a:gd name="T17" fmla="*/ 2147483646 h 91"/>
                  <a:gd name="T18" fmla="*/ 2147483646 w 26"/>
                  <a:gd name="T19" fmla="*/ 2147483646 h 91"/>
                  <a:gd name="T20" fmla="*/ 2147483646 w 26"/>
                  <a:gd name="T21" fmla="*/ 0 h 91"/>
                  <a:gd name="T22" fmla="*/ 2147483646 w 26"/>
                  <a:gd name="T23" fmla="*/ 0 h 91"/>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91"/>
                  <a:gd name="T38" fmla="*/ 26 w 26"/>
                  <a:gd name="T39" fmla="*/ 91 h 9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91">
                    <a:moveTo>
                      <a:pt x="3" y="0"/>
                    </a:moveTo>
                    <a:lnTo>
                      <a:pt x="0" y="91"/>
                    </a:lnTo>
                    <a:lnTo>
                      <a:pt x="9" y="89"/>
                    </a:lnTo>
                    <a:lnTo>
                      <a:pt x="15" y="13"/>
                    </a:lnTo>
                    <a:lnTo>
                      <a:pt x="20" y="90"/>
                    </a:lnTo>
                    <a:lnTo>
                      <a:pt x="26" y="90"/>
                    </a:lnTo>
                    <a:lnTo>
                      <a:pt x="25" y="0"/>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46" name="Freeform 306">
                <a:extLst>
                  <a:ext uri="{FF2B5EF4-FFF2-40B4-BE49-F238E27FC236}">
                    <a16:creationId xmlns:a16="http://schemas.microsoft.com/office/drawing/2014/main" id="{CCAEF5D4-A85A-46A1-A850-2FBE80EADFCC}"/>
                  </a:ext>
                </a:extLst>
              </p:cNvPr>
              <p:cNvSpPr>
                <a:spLocks/>
              </p:cNvSpPr>
              <p:nvPr/>
            </p:nvSpPr>
            <p:spPr bwMode="auto">
              <a:xfrm>
                <a:off x="7985336" y="4810128"/>
                <a:ext cx="13789" cy="142875"/>
              </a:xfrm>
              <a:custGeom>
                <a:avLst/>
                <a:gdLst>
                  <a:gd name="T0" fmla="*/ 2147483646 w 8"/>
                  <a:gd name="T1" fmla="*/ 0 h 90"/>
                  <a:gd name="T2" fmla="*/ 2147483646 w 8"/>
                  <a:gd name="T3" fmla="*/ 2147483646 h 90"/>
                  <a:gd name="T4" fmla="*/ 2147483646 w 8"/>
                  <a:gd name="T5" fmla="*/ 2147483646 h 90"/>
                  <a:gd name="T6" fmla="*/ 0 w 8"/>
                  <a:gd name="T7" fmla="*/ 2147483646 h 90"/>
                  <a:gd name="T8" fmla="*/ 0 w 8"/>
                  <a:gd name="T9" fmla="*/ 2147483646 h 90"/>
                  <a:gd name="T10" fmla="*/ 2147483646 w 8"/>
                  <a:gd name="T11" fmla="*/ 2147483646 h 90"/>
                  <a:gd name="T12" fmla="*/ 2147483646 w 8"/>
                  <a:gd name="T13" fmla="*/ 2147483646 h 90"/>
                  <a:gd name="T14" fmla="*/ 2147483646 w 8"/>
                  <a:gd name="T15" fmla="*/ 0 h 90"/>
                  <a:gd name="T16" fmla="*/ 0 w 8"/>
                  <a:gd name="T17" fmla="*/ 2147483646 h 90"/>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8"/>
                  <a:gd name="T28" fmla="*/ 0 h 90"/>
                  <a:gd name="T29" fmla="*/ 8 w 8"/>
                  <a:gd name="T30" fmla="*/ 90 h 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90">
                    <a:moveTo>
                      <a:pt x="0" y="1"/>
                    </a:moveTo>
                    <a:lnTo>
                      <a:pt x="1" y="89"/>
                    </a:lnTo>
                    <a:lnTo>
                      <a:pt x="8" y="90"/>
                    </a:lnTo>
                    <a:lnTo>
                      <a:pt x="6"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47" name="Freeform 307">
                <a:extLst>
                  <a:ext uri="{FF2B5EF4-FFF2-40B4-BE49-F238E27FC236}">
                    <a16:creationId xmlns:a16="http://schemas.microsoft.com/office/drawing/2014/main" id="{B17C512B-393A-4BBF-9570-36395DED3D3B}"/>
                  </a:ext>
                </a:extLst>
              </p:cNvPr>
              <p:cNvSpPr>
                <a:spLocks/>
              </p:cNvSpPr>
              <p:nvPr/>
            </p:nvSpPr>
            <p:spPr bwMode="auto">
              <a:xfrm>
                <a:off x="8043940" y="4808536"/>
                <a:ext cx="41367" cy="139702"/>
              </a:xfrm>
              <a:custGeom>
                <a:avLst/>
                <a:gdLst>
                  <a:gd name="T0" fmla="*/ 2147483646 w 24"/>
                  <a:gd name="T1" fmla="*/ 0 h 88"/>
                  <a:gd name="T2" fmla="*/ 2147483646 w 24"/>
                  <a:gd name="T3" fmla="*/ 2147483646 h 88"/>
                  <a:gd name="T4" fmla="*/ 2147483646 w 24"/>
                  <a:gd name="T5" fmla="*/ 2147483646 h 88"/>
                  <a:gd name="T6" fmla="*/ 0 w 24"/>
                  <a:gd name="T7" fmla="*/ 2147483646 h 88"/>
                  <a:gd name="T8" fmla="*/ 2147483646 w 24"/>
                  <a:gd name="T9" fmla="*/ 0 h 88"/>
                  <a:gd name="T10" fmla="*/ 0 w 24"/>
                  <a:gd name="T11" fmla="*/ 2147483646 h 88"/>
                  <a:gd name="T12" fmla="*/ 2147483646 w 24"/>
                  <a:gd name="T13" fmla="*/ 2147483646 h 88"/>
                  <a:gd name="T14" fmla="*/ 2147483646 w 24"/>
                  <a:gd name="T15" fmla="*/ 2147483646 h 88"/>
                  <a:gd name="T16" fmla="*/ 2147483646 w 24"/>
                  <a:gd name="T17" fmla="*/ 2147483646 h 88"/>
                  <a:gd name="T18" fmla="*/ 2147483646 w 24"/>
                  <a:gd name="T19" fmla="*/ 2147483646 h 88"/>
                  <a:gd name="T20" fmla="*/ 2147483646 w 24"/>
                  <a:gd name="T21" fmla="*/ 0 h 88"/>
                  <a:gd name="T22" fmla="*/ 2147483646 w 24"/>
                  <a:gd name="T23" fmla="*/ 0 h 88"/>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88"/>
                  <a:gd name="T38" fmla="*/ 24 w 24"/>
                  <a:gd name="T39" fmla="*/ 88 h 8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88">
                    <a:moveTo>
                      <a:pt x="8" y="0"/>
                    </a:moveTo>
                    <a:lnTo>
                      <a:pt x="0" y="86"/>
                    </a:lnTo>
                    <a:lnTo>
                      <a:pt x="9" y="88"/>
                    </a:lnTo>
                    <a:lnTo>
                      <a:pt x="15" y="19"/>
                    </a:lnTo>
                    <a:lnTo>
                      <a:pt x="20" y="88"/>
                    </a:lnTo>
                    <a:lnTo>
                      <a:pt x="24" y="83"/>
                    </a:lnTo>
                    <a:lnTo>
                      <a:pt x="21"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48" name="Freeform 308">
                <a:extLst>
                  <a:ext uri="{FF2B5EF4-FFF2-40B4-BE49-F238E27FC236}">
                    <a16:creationId xmlns:a16="http://schemas.microsoft.com/office/drawing/2014/main" id="{52E916B1-F006-41E3-BD74-B82533A87A67}"/>
                  </a:ext>
                </a:extLst>
              </p:cNvPr>
              <p:cNvSpPr>
                <a:spLocks/>
              </p:cNvSpPr>
              <p:nvPr/>
            </p:nvSpPr>
            <p:spPr bwMode="auto">
              <a:xfrm>
                <a:off x="8093930" y="4810128"/>
                <a:ext cx="18964" cy="136529"/>
              </a:xfrm>
              <a:custGeom>
                <a:avLst/>
                <a:gdLst>
                  <a:gd name="T0" fmla="*/ 2147483646 w 11"/>
                  <a:gd name="T1" fmla="*/ 0 h 86"/>
                  <a:gd name="T2" fmla="*/ 2147483646 w 11"/>
                  <a:gd name="T3" fmla="*/ 2147483646 h 86"/>
                  <a:gd name="T4" fmla="*/ 2147483646 w 11"/>
                  <a:gd name="T5" fmla="*/ 2147483646 h 86"/>
                  <a:gd name="T6" fmla="*/ 0 w 11"/>
                  <a:gd name="T7" fmla="*/ 2147483646 h 86"/>
                  <a:gd name="T8" fmla="*/ 0 w 11"/>
                  <a:gd name="T9" fmla="*/ 0 h 86"/>
                  <a:gd name="T10" fmla="*/ 2147483646 w 11"/>
                  <a:gd name="T11" fmla="*/ 0 h 86"/>
                  <a:gd name="T12" fmla="*/ 2147483646 w 11"/>
                  <a:gd name="T13" fmla="*/ 2147483646 h 86"/>
                  <a:gd name="T14" fmla="*/ 2147483646 w 11"/>
                  <a:gd name="T15" fmla="*/ 2147483646 h 86"/>
                  <a:gd name="T16" fmla="*/ 0 w 11"/>
                  <a:gd name="T17" fmla="*/ 0 h 86"/>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1"/>
                  <a:gd name="T28" fmla="*/ 0 h 86"/>
                  <a:gd name="T29" fmla="*/ 11 w 11"/>
                  <a:gd name="T30" fmla="*/ 86 h 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86">
                    <a:moveTo>
                      <a:pt x="0" y="0"/>
                    </a:moveTo>
                    <a:lnTo>
                      <a:pt x="11" y="0"/>
                    </a:lnTo>
                    <a:lnTo>
                      <a:pt x="6" y="86"/>
                    </a:lnTo>
                    <a:lnTo>
                      <a:pt x="3" y="8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49" name="Freeform 309">
                <a:extLst>
                  <a:ext uri="{FF2B5EF4-FFF2-40B4-BE49-F238E27FC236}">
                    <a16:creationId xmlns:a16="http://schemas.microsoft.com/office/drawing/2014/main" id="{0107A52E-1487-4951-88AB-D3C874E6C186}"/>
                  </a:ext>
                </a:extLst>
              </p:cNvPr>
              <p:cNvSpPr>
                <a:spLocks/>
              </p:cNvSpPr>
              <p:nvPr/>
            </p:nvSpPr>
            <p:spPr bwMode="auto">
              <a:xfrm>
                <a:off x="7656106" y="4951411"/>
                <a:ext cx="98252" cy="36511"/>
              </a:xfrm>
              <a:custGeom>
                <a:avLst/>
                <a:gdLst>
                  <a:gd name="T0" fmla="*/ 2147483646 w 57"/>
                  <a:gd name="T1" fmla="*/ 0 h 23"/>
                  <a:gd name="T2" fmla="*/ 2147483646 w 57"/>
                  <a:gd name="T3" fmla="*/ 2147483646 h 23"/>
                  <a:gd name="T4" fmla="*/ 2147483646 w 57"/>
                  <a:gd name="T5" fmla="*/ 2147483646 h 23"/>
                  <a:gd name="T6" fmla="*/ 0 w 57"/>
                  <a:gd name="T7" fmla="*/ 2147483646 h 23"/>
                  <a:gd name="T8" fmla="*/ 2147483646 w 57"/>
                  <a:gd name="T9" fmla="*/ 0 h 23"/>
                  <a:gd name="T10" fmla="*/ 2147483646 w 57"/>
                  <a:gd name="T11" fmla="*/ 2147483646 h 23"/>
                  <a:gd name="T12" fmla="*/ 2147483646 w 57"/>
                  <a:gd name="T13" fmla="*/ 2147483646 h 23"/>
                  <a:gd name="T14" fmla="*/ 0 w 57"/>
                  <a:gd name="T15" fmla="*/ 2147483646 h 23"/>
                  <a:gd name="T16" fmla="*/ 2147483646 w 57"/>
                  <a:gd name="T17" fmla="*/ 2147483646 h 23"/>
                  <a:gd name="T18" fmla="*/ 2147483646 w 57"/>
                  <a:gd name="T19" fmla="*/ 2147483646 h 23"/>
                  <a:gd name="T20" fmla="*/ 2147483646 w 57"/>
                  <a:gd name="T21" fmla="*/ 2147483646 h 23"/>
                  <a:gd name="T22" fmla="*/ 2147483646 w 57"/>
                  <a:gd name="T23" fmla="*/ 2147483646 h 23"/>
                  <a:gd name="T24" fmla="*/ 2147483646 w 57"/>
                  <a:gd name="T25" fmla="*/ 2147483646 h 23"/>
                  <a:gd name="T26" fmla="*/ 2147483646 w 57"/>
                  <a:gd name="T27" fmla="*/ 0 h 23"/>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
                  <a:gd name="T43" fmla="*/ 0 h 23"/>
                  <a:gd name="T44" fmla="*/ 57 w 57"/>
                  <a:gd name="T45" fmla="*/ 23 h 2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 h="23">
                    <a:moveTo>
                      <a:pt x="10" y="0"/>
                    </a:moveTo>
                    <a:lnTo>
                      <a:pt x="51" y="1"/>
                    </a:lnTo>
                    <a:lnTo>
                      <a:pt x="57" y="23"/>
                    </a:lnTo>
                    <a:lnTo>
                      <a:pt x="0" y="23"/>
                    </a:lnTo>
                    <a:lnTo>
                      <a:pt x="5" y="8"/>
                    </a:lnTo>
                    <a:lnTo>
                      <a:pt x="8" y="19"/>
                    </a:lnTo>
                    <a:lnTo>
                      <a:pt x="46" y="18"/>
                    </a:lnTo>
                    <a:lnTo>
                      <a:pt x="41" y="5"/>
                    </a:lnTo>
                    <a:lnTo>
                      <a:pt x="23" y="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50" name="Freeform 310">
                <a:extLst>
                  <a:ext uri="{FF2B5EF4-FFF2-40B4-BE49-F238E27FC236}">
                    <a16:creationId xmlns:a16="http://schemas.microsoft.com/office/drawing/2014/main" id="{B8AA2BD7-AB84-452B-9B71-E95BF722B54A}"/>
                  </a:ext>
                </a:extLst>
              </p:cNvPr>
              <p:cNvSpPr>
                <a:spLocks/>
              </p:cNvSpPr>
              <p:nvPr/>
            </p:nvSpPr>
            <p:spPr bwMode="auto">
              <a:xfrm>
                <a:off x="7757806" y="4951411"/>
                <a:ext cx="98252" cy="39684"/>
              </a:xfrm>
              <a:custGeom>
                <a:avLst/>
                <a:gdLst>
                  <a:gd name="T0" fmla="*/ 2147483646 w 57"/>
                  <a:gd name="T1" fmla="*/ 0 h 25"/>
                  <a:gd name="T2" fmla="*/ 2147483646 w 57"/>
                  <a:gd name="T3" fmla="*/ 2147483646 h 25"/>
                  <a:gd name="T4" fmla="*/ 2147483646 w 57"/>
                  <a:gd name="T5" fmla="*/ 2147483646 h 25"/>
                  <a:gd name="T6" fmla="*/ 0 w 57"/>
                  <a:gd name="T7" fmla="*/ 2147483646 h 25"/>
                  <a:gd name="T8" fmla="*/ 2147483646 w 57"/>
                  <a:gd name="T9" fmla="*/ 0 h 25"/>
                  <a:gd name="T10" fmla="*/ 2147483646 w 57"/>
                  <a:gd name="T11" fmla="*/ 0 h 25"/>
                  <a:gd name="T12" fmla="*/ 2147483646 w 57"/>
                  <a:gd name="T13" fmla="*/ 2147483646 h 25"/>
                  <a:gd name="T14" fmla="*/ 0 w 57"/>
                  <a:gd name="T15" fmla="*/ 2147483646 h 25"/>
                  <a:gd name="T16" fmla="*/ 2147483646 w 57"/>
                  <a:gd name="T17" fmla="*/ 2147483646 h 25"/>
                  <a:gd name="T18" fmla="*/ 2147483646 w 57"/>
                  <a:gd name="T19" fmla="*/ 2147483646 h 25"/>
                  <a:gd name="T20" fmla="*/ 2147483646 w 57"/>
                  <a:gd name="T21" fmla="*/ 2147483646 h 25"/>
                  <a:gd name="T22" fmla="*/ 2147483646 w 57"/>
                  <a:gd name="T23" fmla="*/ 2147483646 h 25"/>
                  <a:gd name="T24" fmla="*/ 2147483646 w 57"/>
                  <a:gd name="T25" fmla="*/ 2147483646 h 25"/>
                  <a:gd name="T26" fmla="*/ 2147483646 w 57"/>
                  <a:gd name="T27" fmla="*/ 0 h 25"/>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
                  <a:gd name="T43" fmla="*/ 0 h 25"/>
                  <a:gd name="T44" fmla="*/ 57 w 57"/>
                  <a:gd name="T45" fmla="*/ 25 h 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 h="25">
                    <a:moveTo>
                      <a:pt x="5" y="0"/>
                    </a:moveTo>
                    <a:lnTo>
                      <a:pt x="48" y="0"/>
                    </a:lnTo>
                    <a:lnTo>
                      <a:pt x="57" y="22"/>
                    </a:lnTo>
                    <a:lnTo>
                      <a:pt x="0" y="25"/>
                    </a:lnTo>
                    <a:lnTo>
                      <a:pt x="1" y="12"/>
                    </a:lnTo>
                    <a:lnTo>
                      <a:pt x="9" y="19"/>
                    </a:lnTo>
                    <a:lnTo>
                      <a:pt x="41" y="18"/>
                    </a:lnTo>
                    <a:lnTo>
                      <a:pt x="38" y="8"/>
                    </a:lnTo>
                    <a:lnTo>
                      <a:pt x="2" y="4"/>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51" name="Freeform 311">
                <a:extLst>
                  <a:ext uri="{FF2B5EF4-FFF2-40B4-BE49-F238E27FC236}">
                    <a16:creationId xmlns:a16="http://schemas.microsoft.com/office/drawing/2014/main" id="{C181169E-DDD2-4266-93AF-27EB799465A4}"/>
                  </a:ext>
                </a:extLst>
              </p:cNvPr>
              <p:cNvSpPr>
                <a:spLocks/>
              </p:cNvSpPr>
              <p:nvPr/>
            </p:nvSpPr>
            <p:spPr bwMode="auto">
              <a:xfrm>
                <a:off x="7911215" y="4948239"/>
                <a:ext cx="106865" cy="38103"/>
              </a:xfrm>
              <a:custGeom>
                <a:avLst/>
                <a:gdLst>
                  <a:gd name="T0" fmla="*/ 2147483646 w 62"/>
                  <a:gd name="T1" fmla="*/ 0 h 24"/>
                  <a:gd name="T2" fmla="*/ 2147483646 w 62"/>
                  <a:gd name="T3" fmla="*/ 2147483646 h 24"/>
                  <a:gd name="T4" fmla="*/ 2147483646 w 62"/>
                  <a:gd name="T5" fmla="*/ 2147483646 h 24"/>
                  <a:gd name="T6" fmla="*/ 0 w 62"/>
                  <a:gd name="T7" fmla="*/ 2147483646 h 24"/>
                  <a:gd name="T8" fmla="*/ 2147483646 w 62"/>
                  <a:gd name="T9" fmla="*/ 2147483646 h 24"/>
                  <a:gd name="T10" fmla="*/ 2147483646 w 62"/>
                  <a:gd name="T11" fmla="*/ 0 h 24"/>
                  <a:gd name="T12" fmla="*/ 2147483646 w 62"/>
                  <a:gd name="T13" fmla="*/ 2147483646 h 24"/>
                  <a:gd name="T14" fmla="*/ 2147483646 w 62"/>
                  <a:gd name="T15" fmla="*/ 2147483646 h 24"/>
                  <a:gd name="T16" fmla="*/ 2147483646 w 62"/>
                  <a:gd name="T17" fmla="*/ 2147483646 h 24"/>
                  <a:gd name="T18" fmla="*/ 2147483646 w 62"/>
                  <a:gd name="T19" fmla="*/ 2147483646 h 24"/>
                  <a:gd name="T20" fmla="*/ 2147483646 w 62"/>
                  <a:gd name="T21" fmla="*/ 2147483646 h 24"/>
                  <a:gd name="T22" fmla="*/ 2147483646 w 62"/>
                  <a:gd name="T23" fmla="*/ 2147483646 h 24"/>
                  <a:gd name="T24" fmla="*/ 0 w 62"/>
                  <a:gd name="T25" fmla="*/ 2147483646 h 24"/>
                  <a:gd name="T26" fmla="*/ 2147483646 w 62"/>
                  <a:gd name="T27" fmla="*/ 2147483646 h 24"/>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2"/>
                  <a:gd name="T43" fmla="*/ 0 h 24"/>
                  <a:gd name="T44" fmla="*/ 62 w 62"/>
                  <a:gd name="T45" fmla="*/ 24 h 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2" h="24">
                    <a:moveTo>
                      <a:pt x="6" y="2"/>
                    </a:moveTo>
                    <a:lnTo>
                      <a:pt x="55" y="0"/>
                    </a:lnTo>
                    <a:lnTo>
                      <a:pt x="40" y="8"/>
                    </a:lnTo>
                    <a:lnTo>
                      <a:pt x="23" y="5"/>
                    </a:lnTo>
                    <a:lnTo>
                      <a:pt x="11" y="18"/>
                    </a:lnTo>
                    <a:lnTo>
                      <a:pt x="51" y="19"/>
                    </a:lnTo>
                    <a:lnTo>
                      <a:pt x="57" y="10"/>
                    </a:lnTo>
                    <a:lnTo>
                      <a:pt x="62" y="24"/>
                    </a:lnTo>
                    <a:lnTo>
                      <a:pt x="0" y="24"/>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52" name="Freeform 312">
                <a:extLst>
                  <a:ext uri="{FF2B5EF4-FFF2-40B4-BE49-F238E27FC236}">
                    <a16:creationId xmlns:a16="http://schemas.microsoft.com/office/drawing/2014/main" id="{77B4DED4-C3B1-4B8F-A1D2-5877F95BBF16}"/>
                  </a:ext>
                </a:extLst>
              </p:cNvPr>
              <p:cNvSpPr>
                <a:spLocks/>
              </p:cNvSpPr>
              <p:nvPr/>
            </p:nvSpPr>
            <p:spPr bwMode="auto">
              <a:xfrm>
                <a:off x="8024984" y="4943475"/>
                <a:ext cx="91357" cy="42857"/>
              </a:xfrm>
              <a:custGeom>
                <a:avLst/>
                <a:gdLst>
                  <a:gd name="T0" fmla="*/ 2147483646 w 53"/>
                  <a:gd name="T1" fmla="*/ 0 h 27"/>
                  <a:gd name="T2" fmla="*/ 2147483646 w 53"/>
                  <a:gd name="T3" fmla="*/ 2147483646 h 27"/>
                  <a:gd name="T4" fmla="*/ 2147483646 w 53"/>
                  <a:gd name="T5" fmla="*/ 2147483646 h 27"/>
                  <a:gd name="T6" fmla="*/ 0 w 53"/>
                  <a:gd name="T7" fmla="*/ 2147483646 h 27"/>
                  <a:gd name="T8" fmla="*/ 2147483646 w 53"/>
                  <a:gd name="T9" fmla="*/ 0 h 27"/>
                  <a:gd name="T10" fmla="*/ 2147483646 w 53"/>
                  <a:gd name="T11" fmla="*/ 2147483646 h 27"/>
                  <a:gd name="T12" fmla="*/ 2147483646 w 53"/>
                  <a:gd name="T13" fmla="*/ 2147483646 h 27"/>
                  <a:gd name="T14" fmla="*/ 2147483646 w 53"/>
                  <a:gd name="T15" fmla="*/ 2147483646 h 27"/>
                  <a:gd name="T16" fmla="*/ 2147483646 w 53"/>
                  <a:gd name="T17" fmla="*/ 2147483646 h 27"/>
                  <a:gd name="T18" fmla="*/ 2147483646 w 53"/>
                  <a:gd name="T19" fmla="*/ 2147483646 h 27"/>
                  <a:gd name="T20" fmla="*/ 2147483646 w 53"/>
                  <a:gd name="T21" fmla="*/ 2147483646 h 27"/>
                  <a:gd name="T22" fmla="*/ 2147483646 w 53"/>
                  <a:gd name="T23" fmla="*/ 2147483646 h 27"/>
                  <a:gd name="T24" fmla="*/ 0 w 53"/>
                  <a:gd name="T25" fmla="*/ 2147483646 h 27"/>
                  <a:gd name="T26" fmla="*/ 2147483646 w 53"/>
                  <a:gd name="T27" fmla="*/ 0 h 27"/>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3"/>
                  <a:gd name="T43" fmla="*/ 0 h 27"/>
                  <a:gd name="T44" fmla="*/ 53 w 53"/>
                  <a:gd name="T45" fmla="*/ 27 h 2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3" h="27">
                    <a:moveTo>
                      <a:pt x="5" y="0"/>
                    </a:moveTo>
                    <a:lnTo>
                      <a:pt x="49" y="2"/>
                    </a:lnTo>
                    <a:lnTo>
                      <a:pt x="39" y="10"/>
                    </a:lnTo>
                    <a:lnTo>
                      <a:pt x="20" y="7"/>
                    </a:lnTo>
                    <a:lnTo>
                      <a:pt x="10" y="20"/>
                    </a:lnTo>
                    <a:lnTo>
                      <a:pt x="47" y="20"/>
                    </a:lnTo>
                    <a:lnTo>
                      <a:pt x="53" y="9"/>
                    </a:lnTo>
                    <a:lnTo>
                      <a:pt x="53" y="25"/>
                    </a:lnTo>
                    <a:lnTo>
                      <a:pt x="0" y="27"/>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53" name="Freeform 313">
                <a:extLst>
                  <a:ext uri="{FF2B5EF4-FFF2-40B4-BE49-F238E27FC236}">
                    <a16:creationId xmlns:a16="http://schemas.microsoft.com/office/drawing/2014/main" id="{B0CD1106-0469-4C51-97E5-67F2994AD55C}"/>
                  </a:ext>
                </a:extLst>
              </p:cNvPr>
              <p:cNvSpPr>
                <a:spLocks/>
              </p:cNvSpPr>
              <p:nvPr/>
            </p:nvSpPr>
            <p:spPr bwMode="auto">
              <a:xfrm>
                <a:off x="7826751" y="4835520"/>
                <a:ext cx="115488" cy="47621"/>
              </a:xfrm>
              <a:custGeom>
                <a:avLst/>
                <a:gdLst>
                  <a:gd name="T0" fmla="*/ 2147483646 w 67"/>
                  <a:gd name="T1" fmla="*/ 0 h 30"/>
                  <a:gd name="T2" fmla="*/ 2147483646 w 67"/>
                  <a:gd name="T3" fmla="*/ 2147483646 h 30"/>
                  <a:gd name="T4" fmla="*/ 2147483646 w 67"/>
                  <a:gd name="T5" fmla="*/ 2147483646 h 30"/>
                  <a:gd name="T6" fmla="*/ 0 w 67"/>
                  <a:gd name="T7" fmla="*/ 2147483646 h 30"/>
                  <a:gd name="T8" fmla="*/ 2147483646 w 67"/>
                  <a:gd name="T9" fmla="*/ 2147483646 h 30"/>
                  <a:gd name="T10" fmla="*/ 2147483646 w 67"/>
                  <a:gd name="T11" fmla="*/ 2147483646 h 30"/>
                  <a:gd name="T12" fmla="*/ 2147483646 w 67"/>
                  <a:gd name="T13" fmla="*/ 2147483646 h 30"/>
                  <a:gd name="T14" fmla="*/ 2147483646 w 67"/>
                  <a:gd name="T15" fmla="*/ 2147483646 h 30"/>
                  <a:gd name="T16" fmla="*/ 2147483646 w 67"/>
                  <a:gd name="T17" fmla="*/ 2147483646 h 30"/>
                  <a:gd name="T18" fmla="*/ 2147483646 w 67"/>
                  <a:gd name="T19" fmla="*/ 2147483646 h 30"/>
                  <a:gd name="T20" fmla="*/ 2147483646 w 67"/>
                  <a:gd name="T21" fmla="*/ 0 h 30"/>
                  <a:gd name="T22" fmla="*/ 0 w 67"/>
                  <a:gd name="T23" fmla="*/ 2147483646 h 30"/>
                  <a:gd name="T24" fmla="*/ 2147483646 w 67"/>
                  <a:gd name="T25" fmla="*/ 2147483646 h 30"/>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7"/>
                  <a:gd name="T40" fmla="*/ 0 h 30"/>
                  <a:gd name="T41" fmla="*/ 67 w 67"/>
                  <a:gd name="T42" fmla="*/ 30 h 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7" h="30">
                    <a:moveTo>
                      <a:pt x="3" y="21"/>
                    </a:moveTo>
                    <a:lnTo>
                      <a:pt x="30" y="10"/>
                    </a:lnTo>
                    <a:lnTo>
                      <a:pt x="51" y="24"/>
                    </a:lnTo>
                    <a:lnTo>
                      <a:pt x="17" y="30"/>
                    </a:lnTo>
                    <a:lnTo>
                      <a:pt x="67" y="29"/>
                    </a:lnTo>
                    <a:lnTo>
                      <a:pt x="65" y="22"/>
                    </a:lnTo>
                    <a:lnTo>
                      <a:pt x="29" y="0"/>
                    </a:lnTo>
                    <a:lnTo>
                      <a:pt x="0" y="16"/>
                    </a:lnTo>
                    <a:lnTo>
                      <a:pt x="3" y="2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54" name="Freeform 314">
                <a:extLst>
                  <a:ext uri="{FF2B5EF4-FFF2-40B4-BE49-F238E27FC236}">
                    <a16:creationId xmlns:a16="http://schemas.microsoft.com/office/drawing/2014/main" id="{CFA0D12C-D0AB-451A-8BAE-4E999FB26C2A}"/>
                  </a:ext>
                </a:extLst>
              </p:cNvPr>
              <p:cNvSpPr>
                <a:spLocks/>
              </p:cNvSpPr>
              <p:nvPr/>
            </p:nvSpPr>
            <p:spPr bwMode="auto">
              <a:xfrm>
                <a:off x="7828480" y="4892670"/>
                <a:ext cx="112041" cy="93661"/>
              </a:xfrm>
              <a:custGeom>
                <a:avLst/>
                <a:gdLst>
                  <a:gd name="T0" fmla="*/ 2147483646 w 65"/>
                  <a:gd name="T1" fmla="*/ 0 h 59"/>
                  <a:gd name="T2" fmla="*/ 2147483646 w 65"/>
                  <a:gd name="T3" fmla="*/ 2147483646 h 59"/>
                  <a:gd name="T4" fmla="*/ 2147483646 w 65"/>
                  <a:gd name="T5" fmla="*/ 2147483646 h 59"/>
                  <a:gd name="T6" fmla="*/ 0 w 65"/>
                  <a:gd name="T7" fmla="*/ 2147483646 h 59"/>
                  <a:gd name="T8" fmla="*/ 2147483646 w 65"/>
                  <a:gd name="T9" fmla="*/ 2147483646 h 59"/>
                  <a:gd name="T10" fmla="*/ 2147483646 w 65"/>
                  <a:gd name="T11" fmla="*/ 2147483646 h 59"/>
                  <a:gd name="T12" fmla="*/ 2147483646 w 65"/>
                  <a:gd name="T13" fmla="*/ 2147483646 h 59"/>
                  <a:gd name="T14" fmla="*/ 2147483646 w 65"/>
                  <a:gd name="T15" fmla="*/ 2147483646 h 59"/>
                  <a:gd name="T16" fmla="*/ 2147483646 w 65"/>
                  <a:gd name="T17" fmla="*/ 2147483646 h 59"/>
                  <a:gd name="T18" fmla="*/ 2147483646 w 65"/>
                  <a:gd name="T19" fmla="*/ 2147483646 h 59"/>
                  <a:gd name="T20" fmla="*/ 2147483646 w 65"/>
                  <a:gd name="T21" fmla="*/ 2147483646 h 59"/>
                  <a:gd name="T22" fmla="*/ 2147483646 w 65"/>
                  <a:gd name="T23" fmla="*/ 2147483646 h 59"/>
                  <a:gd name="T24" fmla="*/ 2147483646 w 65"/>
                  <a:gd name="T25" fmla="*/ 2147483646 h 59"/>
                  <a:gd name="T26" fmla="*/ 2147483646 w 65"/>
                  <a:gd name="T27" fmla="*/ 2147483646 h 59"/>
                  <a:gd name="T28" fmla="*/ 2147483646 w 65"/>
                  <a:gd name="T29" fmla="*/ 2147483646 h 59"/>
                  <a:gd name="T30" fmla="*/ 2147483646 w 65"/>
                  <a:gd name="T31" fmla="*/ 2147483646 h 59"/>
                  <a:gd name="T32" fmla="*/ 2147483646 w 65"/>
                  <a:gd name="T33" fmla="*/ 2147483646 h 59"/>
                  <a:gd name="T34" fmla="*/ 2147483646 w 65"/>
                  <a:gd name="T35" fmla="*/ 2147483646 h 59"/>
                  <a:gd name="T36" fmla="*/ 0 w 65"/>
                  <a:gd name="T37" fmla="*/ 0 h 59"/>
                  <a:gd name="T38" fmla="*/ 2147483646 w 65"/>
                  <a:gd name="T39" fmla="*/ 2147483646 h 59"/>
                  <a:gd name="T40" fmla="*/ 2147483646 w 65"/>
                  <a:gd name="T41" fmla="*/ 2147483646 h 59"/>
                  <a:gd name="T42" fmla="*/ 17694720 60000 65536"/>
                  <a:gd name="T43" fmla="*/ 0 60000 65536"/>
                  <a:gd name="T44" fmla="*/ 5898240 60000 65536"/>
                  <a:gd name="T45" fmla="*/ 1179648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5"/>
                  <a:gd name="T64" fmla="*/ 0 h 59"/>
                  <a:gd name="T65" fmla="*/ 65 w 65"/>
                  <a:gd name="T66" fmla="*/ 59 h 5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5" h="59">
                    <a:moveTo>
                      <a:pt x="25" y="4"/>
                    </a:moveTo>
                    <a:lnTo>
                      <a:pt x="24" y="21"/>
                    </a:lnTo>
                    <a:lnTo>
                      <a:pt x="2" y="26"/>
                    </a:lnTo>
                    <a:lnTo>
                      <a:pt x="3" y="33"/>
                    </a:lnTo>
                    <a:lnTo>
                      <a:pt x="26" y="27"/>
                    </a:lnTo>
                    <a:lnTo>
                      <a:pt x="27" y="59"/>
                    </a:lnTo>
                    <a:lnTo>
                      <a:pt x="32" y="59"/>
                    </a:lnTo>
                    <a:lnTo>
                      <a:pt x="33" y="26"/>
                    </a:lnTo>
                    <a:lnTo>
                      <a:pt x="60" y="33"/>
                    </a:lnTo>
                    <a:lnTo>
                      <a:pt x="61" y="28"/>
                    </a:lnTo>
                    <a:lnTo>
                      <a:pt x="34" y="20"/>
                    </a:lnTo>
                    <a:lnTo>
                      <a:pt x="33" y="5"/>
                    </a:lnTo>
                    <a:lnTo>
                      <a:pt x="65" y="5"/>
                    </a:lnTo>
                    <a:lnTo>
                      <a:pt x="64" y="1"/>
                    </a:lnTo>
                    <a:lnTo>
                      <a:pt x="0" y="0"/>
                    </a:lnTo>
                    <a:lnTo>
                      <a:pt x="1" y="5"/>
                    </a:lnTo>
                    <a:lnTo>
                      <a:pt x="25" y="4"/>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55" name="Freeform 315">
                <a:extLst>
                  <a:ext uri="{FF2B5EF4-FFF2-40B4-BE49-F238E27FC236}">
                    <a16:creationId xmlns:a16="http://schemas.microsoft.com/office/drawing/2014/main" id="{793A5C6A-2AD5-4283-A24B-DCE6BB4397A2}"/>
                  </a:ext>
                </a:extLst>
              </p:cNvPr>
              <p:cNvSpPr>
                <a:spLocks/>
              </p:cNvSpPr>
              <p:nvPr/>
            </p:nvSpPr>
            <p:spPr bwMode="auto">
              <a:xfrm>
                <a:off x="7600950" y="4981578"/>
                <a:ext cx="582609" cy="85725"/>
              </a:xfrm>
              <a:custGeom>
                <a:avLst/>
                <a:gdLst>
                  <a:gd name="T0" fmla="*/ 2147483646 w 338"/>
                  <a:gd name="T1" fmla="*/ 0 h 54"/>
                  <a:gd name="T2" fmla="*/ 2147483646 w 338"/>
                  <a:gd name="T3" fmla="*/ 2147483646 h 54"/>
                  <a:gd name="T4" fmla="*/ 2147483646 w 338"/>
                  <a:gd name="T5" fmla="*/ 2147483646 h 54"/>
                  <a:gd name="T6" fmla="*/ 0 w 338"/>
                  <a:gd name="T7" fmla="*/ 2147483646 h 54"/>
                  <a:gd name="T8" fmla="*/ 2147483646 w 338"/>
                  <a:gd name="T9" fmla="*/ 2147483646 h 54"/>
                  <a:gd name="T10" fmla="*/ 2147483646 w 338"/>
                  <a:gd name="T11" fmla="*/ 2147483646 h 54"/>
                  <a:gd name="T12" fmla="*/ 2147483646 w 338"/>
                  <a:gd name="T13" fmla="*/ 2147483646 h 54"/>
                  <a:gd name="T14" fmla="*/ 2147483646 w 338"/>
                  <a:gd name="T15" fmla="*/ 2147483646 h 54"/>
                  <a:gd name="T16" fmla="*/ 2147483646 w 338"/>
                  <a:gd name="T17" fmla="*/ 2147483646 h 54"/>
                  <a:gd name="T18" fmla="*/ 2147483646 w 338"/>
                  <a:gd name="T19" fmla="*/ 2147483646 h 54"/>
                  <a:gd name="T20" fmla="*/ 0 w 338"/>
                  <a:gd name="T21" fmla="*/ 2147483646 h 54"/>
                  <a:gd name="T22" fmla="*/ 2147483646 w 338"/>
                  <a:gd name="T23" fmla="*/ 2147483646 h 54"/>
                  <a:gd name="T24" fmla="*/ 2147483646 w 338"/>
                  <a:gd name="T25" fmla="*/ 2147483646 h 54"/>
                  <a:gd name="T26" fmla="*/ 2147483646 w 338"/>
                  <a:gd name="T27" fmla="*/ 2147483646 h 54"/>
                  <a:gd name="T28" fmla="*/ 2147483646 w 338"/>
                  <a:gd name="T29" fmla="*/ 2147483646 h 54"/>
                  <a:gd name="T30" fmla="*/ 2147483646 w 338"/>
                  <a:gd name="T31" fmla="*/ 2147483646 h 54"/>
                  <a:gd name="T32" fmla="*/ 2147483646 w 338"/>
                  <a:gd name="T33" fmla="*/ 0 h 54"/>
                  <a:gd name="T34" fmla="*/ 2147483646 w 338"/>
                  <a:gd name="T35" fmla="*/ 0 h 54"/>
                  <a:gd name="T36" fmla="*/ 2147483646 w 338"/>
                  <a:gd name="T37" fmla="*/ 2147483646 h 54"/>
                  <a:gd name="T38" fmla="*/ 2147483646 w 338"/>
                  <a:gd name="T39" fmla="*/ 2147483646 h 54"/>
                  <a:gd name="T40" fmla="*/ 2147483646 w 338"/>
                  <a:gd name="T41" fmla="*/ 2147483646 h 54"/>
                  <a:gd name="T42" fmla="*/ 2147483646 w 338"/>
                  <a:gd name="T43" fmla="*/ 2147483646 h 54"/>
                  <a:gd name="T44" fmla="*/ 2147483646 w 338"/>
                  <a:gd name="T45" fmla="*/ 2147483646 h 54"/>
                  <a:gd name="T46" fmla="*/ 2147483646 w 338"/>
                  <a:gd name="T47" fmla="*/ 2147483646 h 54"/>
                  <a:gd name="T48" fmla="*/ 2147483646 w 338"/>
                  <a:gd name="T49" fmla="*/ 2147483646 h 54"/>
                  <a:gd name="T50" fmla="*/ 2147483646 w 338"/>
                  <a:gd name="T51" fmla="*/ 2147483646 h 54"/>
                  <a:gd name="T52" fmla="*/ 2147483646 w 338"/>
                  <a:gd name="T53" fmla="*/ 2147483646 h 54"/>
                  <a:gd name="T54" fmla="*/ 2147483646 w 338"/>
                  <a:gd name="T55" fmla="*/ 2147483646 h 54"/>
                  <a:gd name="T56" fmla="*/ 2147483646 w 338"/>
                  <a:gd name="T57" fmla="*/ 2147483646 h 54"/>
                  <a:gd name="T58" fmla="*/ 2147483646 w 338"/>
                  <a:gd name="T59" fmla="*/ 2147483646 h 54"/>
                  <a:gd name="T60" fmla="*/ 2147483646 w 338"/>
                  <a:gd name="T61" fmla="*/ 2147483646 h 54"/>
                  <a:gd name="T62" fmla="*/ 2147483646 w 338"/>
                  <a:gd name="T63" fmla="*/ 2147483646 h 54"/>
                  <a:gd name="T64" fmla="*/ 2147483646 w 338"/>
                  <a:gd name="T65" fmla="*/ 2147483646 h 54"/>
                  <a:gd name="T66" fmla="*/ 17694720 60000 65536"/>
                  <a:gd name="T67" fmla="*/ 0 60000 65536"/>
                  <a:gd name="T68" fmla="*/ 5898240 60000 65536"/>
                  <a:gd name="T69" fmla="*/ 1179648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38"/>
                  <a:gd name="T100" fmla="*/ 0 h 54"/>
                  <a:gd name="T101" fmla="*/ 338 w 338"/>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38" h="54">
                    <a:moveTo>
                      <a:pt x="260" y="3"/>
                    </a:moveTo>
                    <a:lnTo>
                      <a:pt x="31" y="2"/>
                    </a:lnTo>
                    <a:lnTo>
                      <a:pt x="29" y="13"/>
                    </a:lnTo>
                    <a:lnTo>
                      <a:pt x="17" y="13"/>
                    </a:lnTo>
                    <a:lnTo>
                      <a:pt x="16" y="24"/>
                    </a:lnTo>
                    <a:lnTo>
                      <a:pt x="4" y="27"/>
                    </a:lnTo>
                    <a:lnTo>
                      <a:pt x="0" y="52"/>
                    </a:lnTo>
                    <a:lnTo>
                      <a:pt x="338" y="54"/>
                    </a:lnTo>
                    <a:lnTo>
                      <a:pt x="333" y="29"/>
                    </a:lnTo>
                    <a:lnTo>
                      <a:pt x="317" y="26"/>
                    </a:lnTo>
                    <a:lnTo>
                      <a:pt x="320" y="12"/>
                    </a:lnTo>
                    <a:lnTo>
                      <a:pt x="306" y="13"/>
                    </a:lnTo>
                    <a:lnTo>
                      <a:pt x="305" y="0"/>
                    </a:lnTo>
                    <a:lnTo>
                      <a:pt x="286" y="0"/>
                    </a:lnTo>
                    <a:lnTo>
                      <a:pt x="296" y="4"/>
                    </a:lnTo>
                    <a:lnTo>
                      <a:pt x="290" y="16"/>
                    </a:lnTo>
                    <a:lnTo>
                      <a:pt x="308" y="17"/>
                    </a:lnTo>
                    <a:lnTo>
                      <a:pt x="305" y="28"/>
                    </a:lnTo>
                    <a:lnTo>
                      <a:pt x="316" y="32"/>
                    </a:lnTo>
                    <a:lnTo>
                      <a:pt x="325" y="46"/>
                    </a:lnTo>
                    <a:lnTo>
                      <a:pt x="13" y="45"/>
                    </a:lnTo>
                    <a:lnTo>
                      <a:pt x="22" y="33"/>
                    </a:lnTo>
                    <a:lnTo>
                      <a:pt x="238" y="27"/>
                    </a:lnTo>
                    <a:lnTo>
                      <a:pt x="36" y="25"/>
                    </a:lnTo>
                    <a:lnTo>
                      <a:pt x="41" y="19"/>
                    </a:lnTo>
                    <a:lnTo>
                      <a:pt x="267" y="13"/>
                    </a:lnTo>
                    <a:lnTo>
                      <a:pt x="58" y="14"/>
                    </a:lnTo>
                    <a:lnTo>
                      <a:pt x="65" y="9"/>
                    </a:lnTo>
                    <a:lnTo>
                      <a:pt x="260" y="3"/>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grpSp>
        <p:sp>
          <p:nvSpPr>
            <p:cNvPr id="826" name="Freeform 316">
              <a:extLst>
                <a:ext uri="{FF2B5EF4-FFF2-40B4-BE49-F238E27FC236}">
                  <a16:creationId xmlns:a16="http://schemas.microsoft.com/office/drawing/2014/main" id="{77A45761-B14F-445C-8B2C-B05A38B33D6B}"/>
                </a:ext>
              </a:extLst>
            </p:cNvPr>
            <p:cNvSpPr>
              <a:spLocks/>
            </p:cNvSpPr>
            <p:nvPr/>
          </p:nvSpPr>
          <p:spPr bwMode="auto">
            <a:xfrm>
              <a:off x="7661437" y="4962521"/>
              <a:ext cx="63669" cy="30166"/>
            </a:xfrm>
            <a:custGeom>
              <a:avLst/>
              <a:gdLst>
                <a:gd name="T0" fmla="*/ 2147483646 w 37"/>
                <a:gd name="T1" fmla="*/ 0 h 19"/>
                <a:gd name="T2" fmla="*/ 2147483646 w 37"/>
                <a:gd name="T3" fmla="*/ 2147483646 h 19"/>
                <a:gd name="T4" fmla="*/ 2147483646 w 37"/>
                <a:gd name="T5" fmla="*/ 2147483646 h 19"/>
                <a:gd name="T6" fmla="*/ 0 w 37"/>
                <a:gd name="T7" fmla="*/ 2147483646 h 19"/>
                <a:gd name="T8" fmla="*/ 2147483646 w 37"/>
                <a:gd name="T9" fmla="*/ 2147483646 h 19"/>
                <a:gd name="T10" fmla="*/ 2147483646 w 37"/>
                <a:gd name="T11" fmla="*/ 0 h 19"/>
                <a:gd name="T12" fmla="*/ 2147483646 w 37"/>
                <a:gd name="T13" fmla="*/ 0 h 19"/>
                <a:gd name="T14" fmla="*/ 2147483646 w 37"/>
                <a:gd name="T15" fmla="*/ 2147483646 h 19"/>
                <a:gd name="T16" fmla="*/ 0 w 37"/>
                <a:gd name="T17" fmla="*/ 2147483646 h 19"/>
                <a:gd name="T18" fmla="*/ 2147483646 w 37"/>
                <a:gd name="T19" fmla="*/ 2147483646 h 19"/>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37"/>
                <a:gd name="T31" fmla="*/ 0 h 19"/>
                <a:gd name="T32" fmla="*/ 37 w 37"/>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7" h="19">
                  <a:moveTo>
                    <a:pt x="1" y="10"/>
                  </a:moveTo>
                  <a:lnTo>
                    <a:pt x="7" y="0"/>
                  </a:lnTo>
                  <a:lnTo>
                    <a:pt x="23" y="0"/>
                  </a:lnTo>
                  <a:lnTo>
                    <a:pt x="37" y="13"/>
                  </a:lnTo>
                  <a:lnTo>
                    <a:pt x="0" y="19"/>
                  </a:lnTo>
                  <a:lnTo>
                    <a:pt x="1" y="1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27" name="Freeform 317">
              <a:extLst>
                <a:ext uri="{FF2B5EF4-FFF2-40B4-BE49-F238E27FC236}">
                  <a16:creationId xmlns:a16="http://schemas.microsoft.com/office/drawing/2014/main" id="{F84C67E9-E8FC-4F7B-B760-A27A25EA999A}"/>
                </a:ext>
              </a:extLst>
            </p:cNvPr>
            <p:cNvSpPr>
              <a:spLocks/>
            </p:cNvSpPr>
            <p:nvPr/>
          </p:nvSpPr>
          <p:spPr bwMode="auto">
            <a:xfrm>
              <a:off x="7761728" y="4957767"/>
              <a:ext cx="74816" cy="28575"/>
            </a:xfrm>
            <a:custGeom>
              <a:avLst/>
              <a:gdLst>
                <a:gd name="T0" fmla="*/ 2147483646 w 44"/>
                <a:gd name="T1" fmla="*/ 0 h 18"/>
                <a:gd name="T2" fmla="*/ 2147483646 w 44"/>
                <a:gd name="T3" fmla="*/ 2147483646 h 18"/>
                <a:gd name="T4" fmla="*/ 2147483646 w 44"/>
                <a:gd name="T5" fmla="*/ 2147483646 h 18"/>
                <a:gd name="T6" fmla="*/ 0 w 44"/>
                <a:gd name="T7" fmla="*/ 2147483646 h 18"/>
                <a:gd name="T8" fmla="*/ 0 w 44"/>
                <a:gd name="T9" fmla="*/ 2147483646 h 18"/>
                <a:gd name="T10" fmla="*/ 2147483646 w 44"/>
                <a:gd name="T11" fmla="*/ 2147483646 h 18"/>
                <a:gd name="T12" fmla="*/ 2147483646 w 44"/>
                <a:gd name="T13" fmla="*/ 0 h 18"/>
                <a:gd name="T14" fmla="*/ 2147483646 w 44"/>
                <a:gd name="T15" fmla="*/ 2147483646 h 18"/>
                <a:gd name="T16" fmla="*/ 2147483646 w 44"/>
                <a:gd name="T17" fmla="*/ 2147483646 h 18"/>
                <a:gd name="T18" fmla="*/ 0 w 44"/>
                <a:gd name="T19" fmla="*/ 2147483646 h 18"/>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4"/>
                <a:gd name="T31" fmla="*/ 0 h 18"/>
                <a:gd name="T32" fmla="*/ 44 w 44"/>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18">
                  <a:moveTo>
                    <a:pt x="0" y="14"/>
                  </a:moveTo>
                  <a:lnTo>
                    <a:pt x="9" y="7"/>
                  </a:lnTo>
                  <a:lnTo>
                    <a:pt x="38" y="0"/>
                  </a:lnTo>
                  <a:lnTo>
                    <a:pt x="44" y="17"/>
                  </a:lnTo>
                  <a:lnTo>
                    <a:pt x="1" y="18"/>
                  </a:lnTo>
                  <a:lnTo>
                    <a:pt x="0" y="14"/>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28" name="Freeform 318">
              <a:extLst>
                <a:ext uri="{FF2B5EF4-FFF2-40B4-BE49-F238E27FC236}">
                  <a16:creationId xmlns:a16="http://schemas.microsoft.com/office/drawing/2014/main" id="{1CA03D1B-2960-4A7F-826C-AB4C0FC56913}"/>
                </a:ext>
              </a:extLst>
            </p:cNvPr>
            <p:cNvSpPr>
              <a:spLocks/>
            </p:cNvSpPr>
            <p:nvPr/>
          </p:nvSpPr>
          <p:spPr bwMode="auto">
            <a:xfrm>
              <a:off x="7920907" y="4954584"/>
              <a:ext cx="85962" cy="30166"/>
            </a:xfrm>
            <a:custGeom>
              <a:avLst/>
              <a:gdLst>
                <a:gd name="T0" fmla="*/ 2147483646 w 49"/>
                <a:gd name="T1" fmla="*/ 0 h 19"/>
                <a:gd name="T2" fmla="*/ 2147483646 w 49"/>
                <a:gd name="T3" fmla="*/ 2147483646 h 19"/>
                <a:gd name="T4" fmla="*/ 2147483646 w 49"/>
                <a:gd name="T5" fmla="*/ 2147483646 h 19"/>
                <a:gd name="T6" fmla="*/ 0 w 49"/>
                <a:gd name="T7" fmla="*/ 2147483646 h 19"/>
                <a:gd name="T8" fmla="*/ 0 w 49"/>
                <a:gd name="T9" fmla="*/ 2147483646 h 19"/>
                <a:gd name="T10" fmla="*/ 2147483646 w 49"/>
                <a:gd name="T11" fmla="*/ 0 h 19"/>
                <a:gd name="T12" fmla="*/ 2147483646 w 49"/>
                <a:gd name="T13" fmla="*/ 2147483646 h 19"/>
                <a:gd name="T14" fmla="*/ 2147483646 w 49"/>
                <a:gd name="T15" fmla="*/ 2147483646 h 19"/>
                <a:gd name="T16" fmla="*/ 2147483646 w 49"/>
                <a:gd name="T17" fmla="*/ 2147483646 h 19"/>
                <a:gd name="T18" fmla="*/ 0 w 49"/>
                <a:gd name="T19" fmla="*/ 2147483646 h 19"/>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9"/>
                <a:gd name="T31" fmla="*/ 0 h 19"/>
                <a:gd name="T32" fmla="*/ 49 w 4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 h="19">
                  <a:moveTo>
                    <a:pt x="0" y="17"/>
                  </a:moveTo>
                  <a:lnTo>
                    <a:pt x="14" y="0"/>
                  </a:lnTo>
                  <a:lnTo>
                    <a:pt x="33" y="8"/>
                  </a:lnTo>
                  <a:lnTo>
                    <a:pt x="42" y="6"/>
                  </a:lnTo>
                  <a:lnTo>
                    <a:pt x="49" y="19"/>
                  </a:lnTo>
                  <a:lnTo>
                    <a:pt x="0" y="17"/>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29" name="Freeform 319">
              <a:extLst>
                <a:ext uri="{FF2B5EF4-FFF2-40B4-BE49-F238E27FC236}">
                  <a16:creationId xmlns:a16="http://schemas.microsoft.com/office/drawing/2014/main" id="{3082DF78-D730-4B8B-A313-762823AAEE5A}"/>
                </a:ext>
              </a:extLst>
            </p:cNvPr>
            <p:cNvSpPr>
              <a:spLocks/>
            </p:cNvSpPr>
            <p:nvPr/>
          </p:nvSpPr>
          <p:spPr bwMode="auto">
            <a:xfrm>
              <a:off x="8037109" y="4946647"/>
              <a:ext cx="70043" cy="34920"/>
            </a:xfrm>
            <a:custGeom>
              <a:avLst/>
              <a:gdLst>
                <a:gd name="T0" fmla="*/ 2147483646 w 41"/>
                <a:gd name="T1" fmla="*/ 0 h 22"/>
                <a:gd name="T2" fmla="*/ 2147483646 w 41"/>
                <a:gd name="T3" fmla="*/ 2147483646 h 22"/>
                <a:gd name="T4" fmla="*/ 2147483646 w 41"/>
                <a:gd name="T5" fmla="*/ 2147483646 h 22"/>
                <a:gd name="T6" fmla="*/ 0 w 41"/>
                <a:gd name="T7" fmla="*/ 2147483646 h 22"/>
                <a:gd name="T8" fmla="*/ 0 w 41"/>
                <a:gd name="T9" fmla="*/ 2147483646 h 22"/>
                <a:gd name="T10" fmla="*/ 2147483646 w 41"/>
                <a:gd name="T11" fmla="*/ 0 h 22"/>
                <a:gd name="T12" fmla="*/ 2147483646 w 41"/>
                <a:gd name="T13" fmla="*/ 2147483646 h 22"/>
                <a:gd name="T14" fmla="*/ 2147483646 w 41"/>
                <a:gd name="T15" fmla="*/ 2147483646 h 22"/>
                <a:gd name="T16" fmla="*/ 0 w 41"/>
                <a:gd name="T17" fmla="*/ 2147483646 h 22"/>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1"/>
                <a:gd name="T28" fmla="*/ 0 h 22"/>
                <a:gd name="T29" fmla="*/ 41 w 41"/>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22">
                  <a:moveTo>
                    <a:pt x="0" y="22"/>
                  </a:moveTo>
                  <a:lnTo>
                    <a:pt x="10" y="0"/>
                  </a:lnTo>
                  <a:lnTo>
                    <a:pt x="34" y="13"/>
                  </a:lnTo>
                  <a:lnTo>
                    <a:pt x="41" y="20"/>
                  </a:lnTo>
                  <a:lnTo>
                    <a:pt x="0" y="22"/>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30" name="Freeform 320">
              <a:extLst>
                <a:ext uri="{FF2B5EF4-FFF2-40B4-BE49-F238E27FC236}">
                  <a16:creationId xmlns:a16="http://schemas.microsoft.com/office/drawing/2014/main" id="{B0EC9643-82B2-454F-A7D9-47DE68F4836F}"/>
                </a:ext>
              </a:extLst>
            </p:cNvPr>
            <p:cNvSpPr>
              <a:spLocks/>
            </p:cNvSpPr>
            <p:nvPr/>
          </p:nvSpPr>
          <p:spPr bwMode="auto">
            <a:xfrm>
              <a:off x="7640744" y="4754559"/>
              <a:ext cx="491874" cy="17465"/>
            </a:xfrm>
            <a:custGeom>
              <a:avLst/>
              <a:gdLst>
                <a:gd name="T0" fmla="*/ 2147483646 w 285"/>
                <a:gd name="T1" fmla="*/ 0 h 11"/>
                <a:gd name="T2" fmla="*/ 2147483646 w 285"/>
                <a:gd name="T3" fmla="*/ 2147483646 h 11"/>
                <a:gd name="T4" fmla="*/ 2147483646 w 285"/>
                <a:gd name="T5" fmla="*/ 2147483646 h 11"/>
                <a:gd name="T6" fmla="*/ 0 w 285"/>
                <a:gd name="T7" fmla="*/ 2147483646 h 11"/>
                <a:gd name="T8" fmla="*/ 0 w 285"/>
                <a:gd name="T9" fmla="*/ 0 h 11"/>
                <a:gd name="T10" fmla="*/ 2147483646 w 285"/>
                <a:gd name="T11" fmla="*/ 2147483646 h 11"/>
                <a:gd name="T12" fmla="*/ 2147483646 w 285"/>
                <a:gd name="T13" fmla="*/ 2147483646 h 11"/>
                <a:gd name="T14" fmla="*/ 2147483646 w 285"/>
                <a:gd name="T15" fmla="*/ 2147483646 h 11"/>
                <a:gd name="T16" fmla="*/ 2147483646 w 285"/>
                <a:gd name="T17" fmla="*/ 2147483646 h 11"/>
                <a:gd name="T18" fmla="*/ 0 w 285"/>
                <a:gd name="T19" fmla="*/ 0 h 11"/>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285"/>
                <a:gd name="T31" fmla="*/ 0 h 11"/>
                <a:gd name="T32" fmla="*/ 285 w 285"/>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5" h="11">
                  <a:moveTo>
                    <a:pt x="0" y="0"/>
                  </a:moveTo>
                  <a:lnTo>
                    <a:pt x="54" y="2"/>
                  </a:lnTo>
                  <a:lnTo>
                    <a:pt x="267" y="3"/>
                  </a:lnTo>
                  <a:lnTo>
                    <a:pt x="285" y="11"/>
                  </a:lnTo>
                  <a:lnTo>
                    <a:pt x="13" y="9"/>
                  </a:lnTo>
                  <a:lnTo>
                    <a:pt x="0" y="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31" name="Freeform 321">
              <a:extLst>
                <a:ext uri="{FF2B5EF4-FFF2-40B4-BE49-F238E27FC236}">
                  <a16:creationId xmlns:a16="http://schemas.microsoft.com/office/drawing/2014/main" id="{EC7E0D2B-ABBB-43A0-8018-35D057355A46}"/>
                </a:ext>
              </a:extLst>
            </p:cNvPr>
            <p:cNvSpPr>
              <a:spLocks/>
            </p:cNvSpPr>
            <p:nvPr/>
          </p:nvSpPr>
          <p:spPr bwMode="auto">
            <a:xfrm>
              <a:off x="7717151" y="4657725"/>
              <a:ext cx="340650" cy="93661"/>
            </a:xfrm>
            <a:custGeom>
              <a:avLst/>
              <a:gdLst>
                <a:gd name="T0" fmla="*/ 2147483646 w 198"/>
                <a:gd name="T1" fmla="*/ 0 h 59"/>
                <a:gd name="T2" fmla="*/ 2147483646 w 198"/>
                <a:gd name="T3" fmla="*/ 2147483646 h 59"/>
                <a:gd name="T4" fmla="*/ 2147483646 w 198"/>
                <a:gd name="T5" fmla="*/ 2147483646 h 59"/>
                <a:gd name="T6" fmla="*/ 0 w 198"/>
                <a:gd name="T7" fmla="*/ 2147483646 h 59"/>
                <a:gd name="T8" fmla="*/ 0 w 198"/>
                <a:gd name="T9" fmla="*/ 2147483646 h 59"/>
                <a:gd name="T10" fmla="*/ 2147483646 w 198"/>
                <a:gd name="T11" fmla="*/ 0 h 59"/>
                <a:gd name="T12" fmla="*/ 2147483646 w 198"/>
                <a:gd name="T13" fmla="*/ 2147483646 h 59"/>
                <a:gd name="T14" fmla="*/ 2147483646 w 198"/>
                <a:gd name="T15" fmla="*/ 2147483646 h 59"/>
                <a:gd name="T16" fmla="*/ 0 w 198"/>
                <a:gd name="T17" fmla="*/ 2147483646 h 59"/>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98"/>
                <a:gd name="T28" fmla="*/ 0 h 59"/>
                <a:gd name="T29" fmla="*/ 198 w 198"/>
                <a:gd name="T30" fmla="*/ 59 h 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8" h="59">
                  <a:moveTo>
                    <a:pt x="0" y="54"/>
                  </a:moveTo>
                  <a:lnTo>
                    <a:pt x="115" y="0"/>
                  </a:lnTo>
                  <a:lnTo>
                    <a:pt x="198" y="57"/>
                  </a:lnTo>
                  <a:lnTo>
                    <a:pt x="23" y="59"/>
                  </a:lnTo>
                  <a:lnTo>
                    <a:pt x="0" y="54"/>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32" name="Freeform 322">
              <a:extLst>
                <a:ext uri="{FF2B5EF4-FFF2-40B4-BE49-F238E27FC236}">
                  <a16:creationId xmlns:a16="http://schemas.microsoft.com/office/drawing/2014/main" id="{B41AB784-FA0C-4D03-8EF2-2ABF79602344}"/>
                </a:ext>
              </a:extLst>
            </p:cNvPr>
            <p:cNvSpPr>
              <a:spLocks/>
            </p:cNvSpPr>
            <p:nvPr/>
          </p:nvSpPr>
          <p:spPr bwMode="auto">
            <a:xfrm>
              <a:off x="7994132" y="4824410"/>
              <a:ext cx="70043" cy="161921"/>
            </a:xfrm>
            <a:custGeom>
              <a:avLst/>
              <a:gdLst>
                <a:gd name="T0" fmla="*/ 2147483646 w 41"/>
                <a:gd name="T1" fmla="*/ 0 h 102"/>
                <a:gd name="T2" fmla="*/ 2147483646 w 41"/>
                <a:gd name="T3" fmla="*/ 2147483646 h 102"/>
                <a:gd name="T4" fmla="*/ 2147483646 w 41"/>
                <a:gd name="T5" fmla="*/ 2147483646 h 102"/>
                <a:gd name="T6" fmla="*/ 0 w 41"/>
                <a:gd name="T7" fmla="*/ 2147483646 h 102"/>
                <a:gd name="T8" fmla="*/ 2147483646 w 41"/>
                <a:gd name="T9" fmla="*/ 0 h 102"/>
                <a:gd name="T10" fmla="*/ 2147483646 w 41"/>
                <a:gd name="T11" fmla="*/ 2147483646 h 102"/>
                <a:gd name="T12" fmla="*/ 2147483646 w 41"/>
                <a:gd name="T13" fmla="*/ 2147483646 h 102"/>
                <a:gd name="T14" fmla="*/ 2147483646 w 41"/>
                <a:gd name="T15" fmla="*/ 2147483646 h 102"/>
                <a:gd name="T16" fmla="*/ 2147483646 w 41"/>
                <a:gd name="T17" fmla="*/ 2147483646 h 102"/>
                <a:gd name="T18" fmla="*/ 2147483646 w 41"/>
                <a:gd name="T19" fmla="*/ 2147483646 h 102"/>
                <a:gd name="T20" fmla="*/ 2147483646 w 41"/>
                <a:gd name="T21" fmla="*/ 2147483646 h 102"/>
                <a:gd name="T22" fmla="*/ 0 w 41"/>
                <a:gd name="T23" fmla="*/ 2147483646 h 102"/>
                <a:gd name="T24" fmla="*/ 2147483646 w 41"/>
                <a:gd name="T25" fmla="*/ 0 h 102"/>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
                <a:gd name="T40" fmla="*/ 0 h 102"/>
                <a:gd name="T41" fmla="*/ 41 w 41"/>
                <a:gd name="T42" fmla="*/ 102 h 1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 h="102">
                  <a:moveTo>
                    <a:pt x="41" y="0"/>
                  </a:moveTo>
                  <a:lnTo>
                    <a:pt x="35" y="77"/>
                  </a:lnTo>
                  <a:lnTo>
                    <a:pt x="29" y="79"/>
                  </a:lnTo>
                  <a:lnTo>
                    <a:pt x="26" y="99"/>
                  </a:lnTo>
                  <a:lnTo>
                    <a:pt x="14" y="102"/>
                  </a:lnTo>
                  <a:lnTo>
                    <a:pt x="7" y="79"/>
                  </a:lnTo>
                  <a:lnTo>
                    <a:pt x="3" y="81"/>
                  </a:lnTo>
                  <a:lnTo>
                    <a:pt x="0" y="43"/>
                  </a:lnTo>
                  <a:lnTo>
                    <a:pt x="41" y="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33" name="Freeform 323">
              <a:extLst>
                <a:ext uri="{FF2B5EF4-FFF2-40B4-BE49-F238E27FC236}">
                  <a16:creationId xmlns:a16="http://schemas.microsoft.com/office/drawing/2014/main" id="{D2D615A3-00EC-46A5-844A-3507A8B53830}"/>
                </a:ext>
              </a:extLst>
            </p:cNvPr>
            <p:cNvSpPr>
              <a:spLocks/>
            </p:cNvSpPr>
            <p:nvPr/>
          </p:nvSpPr>
          <p:spPr bwMode="auto">
            <a:xfrm>
              <a:off x="7846091" y="4911727"/>
              <a:ext cx="90735" cy="76196"/>
            </a:xfrm>
            <a:custGeom>
              <a:avLst/>
              <a:gdLst>
                <a:gd name="T0" fmla="*/ 2147483646 w 53"/>
                <a:gd name="T1" fmla="*/ 0 h 48"/>
                <a:gd name="T2" fmla="*/ 2147483646 w 53"/>
                <a:gd name="T3" fmla="*/ 2147483646 h 48"/>
                <a:gd name="T4" fmla="*/ 2147483646 w 53"/>
                <a:gd name="T5" fmla="*/ 2147483646 h 48"/>
                <a:gd name="T6" fmla="*/ 0 w 53"/>
                <a:gd name="T7" fmla="*/ 2147483646 h 48"/>
                <a:gd name="T8" fmla="*/ 2147483646 w 53"/>
                <a:gd name="T9" fmla="*/ 0 h 48"/>
                <a:gd name="T10" fmla="*/ 2147483646 w 53"/>
                <a:gd name="T11" fmla="*/ 2147483646 h 48"/>
                <a:gd name="T12" fmla="*/ 2147483646 w 53"/>
                <a:gd name="T13" fmla="*/ 2147483646 h 48"/>
                <a:gd name="T14" fmla="*/ 2147483646 w 53"/>
                <a:gd name="T15" fmla="*/ 2147483646 h 48"/>
                <a:gd name="T16" fmla="*/ 2147483646 w 53"/>
                <a:gd name="T17" fmla="*/ 2147483646 h 48"/>
                <a:gd name="T18" fmla="*/ 0 w 53"/>
                <a:gd name="T19" fmla="*/ 2147483646 h 48"/>
                <a:gd name="T20" fmla="*/ 2147483646 w 53"/>
                <a:gd name="T21" fmla="*/ 0 h 48"/>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53"/>
                <a:gd name="T34" fmla="*/ 0 h 48"/>
                <a:gd name="T35" fmla="*/ 53 w 53"/>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 h="48">
                  <a:moveTo>
                    <a:pt x="53" y="0"/>
                  </a:moveTo>
                  <a:lnTo>
                    <a:pt x="53" y="28"/>
                  </a:lnTo>
                  <a:lnTo>
                    <a:pt x="49" y="30"/>
                  </a:lnTo>
                  <a:lnTo>
                    <a:pt x="44" y="47"/>
                  </a:lnTo>
                  <a:lnTo>
                    <a:pt x="3" y="48"/>
                  </a:lnTo>
                  <a:lnTo>
                    <a:pt x="0" y="19"/>
                  </a:lnTo>
                  <a:lnTo>
                    <a:pt x="53" y="0"/>
                  </a:lnTo>
                  <a:close/>
                </a:path>
              </a:pathLst>
            </a:custGeom>
            <a:solidFill>
              <a:srgbClr val="B2FAFF"/>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34" name="Freeform 324">
              <a:extLst>
                <a:ext uri="{FF2B5EF4-FFF2-40B4-BE49-F238E27FC236}">
                  <a16:creationId xmlns:a16="http://schemas.microsoft.com/office/drawing/2014/main" id="{21DEAB81-2630-44C8-974D-416FC36FC501}"/>
                </a:ext>
              </a:extLst>
            </p:cNvPr>
            <p:cNvSpPr>
              <a:spLocks/>
            </p:cNvSpPr>
            <p:nvPr/>
          </p:nvSpPr>
          <p:spPr bwMode="auto">
            <a:xfrm>
              <a:off x="7826989" y="4897434"/>
              <a:ext cx="106655" cy="90489"/>
            </a:xfrm>
            <a:custGeom>
              <a:avLst/>
              <a:gdLst>
                <a:gd name="T0" fmla="*/ 2147483646 w 62"/>
                <a:gd name="T1" fmla="*/ 0 h 57"/>
                <a:gd name="T2" fmla="*/ 2147483646 w 62"/>
                <a:gd name="T3" fmla="*/ 2147483646 h 57"/>
                <a:gd name="T4" fmla="*/ 2147483646 w 62"/>
                <a:gd name="T5" fmla="*/ 2147483646 h 57"/>
                <a:gd name="T6" fmla="*/ 0 w 62"/>
                <a:gd name="T7" fmla="*/ 2147483646 h 57"/>
                <a:gd name="T8" fmla="*/ 2147483646 w 62"/>
                <a:gd name="T9" fmla="*/ 2147483646 h 57"/>
                <a:gd name="T10" fmla="*/ 2147483646 w 62"/>
                <a:gd name="T11" fmla="*/ 0 h 57"/>
                <a:gd name="T12" fmla="*/ 2147483646 w 62"/>
                <a:gd name="T13" fmla="*/ 2147483646 h 57"/>
                <a:gd name="T14" fmla="*/ 2147483646 w 62"/>
                <a:gd name="T15" fmla="*/ 2147483646 h 57"/>
                <a:gd name="T16" fmla="*/ 2147483646 w 62"/>
                <a:gd name="T17" fmla="*/ 2147483646 h 57"/>
                <a:gd name="T18" fmla="*/ 2147483646 w 62"/>
                <a:gd name="T19" fmla="*/ 2147483646 h 57"/>
                <a:gd name="T20" fmla="*/ 2147483646 w 62"/>
                <a:gd name="T21" fmla="*/ 2147483646 h 57"/>
                <a:gd name="T22" fmla="*/ 2147483646 w 62"/>
                <a:gd name="T23" fmla="*/ 2147483646 h 57"/>
                <a:gd name="T24" fmla="*/ 0 w 62"/>
                <a:gd name="T25" fmla="*/ 2147483646 h 57"/>
                <a:gd name="T26" fmla="*/ 2147483646 w 62"/>
                <a:gd name="T27" fmla="*/ 2147483646 h 57"/>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2"/>
                <a:gd name="T43" fmla="*/ 0 h 57"/>
                <a:gd name="T44" fmla="*/ 62 w 62"/>
                <a:gd name="T45" fmla="*/ 57 h 5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2" h="57">
                  <a:moveTo>
                    <a:pt x="3" y="3"/>
                  </a:moveTo>
                  <a:lnTo>
                    <a:pt x="61" y="0"/>
                  </a:lnTo>
                  <a:lnTo>
                    <a:pt x="62" y="12"/>
                  </a:lnTo>
                  <a:lnTo>
                    <a:pt x="17" y="40"/>
                  </a:lnTo>
                  <a:lnTo>
                    <a:pt x="46" y="38"/>
                  </a:lnTo>
                  <a:lnTo>
                    <a:pt x="25" y="57"/>
                  </a:lnTo>
                  <a:lnTo>
                    <a:pt x="10" y="56"/>
                  </a:lnTo>
                  <a:lnTo>
                    <a:pt x="9" y="41"/>
                  </a:lnTo>
                  <a:lnTo>
                    <a:pt x="0" y="38"/>
                  </a:lnTo>
                  <a:lnTo>
                    <a:pt x="3" y="3"/>
                  </a:lnTo>
                  <a:close/>
                </a:path>
              </a:pathLst>
            </a:custGeom>
            <a:solidFill>
              <a:srgbClr val="A3A3D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35" name="Freeform 325">
              <a:extLst>
                <a:ext uri="{FF2B5EF4-FFF2-40B4-BE49-F238E27FC236}">
                  <a16:creationId xmlns:a16="http://schemas.microsoft.com/office/drawing/2014/main" id="{355C8439-5C1F-45C8-990D-727AE2E48C27}"/>
                </a:ext>
              </a:extLst>
            </p:cNvPr>
            <p:cNvSpPr>
              <a:spLocks/>
            </p:cNvSpPr>
            <p:nvPr/>
          </p:nvSpPr>
          <p:spPr bwMode="auto">
            <a:xfrm>
              <a:off x="7718743" y="4775197"/>
              <a:ext cx="65260" cy="212726"/>
            </a:xfrm>
            <a:custGeom>
              <a:avLst/>
              <a:gdLst>
                <a:gd name="T0" fmla="*/ 2147483646 w 38"/>
                <a:gd name="T1" fmla="*/ 0 h 134"/>
                <a:gd name="T2" fmla="*/ 2147483646 w 38"/>
                <a:gd name="T3" fmla="*/ 2147483646 h 134"/>
                <a:gd name="T4" fmla="*/ 2147483646 w 38"/>
                <a:gd name="T5" fmla="*/ 2147483646 h 134"/>
                <a:gd name="T6" fmla="*/ 0 w 38"/>
                <a:gd name="T7" fmla="*/ 2147483646 h 134"/>
                <a:gd name="T8" fmla="*/ 2147483646 w 38"/>
                <a:gd name="T9" fmla="*/ 0 h 134"/>
                <a:gd name="T10" fmla="*/ 2147483646 w 38"/>
                <a:gd name="T11" fmla="*/ 2147483646 h 134"/>
                <a:gd name="T12" fmla="*/ 2147483646 w 38"/>
                <a:gd name="T13" fmla="*/ 2147483646 h 134"/>
                <a:gd name="T14" fmla="*/ 2147483646 w 38"/>
                <a:gd name="T15" fmla="*/ 2147483646 h 134"/>
                <a:gd name="T16" fmla="*/ 2147483646 w 38"/>
                <a:gd name="T17" fmla="*/ 2147483646 h 134"/>
                <a:gd name="T18" fmla="*/ 2147483646 w 38"/>
                <a:gd name="T19" fmla="*/ 2147483646 h 134"/>
                <a:gd name="T20" fmla="*/ 2147483646 w 38"/>
                <a:gd name="T21" fmla="*/ 2147483646 h 134"/>
                <a:gd name="T22" fmla="*/ 2147483646 w 38"/>
                <a:gd name="T23" fmla="*/ 2147483646 h 134"/>
                <a:gd name="T24" fmla="*/ 2147483646 w 38"/>
                <a:gd name="T25" fmla="*/ 2147483646 h 134"/>
                <a:gd name="T26" fmla="*/ 0 w 38"/>
                <a:gd name="T27" fmla="*/ 2147483646 h 134"/>
                <a:gd name="T28" fmla="*/ 2147483646 w 38"/>
                <a:gd name="T29" fmla="*/ 2147483646 h 134"/>
                <a:gd name="T30" fmla="*/ 2147483646 w 38"/>
                <a:gd name="T31" fmla="*/ 0 h 134"/>
                <a:gd name="T32" fmla="*/ 17694720 60000 65536"/>
                <a:gd name="T33" fmla="*/ 0 60000 65536"/>
                <a:gd name="T34" fmla="*/ 5898240 60000 65536"/>
                <a:gd name="T35" fmla="*/ 1179648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134"/>
                <a:gd name="T50" fmla="*/ 38 w 38"/>
                <a:gd name="T51" fmla="*/ 134 h 13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134">
                  <a:moveTo>
                    <a:pt x="13" y="0"/>
                  </a:moveTo>
                  <a:lnTo>
                    <a:pt x="27" y="1"/>
                  </a:lnTo>
                  <a:lnTo>
                    <a:pt x="27" y="16"/>
                  </a:lnTo>
                  <a:lnTo>
                    <a:pt x="38" y="19"/>
                  </a:lnTo>
                  <a:lnTo>
                    <a:pt x="37" y="112"/>
                  </a:lnTo>
                  <a:lnTo>
                    <a:pt x="28" y="111"/>
                  </a:lnTo>
                  <a:lnTo>
                    <a:pt x="26" y="133"/>
                  </a:lnTo>
                  <a:lnTo>
                    <a:pt x="17" y="134"/>
                  </a:lnTo>
                  <a:lnTo>
                    <a:pt x="12" y="115"/>
                  </a:lnTo>
                  <a:lnTo>
                    <a:pt x="0" y="21"/>
                  </a:lnTo>
                  <a:lnTo>
                    <a:pt x="9" y="18"/>
                  </a:lnTo>
                  <a:lnTo>
                    <a:pt x="13" y="0"/>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36" name="Freeform 326">
              <a:extLst>
                <a:ext uri="{FF2B5EF4-FFF2-40B4-BE49-F238E27FC236}">
                  <a16:creationId xmlns:a16="http://schemas.microsoft.com/office/drawing/2014/main" id="{A02C8717-3951-41CD-A84D-578B12BCE75E}"/>
                </a:ext>
              </a:extLst>
            </p:cNvPr>
            <p:cNvSpPr>
              <a:spLocks/>
            </p:cNvSpPr>
            <p:nvPr/>
          </p:nvSpPr>
          <p:spPr bwMode="auto">
            <a:xfrm>
              <a:off x="7815852" y="4775197"/>
              <a:ext cx="125757" cy="120645"/>
            </a:xfrm>
            <a:custGeom>
              <a:avLst/>
              <a:gdLst>
                <a:gd name="T0" fmla="*/ 2147483646 w 73"/>
                <a:gd name="T1" fmla="*/ 0 h 76"/>
                <a:gd name="T2" fmla="*/ 2147483646 w 73"/>
                <a:gd name="T3" fmla="*/ 2147483646 h 76"/>
                <a:gd name="T4" fmla="*/ 2147483646 w 73"/>
                <a:gd name="T5" fmla="*/ 2147483646 h 76"/>
                <a:gd name="T6" fmla="*/ 0 w 73"/>
                <a:gd name="T7" fmla="*/ 2147483646 h 76"/>
                <a:gd name="T8" fmla="*/ 2147483646 w 73"/>
                <a:gd name="T9" fmla="*/ 2147483646 h 76"/>
                <a:gd name="T10" fmla="*/ 2147483646 w 73"/>
                <a:gd name="T11" fmla="*/ 2147483646 h 76"/>
                <a:gd name="T12" fmla="*/ 2147483646 w 73"/>
                <a:gd name="T13" fmla="*/ 2147483646 h 76"/>
                <a:gd name="T14" fmla="*/ 0 w 73"/>
                <a:gd name="T15" fmla="*/ 2147483646 h 76"/>
                <a:gd name="T16" fmla="*/ 2147483646 w 73"/>
                <a:gd name="T17" fmla="*/ 2147483646 h 76"/>
                <a:gd name="T18" fmla="*/ 2147483646 w 73"/>
                <a:gd name="T19" fmla="*/ 2147483646 h 76"/>
                <a:gd name="T20" fmla="*/ 2147483646 w 73"/>
                <a:gd name="T21" fmla="*/ 2147483646 h 76"/>
                <a:gd name="T22" fmla="*/ 2147483646 w 73"/>
                <a:gd name="T23" fmla="*/ 2147483646 h 76"/>
                <a:gd name="T24" fmla="*/ 2147483646 w 73"/>
                <a:gd name="T25" fmla="*/ 2147483646 h 76"/>
                <a:gd name="T26" fmla="*/ 2147483646 w 73"/>
                <a:gd name="T27" fmla="*/ 2147483646 h 76"/>
                <a:gd name="T28" fmla="*/ 2147483646 w 73"/>
                <a:gd name="T29" fmla="*/ 2147483646 h 76"/>
                <a:gd name="T30" fmla="*/ 2147483646 w 73"/>
                <a:gd name="T31" fmla="*/ 2147483646 h 76"/>
                <a:gd name="T32" fmla="*/ 2147483646 w 73"/>
                <a:gd name="T33" fmla="*/ 2147483646 h 76"/>
                <a:gd name="T34" fmla="*/ 2147483646 w 73"/>
                <a:gd name="T35" fmla="*/ 2147483646 h 76"/>
                <a:gd name="T36" fmla="*/ 2147483646 w 73"/>
                <a:gd name="T37" fmla="*/ 0 h 76"/>
                <a:gd name="T38" fmla="*/ 2147483646 w 73"/>
                <a:gd name="T39" fmla="*/ 2147483646 h 76"/>
                <a:gd name="T40" fmla="*/ 17694720 60000 65536"/>
                <a:gd name="T41" fmla="*/ 0 60000 65536"/>
                <a:gd name="T42" fmla="*/ 5898240 60000 65536"/>
                <a:gd name="T43" fmla="*/ 1179648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3"/>
                <a:gd name="T61" fmla="*/ 0 h 76"/>
                <a:gd name="T62" fmla="*/ 73 w 73"/>
                <a:gd name="T63" fmla="*/ 76 h 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3" h="76">
                  <a:moveTo>
                    <a:pt x="16" y="3"/>
                  </a:moveTo>
                  <a:lnTo>
                    <a:pt x="14" y="19"/>
                  </a:lnTo>
                  <a:lnTo>
                    <a:pt x="1" y="21"/>
                  </a:lnTo>
                  <a:lnTo>
                    <a:pt x="0" y="75"/>
                  </a:lnTo>
                  <a:lnTo>
                    <a:pt x="70" y="76"/>
                  </a:lnTo>
                  <a:lnTo>
                    <a:pt x="32" y="67"/>
                  </a:lnTo>
                  <a:lnTo>
                    <a:pt x="60" y="64"/>
                  </a:lnTo>
                  <a:lnTo>
                    <a:pt x="36" y="44"/>
                  </a:lnTo>
                  <a:lnTo>
                    <a:pt x="14" y="53"/>
                  </a:lnTo>
                  <a:lnTo>
                    <a:pt x="34" y="33"/>
                  </a:lnTo>
                  <a:lnTo>
                    <a:pt x="70" y="53"/>
                  </a:lnTo>
                  <a:lnTo>
                    <a:pt x="73" y="23"/>
                  </a:lnTo>
                  <a:lnTo>
                    <a:pt x="62" y="21"/>
                  </a:lnTo>
                  <a:lnTo>
                    <a:pt x="65" y="1"/>
                  </a:lnTo>
                  <a:lnTo>
                    <a:pt x="27" y="0"/>
                  </a:lnTo>
                  <a:lnTo>
                    <a:pt x="16" y="3"/>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37" name="Freeform 327">
              <a:extLst>
                <a:ext uri="{FF2B5EF4-FFF2-40B4-BE49-F238E27FC236}">
                  <a16:creationId xmlns:a16="http://schemas.microsoft.com/office/drawing/2014/main" id="{47BF9AB1-57D1-4A14-9E70-6E6DEC9335D2}"/>
                </a:ext>
              </a:extLst>
            </p:cNvPr>
            <p:cNvSpPr>
              <a:spLocks/>
            </p:cNvSpPr>
            <p:nvPr/>
          </p:nvSpPr>
          <p:spPr bwMode="auto">
            <a:xfrm>
              <a:off x="7994132" y="4773616"/>
              <a:ext cx="70043" cy="134938"/>
            </a:xfrm>
            <a:custGeom>
              <a:avLst/>
              <a:gdLst>
                <a:gd name="T0" fmla="*/ 2147483646 w 41"/>
                <a:gd name="T1" fmla="*/ 0 h 85"/>
                <a:gd name="T2" fmla="*/ 2147483646 w 41"/>
                <a:gd name="T3" fmla="*/ 2147483646 h 85"/>
                <a:gd name="T4" fmla="*/ 2147483646 w 41"/>
                <a:gd name="T5" fmla="*/ 2147483646 h 85"/>
                <a:gd name="T6" fmla="*/ 0 w 41"/>
                <a:gd name="T7" fmla="*/ 2147483646 h 85"/>
                <a:gd name="T8" fmla="*/ 2147483646 w 41"/>
                <a:gd name="T9" fmla="*/ 0 h 85"/>
                <a:gd name="T10" fmla="*/ 2147483646 w 41"/>
                <a:gd name="T11" fmla="*/ 0 h 85"/>
                <a:gd name="T12" fmla="*/ 2147483646 w 41"/>
                <a:gd name="T13" fmla="*/ 2147483646 h 85"/>
                <a:gd name="T14" fmla="*/ 2147483646 w 41"/>
                <a:gd name="T15" fmla="*/ 2147483646 h 85"/>
                <a:gd name="T16" fmla="*/ 2147483646 w 41"/>
                <a:gd name="T17" fmla="*/ 2147483646 h 85"/>
                <a:gd name="T18" fmla="*/ 0 w 41"/>
                <a:gd name="T19" fmla="*/ 2147483646 h 85"/>
                <a:gd name="T20" fmla="*/ 2147483646 w 41"/>
                <a:gd name="T21" fmla="*/ 2147483646 h 85"/>
                <a:gd name="T22" fmla="*/ 2147483646 w 41"/>
                <a:gd name="T23" fmla="*/ 2147483646 h 85"/>
                <a:gd name="T24" fmla="*/ 2147483646 w 41"/>
                <a:gd name="T25" fmla="*/ 0 h 85"/>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
                <a:gd name="T40" fmla="*/ 0 h 85"/>
                <a:gd name="T41" fmla="*/ 41 w 41"/>
                <a:gd name="T42" fmla="*/ 85 h 8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 h="85">
                  <a:moveTo>
                    <a:pt x="12" y="0"/>
                  </a:moveTo>
                  <a:lnTo>
                    <a:pt x="36" y="0"/>
                  </a:lnTo>
                  <a:lnTo>
                    <a:pt x="30" y="22"/>
                  </a:lnTo>
                  <a:lnTo>
                    <a:pt x="41" y="24"/>
                  </a:lnTo>
                  <a:lnTo>
                    <a:pt x="38" y="41"/>
                  </a:lnTo>
                  <a:lnTo>
                    <a:pt x="0" y="85"/>
                  </a:lnTo>
                  <a:lnTo>
                    <a:pt x="1" y="22"/>
                  </a:lnTo>
                  <a:lnTo>
                    <a:pt x="7" y="18"/>
                  </a:lnTo>
                  <a:lnTo>
                    <a:pt x="12" y="0"/>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38" name="Freeform 328">
              <a:extLst>
                <a:ext uri="{FF2B5EF4-FFF2-40B4-BE49-F238E27FC236}">
                  <a16:creationId xmlns:a16="http://schemas.microsoft.com/office/drawing/2014/main" id="{61B9E055-6355-452A-8210-DB43D12446CC}"/>
                </a:ext>
              </a:extLst>
            </p:cNvPr>
            <p:cNvSpPr>
              <a:spLocks/>
            </p:cNvSpPr>
            <p:nvPr/>
          </p:nvSpPr>
          <p:spPr bwMode="auto">
            <a:xfrm>
              <a:off x="7669401" y="4767260"/>
              <a:ext cx="70043" cy="28575"/>
            </a:xfrm>
            <a:custGeom>
              <a:avLst/>
              <a:gdLst>
                <a:gd name="T0" fmla="*/ 2147483646 w 40"/>
                <a:gd name="T1" fmla="*/ 0 h 18"/>
                <a:gd name="T2" fmla="*/ 2147483646 w 40"/>
                <a:gd name="T3" fmla="*/ 2147483646 h 18"/>
                <a:gd name="T4" fmla="*/ 2147483646 w 40"/>
                <a:gd name="T5" fmla="*/ 2147483646 h 18"/>
                <a:gd name="T6" fmla="*/ 0 w 40"/>
                <a:gd name="T7" fmla="*/ 2147483646 h 18"/>
                <a:gd name="T8" fmla="*/ 0 w 40"/>
                <a:gd name="T9" fmla="*/ 2147483646 h 18"/>
                <a:gd name="T10" fmla="*/ 2147483646 w 40"/>
                <a:gd name="T11" fmla="*/ 2147483646 h 18"/>
                <a:gd name="T12" fmla="*/ 2147483646 w 40"/>
                <a:gd name="T13" fmla="*/ 2147483646 h 18"/>
                <a:gd name="T14" fmla="*/ 2147483646 w 40"/>
                <a:gd name="T15" fmla="*/ 0 h 18"/>
                <a:gd name="T16" fmla="*/ 0 w 40"/>
                <a:gd name="T17" fmla="*/ 2147483646 h 18"/>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0"/>
                <a:gd name="T28" fmla="*/ 0 h 18"/>
                <a:gd name="T29" fmla="*/ 40 w 40"/>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18">
                  <a:moveTo>
                    <a:pt x="0" y="4"/>
                  </a:moveTo>
                  <a:lnTo>
                    <a:pt x="4" y="13"/>
                  </a:lnTo>
                  <a:lnTo>
                    <a:pt x="40" y="18"/>
                  </a:lnTo>
                  <a:lnTo>
                    <a:pt x="40" y="0"/>
                  </a:lnTo>
                  <a:lnTo>
                    <a:pt x="0" y="4"/>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39" name="Freeform 329">
              <a:extLst>
                <a:ext uri="{FF2B5EF4-FFF2-40B4-BE49-F238E27FC236}">
                  <a16:creationId xmlns:a16="http://schemas.microsoft.com/office/drawing/2014/main" id="{546798AC-B8A3-4445-BF68-3E9342ACECC4}"/>
                </a:ext>
              </a:extLst>
            </p:cNvPr>
            <p:cNvSpPr>
              <a:spLocks/>
            </p:cNvSpPr>
            <p:nvPr/>
          </p:nvSpPr>
          <p:spPr bwMode="auto">
            <a:xfrm>
              <a:off x="7769684" y="4772025"/>
              <a:ext cx="76407" cy="22229"/>
            </a:xfrm>
            <a:custGeom>
              <a:avLst/>
              <a:gdLst>
                <a:gd name="T0" fmla="*/ 2147483646 w 44"/>
                <a:gd name="T1" fmla="*/ 0 h 14"/>
                <a:gd name="T2" fmla="*/ 2147483646 w 44"/>
                <a:gd name="T3" fmla="*/ 2147483646 h 14"/>
                <a:gd name="T4" fmla="*/ 2147483646 w 44"/>
                <a:gd name="T5" fmla="*/ 2147483646 h 14"/>
                <a:gd name="T6" fmla="*/ 0 w 44"/>
                <a:gd name="T7" fmla="*/ 2147483646 h 14"/>
                <a:gd name="T8" fmla="*/ 0 w 44"/>
                <a:gd name="T9" fmla="*/ 2147483646 h 14"/>
                <a:gd name="T10" fmla="*/ 0 w 44"/>
                <a:gd name="T11" fmla="*/ 2147483646 h 14"/>
                <a:gd name="T12" fmla="*/ 2147483646 w 44"/>
                <a:gd name="T13" fmla="*/ 2147483646 h 14"/>
                <a:gd name="T14" fmla="*/ 2147483646 w 44"/>
                <a:gd name="T15" fmla="*/ 0 h 14"/>
                <a:gd name="T16" fmla="*/ 0 w 44"/>
                <a:gd name="T17" fmla="*/ 2147483646 h 1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4"/>
                <a:gd name="T28" fmla="*/ 0 h 14"/>
                <a:gd name="T29" fmla="*/ 44 w 4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14">
                  <a:moveTo>
                    <a:pt x="0" y="2"/>
                  </a:moveTo>
                  <a:lnTo>
                    <a:pt x="0" y="14"/>
                  </a:lnTo>
                  <a:lnTo>
                    <a:pt x="44" y="14"/>
                  </a:lnTo>
                  <a:lnTo>
                    <a:pt x="42"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40" name="Freeform 330">
              <a:extLst>
                <a:ext uri="{FF2B5EF4-FFF2-40B4-BE49-F238E27FC236}">
                  <a16:creationId xmlns:a16="http://schemas.microsoft.com/office/drawing/2014/main" id="{06D20D64-DF4D-4B5B-8FDA-D7F55F18D7A6}"/>
                </a:ext>
              </a:extLst>
            </p:cNvPr>
            <p:cNvSpPr>
              <a:spLocks/>
            </p:cNvSpPr>
            <p:nvPr/>
          </p:nvSpPr>
          <p:spPr bwMode="auto">
            <a:xfrm>
              <a:off x="7927281" y="4772025"/>
              <a:ext cx="79589" cy="19046"/>
            </a:xfrm>
            <a:custGeom>
              <a:avLst/>
              <a:gdLst>
                <a:gd name="T0" fmla="*/ 2147483646 w 46"/>
                <a:gd name="T1" fmla="*/ 0 h 12"/>
                <a:gd name="T2" fmla="*/ 2147483646 w 46"/>
                <a:gd name="T3" fmla="*/ 2147483646 h 12"/>
                <a:gd name="T4" fmla="*/ 2147483646 w 46"/>
                <a:gd name="T5" fmla="*/ 2147483646 h 12"/>
                <a:gd name="T6" fmla="*/ 0 w 46"/>
                <a:gd name="T7" fmla="*/ 2147483646 h 12"/>
                <a:gd name="T8" fmla="*/ 2147483646 w 46"/>
                <a:gd name="T9" fmla="*/ 2147483646 h 12"/>
                <a:gd name="T10" fmla="*/ 0 w 46"/>
                <a:gd name="T11" fmla="*/ 2147483646 h 12"/>
                <a:gd name="T12" fmla="*/ 2147483646 w 46"/>
                <a:gd name="T13" fmla="*/ 2147483646 h 12"/>
                <a:gd name="T14" fmla="*/ 2147483646 w 46"/>
                <a:gd name="T15" fmla="*/ 0 h 12"/>
                <a:gd name="T16" fmla="*/ 2147483646 w 46"/>
                <a:gd name="T17" fmla="*/ 2147483646 h 12"/>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6"/>
                <a:gd name="T28" fmla="*/ 0 h 12"/>
                <a:gd name="T29" fmla="*/ 46 w 46"/>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12">
                  <a:moveTo>
                    <a:pt x="1" y="4"/>
                  </a:moveTo>
                  <a:lnTo>
                    <a:pt x="0" y="12"/>
                  </a:lnTo>
                  <a:lnTo>
                    <a:pt x="43" y="11"/>
                  </a:lnTo>
                  <a:lnTo>
                    <a:pt x="46" y="0"/>
                  </a:lnTo>
                  <a:lnTo>
                    <a:pt x="1" y="4"/>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41" name="Freeform 331">
              <a:extLst>
                <a:ext uri="{FF2B5EF4-FFF2-40B4-BE49-F238E27FC236}">
                  <a16:creationId xmlns:a16="http://schemas.microsoft.com/office/drawing/2014/main" id="{9465FDC6-013C-462E-A7A5-F48026D7F4A3}"/>
                </a:ext>
              </a:extLst>
            </p:cNvPr>
            <p:cNvSpPr>
              <a:spLocks/>
            </p:cNvSpPr>
            <p:nvPr/>
          </p:nvSpPr>
          <p:spPr bwMode="auto">
            <a:xfrm>
              <a:off x="8051438" y="4772025"/>
              <a:ext cx="62078" cy="22229"/>
            </a:xfrm>
            <a:custGeom>
              <a:avLst/>
              <a:gdLst>
                <a:gd name="T0" fmla="*/ 2147483646 w 36"/>
                <a:gd name="T1" fmla="*/ 0 h 14"/>
                <a:gd name="T2" fmla="*/ 2147483646 w 36"/>
                <a:gd name="T3" fmla="*/ 2147483646 h 14"/>
                <a:gd name="T4" fmla="*/ 2147483646 w 36"/>
                <a:gd name="T5" fmla="*/ 2147483646 h 14"/>
                <a:gd name="T6" fmla="*/ 0 w 36"/>
                <a:gd name="T7" fmla="*/ 2147483646 h 14"/>
                <a:gd name="T8" fmla="*/ 2147483646 w 36"/>
                <a:gd name="T9" fmla="*/ 2147483646 h 14"/>
                <a:gd name="T10" fmla="*/ 0 w 36"/>
                <a:gd name="T11" fmla="*/ 2147483646 h 14"/>
                <a:gd name="T12" fmla="*/ 2147483646 w 36"/>
                <a:gd name="T13" fmla="*/ 2147483646 h 14"/>
                <a:gd name="T14" fmla="*/ 2147483646 w 36"/>
                <a:gd name="T15" fmla="*/ 0 h 14"/>
                <a:gd name="T16" fmla="*/ 2147483646 w 36"/>
                <a:gd name="T17" fmla="*/ 2147483646 h 1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36"/>
                <a:gd name="T28" fmla="*/ 0 h 14"/>
                <a:gd name="T29" fmla="*/ 36 w 36"/>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14">
                  <a:moveTo>
                    <a:pt x="2" y="2"/>
                  </a:moveTo>
                  <a:lnTo>
                    <a:pt x="0" y="14"/>
                  </a:lnTo>
                  <a:lnTo>
                    <a:pt x="36" y="10"/>
                  </a:lnTo>
                  <a:lnTo>
                    <a:pt x="36" y="0"/>
                  </a:lnTo>
                  <a:lnTo>
                    <a:pt x="2"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42" name="Freeform 332">
              <a:extLst>
                <a:ext uri="{FF2B5EF4-FFF2-40B4-BE49-F238E27FC236}">
                  <a16:creationId xmlns:a16="http://schemas.microsoft.com/office/drawing/2014/main" id="{860FC661-4F18-43C1-B088-87472CF53DB5}"/>
                </a:ext>
              </a:extLst>
            </p:cNvPr>
            <p:cNvSpPr>
              <a:spLocks/>
            </p:cNvSpPr>
            <p:nvPr/>
          </p:nvSpPr>
          <p:spPr bwMode="auto">
            <a:xfrm>
              <a:off x="8045074" y="4810128"/>
              <a:ext cx="58896" cy="138110"/>
            </a:xfrm>
            <a:custGeom>
              <a:avLst/>
              <a:gdLst>
                <a:gd name="T0" fmla="*/ 2147483646 w 34"/>
                <a:gd name="T1" fmla="*/ 0 h 87"/>
                <a:gd name="T2" fmla="*/ 2147483646 w 34"/>
                <a:gd name="T3" fmla="*/ 2147483646 h 87"/>
                <a:gd name="T4" fmla="*/ 2147483646 w 34"/>
                <a:gd name="T5" fmla="*/ 2147483646 h 87"/>
                <a:gd name="T6" fmla="*/ 0 w 34"/>
                <a:gd name="T7" fmla="*/ 2147483646 h 87"/>
                <a:gd name="T8" fmla="*/ 2147483646 w 34"/>
                <a:gd name="T9" fmla="*/ 2147483646 h 87"/>
                <a:gd name="T10" fmla="*/ 2147483646 w 34"/>
                <a:gd name="T11" fmla="*/ 2147483646 h 87"/>
                <a:gd name="T12" fmla="*/ 2147483646 w 34"/>
                <a:gd name="T13" fmla="*/ 2147483646 h 87"/>
                <a:gd name="T14" fmla="*/ 0 w 34"/>
                <a:gd name="T15" fmla="*/ 2147483646 h 87"/>
                <a:gd name="T16" fmla="*/ 2147483646 w 34"/>
                <a:gd name="T17" fmla="*/ 2147483646 h 87"/>
                <a:gd name="T18" fmla="*/ 2147483646 w 34"/>
                <a:gd name="T19" fmla="*/ 0 h 87"/>
                <a:gd name="T20" fmla="*/ 2147483646 w 34"/>
                <a:gd name="T21" fmla="*/ 2147483646 h 87"/>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34"/>
                <a:gd name="T34" fmla="*/ 0 h 87"/>
                <a:gd name="T35" fmla="*/ 34 w 34"/>
                <a:gd name="T36" fmla="*/ 87 h 8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 h="87">
                  <a:moveTo>
                    <a:pt x="33" y="5"/>
                  </a:moveTo>
                  <a:lnTo>
                    <a:pt x="18" y="9"/>
                  </a:lnTo>
                  <a:lnTo>
                    <a:pt x="19" y="87"/>
                  </a:lnTo>
                  <a:lnTo>
                    <a:pt x="0" y="87"/>
                  </a:lnTo>
                  <a:lnTo>
                    <a:pt x="10" y="1"/>
                  </a:lnTo>
                  <a:lnTo>
                    <a:pt x="34" y="0"/>
                  </a:lnTo>
                  <a:lnTo>
                    <a:pt x="33" y="5"/>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43" name="Freeform 333">
              <a:extLst>
                <a:ext uri="{FF2B5EF4-FFF2-40B4-BE49-F238E27FC236}">
                  <a16:creationId xmlns:a16="http://schemas.microsoft.com/office/drawing/2014/main" id="{532425FD-C898-43C5-B524-39F35AEF62E0}"/>
                </a:ext>
              </a:extLst>
            </p:cNvPr>
            <p:cNvSpPr>
              <a:spLocks/>
            </p:cNvSpPr>
            <p:nvPr/>
          </p:nvSpPr>
          <p:spPr bwMode="auto">
            <a:xfrm>
              <a:off x="7935236" y="4811709"/>
              <a:ext cx="55714" cy="142875"/>
            </a:xfrm>
            <a:custGeom>
              <a:avLst/>
              <a:gdLst>
                <a:gd name="T0" fmla="*/ 2147483646 w 32"/>
                <a:gd name="T1" fmla="*/ 0 h 90"/>
                <a:gd name="T2" fmla="*/ 2147483646 w 32"/>
                <a:gd name="T3" fmla="*/ 2147483646 h 90"/>
                <a:gd name="T4" fmla="*/ 2147483646 w 32"/>
                <a:gd name="T5" fmla="*/ 2147483646 h 90"/>
                <a:gd name="T6" fmla="*/ 0 w 32"/>
                <a:gd name="T7" fmla="*/ 2147483646 h 90"/>
                <a:gd name="T8" fmla="*/ 2147483646 w 32"/>
                <a:gd name="T9" fmla="*/ 0 h 90"/>
                <a:gd name="T10" fmla="*/ 2147483646 w 32"/>
                <a:gd name="T11" fmla="*/ 2147483646 h 90"/>
                <a:gd name="T12" fmla="*/ 2147483646 w 32"/>
                <a:gd name="T13" fmla="*/ 2147483646 h 90"/>
                <a:gd name="T14" fmla="*/ 2147483646 w 32"/>
                <a:gd name="T15" fmla="*/ 2147483646 h 90"/>
                <a:gd name="T16" fmla="*/ 0 w 32"/>
                <a:gd name="T17" fmla="*/ 2147483646 h 90"/>
                <a:gd name="T18" fmla="*/ 2147483646 w 32"/>
                <a:gd name="T19" fmla="*/ 0 h 90"/>
                <a:gd name="T20" fmla="*/ 2147483646 w 32"/>
                <a:gd name="T21" fmla="*/ 0 h 90"/>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32"/>
                <a:gd name="T34" fmla="*/ 0 h 90"/>
                <a:gd name="T35" fmla="*/ 32 w 32"/>
                <a:gd name="T36" fmla="*/ 90 h 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90">
                  <a:moveTo>
                    <a:pt x="32" y="0"/>
                  </a:moveTo>
                  <a:lnTo>
                    <a:pt x="30" y="7"/>
                  </a:lnTo>
                  <a:lnTo>
                    <a:pt x="13" y="38"/>
                  </a:lnTo>
                  <a:lnTo>
                    <a:pt x="12" y="88"/>
                  </a:lnTo>
                  <a:lnTo>
                    <a:pt x="0" y="90"/>
                  </a:lnTo>
                  <a:lnTo>
                    <a:pt x="4" y="0"/>
                  </a:lnTo>
                  <a:lnTo>
                    <a:pt x="32"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44" name="Freeform 334">
              <a:extLst>
                <a:ext uri="{FF2B5EF4-FFF2-40B4-BE49-F238E27FC236}">
                  <a16:creationId xmlns:a16="http://schemas.microsoft.com/office/drawing/2014/main" id="{32C7A022-AC04-4A12-9978-30DF643833BF}"/>
                </a:ext>
              </a:extLst>
            </p:cNvPr>
            <p:cNvSpPr>
              <a:spLocks/>
            </p:cNvSpPr>
            <p:nvPr/>
          </p:nvSpPr>
          <p:spPr bwMode="auto">
            <a:xfrm>
              <a:off x="7782421" y="4805364"/>
              <a:ext cx="39794" cy="150811"/>
            </a:xfrm>
            <a:custGeom>
              <a:avLst/>
              <a:gdLst>
                <a:gd name="T0" fmla="*/ 2147483646 w 23"/>
                <a:gd name="T1" fmla="*/ 0 h 95"/>
                <a:gd name="T2" fmla="*/ 2147483646 w 23"/>
                <a:gd name="T3" fmla="*/ 2147483646 h 95"/>
                <a:gd name="T4" fmla="*/ 2147483646 w 23"/>
                <a:gd name="T5" fmla="*/ 2147483646 h 95"/>
                <a:gd name="T6" fmla="*/ 0 w 23"/>
                <a:gd name="T7" fmla="*/ 2147483646 h 95"/>
                <a:gd name="T8" fmla="*/ 0 w 23"/>
                <a:gd name="T9" fmla="*/ 2147483646 h 95"/>
                <a:gd name="T10" fmla="*/ 2147483646 w 23"/>
                <a:gd name="T11" fmla="*/ 2147483646 h 95"/>
                <a:gd name="T12" fmla="*/ 2147483646 w 23"/>
                <a:gd name="T13" fmla="*/ 2147483646 h 95"/>
                <a:gd name="T14" fmla="*/ 2147483646 w 23"/>
                <a:gd name="T15" fmla="*/ 2147483646 h 95"/>
                <a:gd name="T16" fmla="*/ 2147483646 w 23"/>
                <a:gd name="T17" fmla="*/ 2147483646 h 95"/>
                <a:gd name="T18" fmla="*/ 2147483646 w 23"/>
                <a:gd name="T19" fmla="*/ 0 h 95"/>
                <a:gd name="T20" fmla="*/ 0 w 23"/>
                <a:gd name="T21" fmla="*/ 2147483646 h 95"/>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95"/>
                <a:gd name="T35" fmla="*/ 23 w 23"/>
                <a:gd name="T36" fmla="*/ 95 h 9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95">
                  <a:moveTo>
                    <a:pt x="0" y="2"/>
                  </a:moveTo>
                  <a:lnTo>
                    <a:pt x="2" y="17"/>
                  </a:lnTo>
                  <a:lnTo>
                    <a:pt x="11" y="48"/>
                  </a:lnTo>
                  <a:lnTo>
                    <a:pt x="11" y="95"/>
                  </a:lnTo>
                  <a:lnTo>
                    <a:pt x="21" y="95"/>
                  </a:lnTo>
                  <a:lnTo>
                    <a:pt x="23"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45" name="Freeform 335">
              <a:extLst>
                <a:ext uri="{FF2B5EF4-FFF2-40B4-BE49-F238E27FC236}">
                  <a16:creationId xmlns:a16="http://schemas.microsoft.com/office/drawing/2014/main" id="{F6172ED6-B31C-4FF0-A124-ACC5FDC451D6}"/>
                </a:ext>
              </a:extLst>
            </p:cNvPr>
            <p:cNvSpPr>
              <a:spLocks/>
            </p:cNvSpPr>
            <p:nvPr/>
          </p:nvSpPr>
          <p:spPr bwMode="auto">
            <a:xfrm>
              <a:off x="7683721" y="4810128"/>
              <a:ext cx="44567" cy="144466"/>
            </a:xfrm>
            <a:custGeom>
              <a:avLst/>
              <a:gdLst>
                <a:gd name="T0" fmla="*/ 2147483646 w 26"/>
                <a:gd name="T1" fmla="*/ 0 h 91"/>
                <a:gd name="T2" fmla="*/ 2147483646 w 26"/>
                <a:gd name="T3" fmla="*/ 2147483646 h 91"/>
                <a:gd name="T4" fmla="*/ 2147483646 w 26"/>
                <a:gd name="T5" fmla="*/ 2147483646 h 91"/>
                <a:gd name="T6" fmla="*/ 0 w 26"/>
                <a:gd name="T7" fmla="*/ 2147483646 h 91"/>
                <a:gd name="T8" fmla="*/ 0 w 26"/>
                <a:gd name="T9" fmla="*/ 0 h 91"/>
                <a:gd name="T10" fmla="*/ 2147483646 w 26"/>
                <a:gd name="T11" fmla="*/ 2147483646 h 91"/>
                <a:gd name="T12" fmla="*/ 2147483646 w 26"/>
                <a:gd name="T13" fmla="*/ 2147483646 h 91"/>
                <a:gd name="T14" fmla="*/ 2147483646 w 26"/>
                <a:gd name="T15" fmla="*/ 2147483646 h 91"/>
                <a:gd name="T16" fmla="*/ 2147483646 w 26"/>
                <a:gd name="T17" fmla="*/ 0 h 91"/>
                <a:gd name="T18" fmla="*/ 0 w 26"/>
                <a:gd name="T19" fmla="*/ 0 h 91"/>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26"/>
                <a:gd name="T31" fmla="*/ 0 h 91"/>
                <a:gd name="T32" fmla="*/ 26 w 26"/>
                <a:gd name="T33" fmla="*/ 91 h 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91">
                  <a:moveTo>
                    <a:pt x="0" y="0"/>
                  </a:moveTo>
                  <a:lnTo>
                    <a:pt x="2" y="19"/>
                  </a:lnTo>
                  <a:lnTo>
                    <a:pt x="16" y="91"/>
                  </a:lnTo>
                  <a:lnTo>
                    <a:pt x="26" y="91"/>
                  </a:lnTo>
                  <a:lnTo>
                    <a:pt x="24" y="0"/>
                  </a:lnTo>
                  <a:lnTo>
                    <a:pt x="0"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46" name="Freeform 336">
              <a:extLst>
                <a:ext uri="{FF2B5EF4-FFF2-40B4-BE49-F238E27FC236}">
                  <a16:creationId xmlns:a16="http://schemas.microsoft.com/office/drawing/2014/main" id="{48575CA6-C7BC-49BE-9819-DD570A8D7477}"/>
                </a:ext>
              </a:extLst>
            </p:cNvPr>
            <p:cNvSpPr>
              <a:spLocks/>
            </p:cNvSpPr>
            <p:nvPr/>
          </p:nvSpPr>
          <p:spPr bwMode="auto">
            <a:xfrm>
              <a:off x="7618460" y="4991096"/>
              <a:ext cx="522122" cy="69851"/>
            </a:xfrm>
            <a:custGeom>
              <a:avLst/>
              <a:gdLst>
                <a:gd name="T0" fmla="*/ 2147483646 w 303"/>
                <a:gd name="T1" fmla="*/ 0 h 44"/>
                <a:gd name="T2" fmla="*/ 2147483646 w 303"/>
                <a:gd name="T3" fmla="*/ 2147483646 h 44"/>
                <a:gd name="T4" fmla="*/ 2147483646 w 303"/>
                <a:gd name="T5" fmla="*/ 2147483646 h 44"/>
                <a:gd name="T6" fmla="*/ 0 w 303"/>
                <a:gd name="T7" fmla="*/ 2147483646 h 44"/>
                <a:gd name="T8" fmla="*/ 2147483646 w 303"/>
                <a:gd name="T9" fmla="*/ 0 h 44"/>
                <a:gd name="T10" fmla="*/ 2147483646 w 303"/>
                <a:gd name="T11" fmla="*/ 0 h 44"/>
                <a:gd name="T12" fmla="*/ 2147483646 w 303"/>
                <a:gd name="T13" fmla="*/ 2147483646 h 44"/>
                <a:gd name="T14" fmla="*/ 2147483646 w 303"/>
                <a:gd name="T15" fmla="*/ 2147483646 h 44"/>
                <a:gd name="T16" fmla="*/ 2147483646 w 303"/>
                <a:gd name="T17" fmla="*/ 2147483646 h 44"/>
                <a:gd name="T18" fmla="*/ 2147483646 w 303"/>
                <a:gd name="T19" fmla="*/ 2147483646 h 44"/>
                <a:gd name="T20" fmla="*/ 2147483646 w 303"/>
                <a:gd name="T21" fmla="*/ 2147483646 h 44"/>
                <a:gd name="T22" fmla="*/ 2147483646 w 303"/>
                <a:gd name="T23" fmla="*/ 2147483646 h 44"/>
                <a:gd name="T24" fmla="*/ 2147483646 w 303"/>
                <a:gd name="T25" fmla="*/ 2147483646 h 44"/>
                <a:gd name="T26" fmla="*/ 2147483646 w 303"/>
                <a:gd name="T27" fmla="*/ 2147483646 h 44"/>
                <a:gd name="T28" fmla="*/ 2147483646 w 303"/>
                <a:gd name="T29" fmla="*/ 2147483646 h 44"/>
                <a:gd name="T30" fmla="*/ 0 w 303"/>
                <a:gd name="T31" fmla="*/ 2147483646 h 44"/>
                <a:gd name="T32" fmla="*/ 2147483646 w 303"/>
                <a:gd name="T33" fmla="*/ 2147483646 h 44"/>
                <a:gd name="T34" fmla="*/ 2147483646 w 303"/>
                <a:gd name="T35" fmla="*/ 2147483646 h 44"/>
                <a:gd name="T36" fmla="*/ 2147483646 w 303"/>
                <a:gd name="T37" fmla="*/ 0 h 44"/>
                <a:gd name="T38" fmla="*/ 17694720 60000 65536"/>
                <a:gd name="T39" fmla="*/ 0 60000 65536"/>
                <a:gd name="T40" fmla="*/ 5898240 60000 65536"/>
                <a:gd name="T41" fmla="*/ 1179648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03"/>
                <a:gd name="T58" fmla="*/ 0 h 44"/>
                <a:gd name="T59" fmla="*/ 303 w 303"/>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03" h="44">
                  <a:moveTo>
                    <a:pt x="46" y="0"/>
                  </a:moveTo>
                  <a:lnTo>
                    <a:pt x="271" y="0"/>
                  </a:lnTo>
                  <a:lnTo>
                    <a:pt x="267" y="8"/>
                  </a:lnTo>
                  <a:lnTo>
                    <a:pt x="30" y="9"/>
                  </a:lnTo>
                  <a:lnTo>
                    <a:pt x="27" y="13"/>
                  </a:lnTo>
                  <a:lnTo>
                    <a:pt x="275" y="15"/>
                  </a:lnTo>
                  <a:lnTo>
                    <a:pt x="286" y="23"/>
                  </a:lnTo>
                  <a:lnTo>
                    <a:pt x="13" y="22"/>
                  </a:lnTo>
                  <a:lnTo>
                    <a:pt x="28" y="25"/>
                  </a:lnTo>
                  <a:lnTo>
                    <a:pt x="303" y="31"/>
                  </a:lnTo>
                  <a:lnTo>
                    <a:pt x="301" y="44"/>
                  </a:lnTo>
                  <a:lnTo>
                    <a:pt x="0" y="39"/>
                  </a:lnTo>
                  <a:lnTo>
                    <a:pt x="9" y="16"/>
                  </a:lnTo>
                  <a:lnTo>
                    <a:pt x="29" y="2"/>
                  </a:lnTo>
                  <a:lnTo>
                    <a:pt x="46"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47" name="Freeform 337">
              <a:extLst>
                <a:ext uri="{FF2B5EF4-FFF2-40B4-BE49-F238E27FC236}">
                  <a16:creationId xmlns:a16="http://schemas.microsoft.com/office/drawing/2014/main" id="{D257CC8A-157F-42A1-9608-BA7C86041A46}"/>
                </a:ext>
              </a:extLst>
            </p:cNvPr>
            <p:cNvSpPr>
              <a:spLocks/>
            </p:cNvSpPr>
            <p:nvPr/>
          </p:nvSpPr>
          <p:spPr bwMode="auto">
            <a:xfrm>
              <a:off x="7710787" y="4657725"/>
              <a:ext cx="372489" cy="93661"/>
            </a:xfrm>
            <a:custGeom>
              <a:avLst/>
              <a:gdLst>
                <a:gd name="T0" fmla="*/ 2147483646 w 216"/>
                <a:gd name="T1" fmla="*/ 0 h 59"/>
                <a:gd name="T2" fmla="*/ 2147483646 w 216"/>
                <a:gd name="T3" fmla="*/ 2147483646 h 59"/>
                <a:gd name="T4" fmla="*/ 2147483646 w 216"/>
                <a:gd name="T5" fmla="*/ 2147483646 h 59"/>
                <a:gd name="T6" fmla="*/ 0 w 216"/>
                <a:gd name="T7" fmla="*/ 2147483646 h 59"/>
                <a:gd name="T8" fmla="*/ 0 w 216"/>
                <a:gd name="T9" fmla="*/ 2147483646 h 59"/>
                <a:gd name="T10" fmla="*/ 2147483646 w 216"/>
                <a:gd name="T11" fmla="*/ 0 h 59"/>
                <a:gd name="T12" fmla="*/ 2147483646 w 216"/>
                <a:gd name="T13" fmla="*/ 2147483646 h 59"/>
                <a:gd name="T14" fmla="*/ 2147483646 w 216"/>
                <a:gd name="T15" fmla="*/ 2147483646 h 59"/>
                <a:gd name="T16" fmla="*/ 2147483646 w 216"/>
                <a:gd name="T17" fmla="*/ 2147483646 h 59"/>
                <a:gd name="T18" fmla="*/ 2147483646 w 216"/>
                <a:gd name="T19" fmla="*/ 2147483646 h 59"/>
                <a:gd name="T20" fmla="*/ 0 w 216"/>
                <a:gd name="T21" fmla="*/ 2147483646 h 59"/>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16"/>
                <a:gd name="T34" fmla="*/ 0 h 59"/>
                <a:gd name="T35" fmla="*/ 216 w 216"/>
                <a:gd name="T36" fmla="*/ 59 h 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 h="59">
                  <a:moveTo>
                    <a:pt x="0" y="52"/>
                  </a:moveTo>
                  <a:lnTo>
                    <a:pt x="121" y="0"/>
                  </a:lnTo>
                  <a:lnTo>
                    <a:pt x="216" y="59"/>
                  </a:lnTo>
                  <a:lnTo>
                    <a:pt x="119" y="58"/>
                  </a:lnTo>
                  <a:lnTo>
                    <a:pt x="64" y="40"/>
                  </a:lnTo>
                  <a:lnTo>
                    <a:pt x="16" y="55"/>
                  </a:lnTo>
                  <a:lnTo>
                    <a:pt x="0" y="52"/>
                  </a:lnTo>
                  <a:close/>
                </a:path>
              </a:pathLst>
            </a:custGeom>
            <a:solidFill>
              <a:srgbClr val="D1BABA"/>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48" name="Freeform 338">
              <a:extLst>
                <a:ext uri="{FF2B5EF4-FFF2-40B4-BE49-F238E27FC236}">
                  <a16:creationId xmlns:a16="http://schemas.microsoft.com/office/drawing/2014/main" id="{32B5D4E5-DA92-49C9-97AB-2FE546705145}"/>
                </a:ext>
              </a:extLst>
            </p:cNvPr>
            <p:cNvSpPr>
              <a:spLocks/>
            </p:cNvSpPr>
            <p:nvPr/>
          </p:nvSpPr>
          <p:spPr bwMode="auto">
            <a:xfrm>
              <a:off x="7731480" y="4668834"/>
              <a:ext cx="343832" cy="82552"/>
            </a:xfrm>
            <a:custGeom>
              <a:avLst/>
              <a:gdLst>
                <a:gd name="T0" fmla="*/ 2147483646 w 199"/>
                <a:gd name="T1" fmla="*/ 0 h 52"/>
                <a:gd name="T2" fmla="*/ 2147483646 w 199"/>
                <a:gd name="T3" fmla="*/ 2147483646 h 52"/>
                <a:gd name="T4" fmla="*/ 2147483646 w 199"/>
                <a:gd name="T5" fmla="*/ 2147483646 h 52"/>
                <a:gd name="T6" fmla="*/ 0 w 199"/>
                <a:gd name="T7" fmla="*/ 2147483646 h 52"/>
                <a:gd name="T8" fmla="*/ 0 w 199"/>
                <a:gd name="T9" fmla="*/ 2147483646 h 52"/>
                <a:gd name="T10" fmla="*/ 2147483646 w 199"/>
                <a:gd name="T11" fmla="*/ 0 h 52"/>
                <a:gd name="T12" fmla="*/ 2147483646 w 199"/>
                <a:gd name="T13" fmla="*/ 2147483646 h 52"/>
                <a:gd name="T14" fmla="*/ 2147483646 w 199"/>
                <a:gd name="T15" fmla="*/ 2147483646 h 52"/>
                <a:gd name="T16" fmla="*/ 2147483646 w 199"/>
                <a:gd name="T17" fmla="*/ 2147483646 h 52"/>
                <a:gd name="T18" fmla="*/ 0 w 199"/>
                <a:gd name="T19" fmla="*/ 2147483646 h 52"/>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199"/>
                <a:gd name="T31" fmla="*/ 0 h 52"/>
                <a:gd name="T32" fmla="*/ 199 w 199"/>
                <a:gd name="T33" fmla="*/ 52 h 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9" h="52">
                  <a:moveTo>
                    <a:pt x="0" y="49"/>
                  </a:moveTo>
                  <a:lnTo>
                    <a:pt x="116" y="0"/>
                  </a:lnTo>
                  <a:lnTo>
                    <a:pt x="199" y="52"/>
                  </a:lnTo>
                  <a:lnTo>
                    <a:pt x="151" y="51"/>
                  </a:lnTo>
                  <a:lnTo>
                    <a:pt x="105" y="22"/>
                  </a:lnTo>
                  <a:lnTo>
                    <a:pt x="0" y="49"/>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49" name="Freeform 339">
              <a:extLst>
                <a:ext uri="{FF2B5EF4-FFF2-40B4-BE49-F238E27FC236}">
                  <a16:creationId xmlns:a16="http://schemas.microsoft.com/office/drawing/2014/main" id="{F9994222-4713-4A78-AED9-59A78AB81CA4}"/>
                </a:ext>
              </a:extLst>
            </p:cNvPr>
            <p:cNvSpPr>
              <a:spLocks/>
            </p:cNvSpPr>
            <p:nvPr/>
          </p:nvSpPr>
          <p:spPr bwMode="auto">
            <a:xfrm>
              <a:off x="7634380" y="4630741"/>
              <a:ext cx="530077" cy="150811"/>
            </a:xfrm>
            <a:custGeom>
              <a:avLst/>
              <a:gdLst>
                <a:gd name="T0" fmla="*/ 2147483646 w 308"/>
                <a:gd name="T1" fmla="*/ 0 h 95"/>
                <a:gd name="T2" fmla="*/ 2147483646 w 308"/>
                <a:gd name="T3" fmla="*/ 2147483646 h 95"/>
                <a:gd name="T4" fmla="*/ 2147483646 w 308"/>
                <a:gd name="T5" fmla="*/ 2147483646 h 95"/>
                <a:gd name="T6" fmla="*/ 0 w 308"/>
                <a:gd name="T7" fmla="*/ 2147483646 h 95"/>
                <a:gd name="T8" fmla="*/ 0 w 308"/>
                <a:gd name="T9" fmla="*/ 2147483646 h 95"/>
                <a:gd name="T10" fmla="*/ 2147483646 w 308"/>
                <a:gd name="T11" fmla="*/ 2147483646 h 95"/>
                <a:gd name="T12" fmla="*/ 2147483646 w 308"/>
                <a:gd name="T13" fmla="*/ 2147483646 h 95"/>
                <a:gd name="T14" fmla="*/ 2147483646 w 308"/>
                <a:gd name="T15" fmla="*/ 2147483646 h 95"/>
                <a:gd name="T16" fmla="*/ 2147483646 w 308"/>
                <a:gd name="T17" fmla="*/ 2147483646 h 95"/>
                <a:gd name="T18" fmla="*/ 2147483646 w 308"/>
                <a:gd name="T19" fmla="*/ 2147483646 h 95"/>
                <a:gd name="T20" fmla="*/ 2147483646 w 308"/>
                <a:gd name="T21" fmla="*/ 0 h 95"/>
                <a:gd name="T22" fmla="*/ 2147483646 w 308"/>
                <a:gd name="T23" fmla="*/ 2147483646 h 95"/>
                <a:gd name="T24" fmla="*/ 2147483646 w 308"/>
                <a:gd name="T25" fmla="*/ 2147483646 h 95"/>
                <a:gd name="T26" fmla="*/ 2147483646 w 308"/>
                <a:gd name="T27" fmla="*/ 2147483646 h 95"/>
                <a:gd name="T28" fmla="*/ 0 w 308"/>
                <a:gd name="T29" fmla="*/ 2147483646 h 95"/>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08"/>
                <a:gd name="T46" fmla="*/ 0 h 95"/>
                <a:gd name="T47" fmla="*/ 308 w 308"/>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08" h="95">
                  <a:moveTo>
                    <a:pt x="0" y="77"/>
                  </a:moveTo>
                  <a:lnTo>
                    <a:pt x="24" y="86"/>
                  </a:lnTo>
                  <a:lnTo>
                    <a:pt x="291" y="86"/>
                  </a:lnTo>
                  <a:lnTo>
                    <a:pt x="165" y="6"/>
                  </a:lnTo>
                  <a:lnTo>
                    <a:pt x="25" y="65"/>
                  </a:lnTo>
                  <a:lnTo>
                    <a:pt x="155" y="2"/>
                  </a:lnTo>
                  <a:lnTo>
                    <a:pt x="170" y="0"/>
                  </a:lnTo>
                  <a:lnTo>
                    <a:pt x="308" y="84"/>
                  </a:lnTo>
                  <a:lnTo>
                    <a:pt x="302" y="95"/>
                  </a:lnTo>
                  <a:lnTo>
                    <a:pt x="12" y="94"/>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50" name="Freeform 340">
              <a:extLst>
                <a:ext uri="{FF2B5EF4-FFF2-40B4-BE49-F238E27FC236}">
                  <a16:creationId xmlns:a16="http://schemas.microsoft.com/office/drawing/2014/main" id="{32ED17AE-BE00-4BF5-A921-FE39B2E31C5E}"/>
                </a:ext>
              </a:extLst>
            </p:cNvPr>
            <p:cNvSpPr>
              <a:spLocks/>
            </p:cNvSpPr>
            <p:nvPr/>
          </p:nvSpPr>
          <p:spPr bwMode="auto">
            <a:xfrm>
              <a:off x="7659846" y="4773616"/>
              <a:ext cx="93918" cy="38103"/>
            </a:xfrm>
            <a:custGeom>
              <a:avLst/>
              <a:gdLst>
                <a:gd name="T0" fmla="*/ 2147483646 w 55"/>
                <a:gd name="T1" fmla="*/ 0 h 24"/>
                <a:gd name="T2" fmla="*/ 2147483646 w 55"/>
                <a:gd name="T3" fmla="*/ 2147483646 h 24"/>
                <a:gd name="T4" fmla="*/ 2147483646 w 55"/>
                <a:gd name="T5" fmla="*/ 2147483646 h 24"/>
                <a:gd name="T6" fmla="*/ 0 w 55"/>
                <a:gd name="T7" fmla="*/ 2147483646 h 24"/>
                <a:gd name="T8" fmla="*/ 0 w 55"/>
                <a:gd name="T9" fmla="*/ 2147483646 h 24"/>
                <a:gd name="T10" fmla="*/ 2147483646 w 55"/>
                <a:gd name="T11" fmla="*/ 2147483646 h 24"/>
                <a:gd name="T12" fmla="*/ 2147483646 w 55"/>
                <a:gd name="T13" fmla="*/ 2147483646 h 24"/>
                <a:gd name="T14" fmla="*/ 2147483646 w 55"/>
                <a:gd name="T15" fmla="*/ 0 h 24"/>
                <a:gd name="T16" fmla="*/ 2147483646 w 55"/>
                <a:gd name="T17" fmla="*/ 2147483646 h 24"/>
                <a:gd name="T18" fmla="*/ 2147483646 w 55"/>
                <a:gd name="T19" fmla="*/ 2147483646 h 24"/>
                <a:gd name="T20" fmla="*/ 2147483646 w 55"/>
                <a:gd name="T21" fmla="*/ 2147483646 h 24"/>
                <a:gd name="T22" fmla="*/ 2147483646 w 55"/>
                <a:gd name="T23" fmla="*/ 2147483646 h 24"/>
                <a:gd name="T24" fmla="*/ 0 w 55"/>
                <a:gd name="T25" fmla="*/ 2147483646 h 24"/>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5"/>
                <a:gd name="T40" fmla="*/ 0 h 24"/>
                <a:gd name="T41" fmla="*/ 55 w 55"/>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5" h="24">
                  <a:moveTo>
                    <a:pt x="0" y="1"/>
                  </a:moveTo>
                  <a:lnTo>
                    <a:pt x="8" y="24"/>
                  </a:lnTo>
                  <a:lnTo>
                    <a:pt x="50" y="23"/>
                  </a:lnTo>
                  <a:lnTo>
                    <a:pt x="55" y="0"/>
                  </a:lnTo>
                  <a:lnTo>
                    <a:pt x="37" y="1"/>
                  </a:lnTo>
                  <a:lnTo>
                    <a:pt x="38" y="17"/>
                  </a:lnTo>
                  <a:lnTo>
                    <a:pt x="11" y="16"/>
                  </a:lnTo>
                  <a:lnTo>
                    <a:pt x="11" y="1"/>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51" name="Freeform 341">
              <a:extLst>
                <a:ext uri="{FF2B5EF4-FFF2-40B4-BE49-F238E27FC236}">
                  <a16:creationId xmlns:a16="http://schemas.microsoft.com/office/drawing/2014/main" id="{CA0A0BDE-C417-4571-9657-FA0DAB853E46}"/>
                </a:ext>
              </a:extLst>
            </p:cNvPr>
            <p:cNvSpPr>
              <a:spLocks/>
            </p:cNvSpPr>
            <p:nvPr/>
          </p:nvSpPr>
          <p:spPr bwMode="auto">
            <a:xfrm>
              <a:off x="7758537" y="4775197"/>
              <a:ext cx="103473" cy="36511"/>
            </a:xfrm>
            <a:custGeom>
              <a:avLst/>
              <a:gdLst>
                <a:gd name="T0" fmla="*/ 2147483646 w 60"/>
                <a:gd name="T1" fmla="*/ 0 h 23"/>
                <a:gd name="T2" fmla="*/ 2147483646 w 60"/>
                <a:gd name="T3" fmla="*/ 2147483646 h 23"/>
                <a:gd name="T4" fmla="*/ 2147483646 w 60"/>
                <a:gd name="T5" fmla="*/ 2147483646 h 23"/>
                <a:gd name="T6" fmla="*/ 0 w 60"/>
                <a:gd name="T7" fmla="*/ 2147483646 h 23"/>
                <a:gd name="T8" fmla="*/ 0 w 60"/>
                <a:gd name="T9" fmla="*/ 2147483646 h 23"/>
                <a:gd name="T10" fmla="*/ 2147483646 w 60"/>
                <a:gd name="T11" fmla="*/ 2147483646 h 23"/>
                <a:gd name="T12" fmla="*/ 2147483646 w 60"/>
                <a:gd name="T13" fmla="*/ 2147483646 h 23"/>
                <a:gd name="T14" fmla="*/ 2147483646 w 60"/>
                <a:gd name="T15" fmla="*/ 0 h 23"/>
                <a:gd name="T16" fmla="*/ 2147483646 w 60"/>
                <a:gd name="T17" fmla="*/ 0 h 23"/>
                <a:gd name="T18" fmla="*/ 2147483646 w 60"/>
                <a:gd name="T19" fmla="*/ 2147483646 h 23"/>
                <a:gd name="T20" fmla="*/ 2147483646 w 60"/>
                <a:gd name="T21" fmla="*/ 2147483646 h 23"/>
                <a:gd name="T22" fmla="*/ 2147483646 w 60"/>
                <a:gd name="T23" fmla="*/ 0 h 23"/>
                <a:gd name="T24" fmla="*/ 0 w 60"/>
                <a:gd name="T25" fmla="*/ 2147483646 h 23"/>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
                <a:gd name="T40" fmla="*/ 0 h 23"/>
                <a:gd name="T41" fmla="*/ 60 w 60"/>
                <a:gd name="T42" fmla="*/ 23 h 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 h="23">
                  <a:moveTo>
                    <a:pt x="0" y="1"/>
                  </a:moveTo>
                  <a:lnTo>
                    <a:pt x="2" y="21"/>
                  </a:lnTo>
                  <a:lnTo>
                    <a:pt x="52" y="23"/>
                  </a:lnTo>
                  <a:lnTo>
                    <a:pt x="60" y="0"/>
                  </a:lnTo>
                  <a:lnTo>
                    <a:pt x="36" y="0"/>
                  </a:lnTo>
                  <a:lnTo>
                    <a:pt x="43" y="16"/>
                  </a:lnTo>
                  <a:lnTo>
                    <a:pt x="10" y="16"/>
                  </a:lnTo>
                  <a:lnTo>
                    <a:pt x="10"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52" name="Freeform 342">
              <a:extLst>
                <a:ext uri="{FF2B5EF4-FFF2-40B4-BE49-F238E27FC236}">
                  <a16:creationId xmlns:a16="http://schemas.microsoft.com/office/drawing/2014/main" id="{0E0CBD1C-C0E8-4FB9-BB1E-267F739762E2}"/>
                </a:ext>
              </a:extLst>
            </p:cNvPr>
            <p:cNvSpPr>
              <a:spLocks/>
            </p:cNvSpPr>
            <p:nvPr/>
          </p:nvSpPr>
          <p:spPr bwMode="auto">
            <a:xfrm>
              <a:off x="7914543" y="4775197"/>
              <a:ext cx="109837" cy="38103"/>
            </a:xfrm>
            <a:custGeom>
              <a:avLst/>
              <a:gdLst>
                <a:gd name="T0" fmla="*/ 2147483646 w 64"/>
                <a:gd name="T1" fmla="*/ 0 h 24"/>
                <a:gd name="T2" fmla="*/ 2147483646 w 64"/>
                <a:gd name="T3" fmla="*/ 2147483646 h 24"/>
                <a:gd name="T4" fmla="*/ 2147483646 w 64"/>
                <a:gd name="T5" fmla="*/ 2147483646 h 24"/>
                <a:gd name="T6" fmla="*/ 0 w 64"/>
                <a:gd name="T7" fmla="*/ 2147483646 h 24"/>
                <a:gd name="T8" fmla="*/ 0 w 64"/>
                <a:gd name="T9" fmla="*/ 2147483646 h 24"/>
                <a:gd name="T10" fmla="*/ 2147483646 w 64"/>
                <a:gd name="T11" fmla="*/ 2147483646 h 24"/>
                <a:gd name="T12" fmla="*/ 2147483646 w 64"/>
                <a:gd name="T13" fmla="*/ 2147483646 h 24"/>
                <a:gd name="T14" fmla="*/ 2147483646 w 64"/>
                <a:gd name="T15" fmla="*/ 0 h 24"/>
                <a:gd name="T16" fmla="*/ 2147483646 w 64"/>
                <a:gd name="T17" fmla="*/ 0 h 24"/>
                <a:gd name="T18" fmla="*/ 2147483646 w 64"/>
                <a:gd name="T19" fmla="*/ 2147483646 h 24"/>
                <a:gd name="T20" fmla="*/ 2147483646 w 64"/>
                <a:gd name="T21" fmla="*/ 2147483646 h 24"/>
                <a:gd name="T22" fmla="*/ 2147483646 w 64"/>
                <a:gd name="T23" fmla="*/ 2147483646 h 24"/>
                <a:gd name="T24" fmla="*/ 0 w 64"/>
                <a:gd name="T25" fmla="*/ 2147483646 h 24"/>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24"/>
                <a:gd name="T41" fmla="*/ 64 w 64"/>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24">
                  <a:moveTo>
                    <a:pt x="0" y="1"/>
                  </a:moveTo>
                  <a:lnTo>
                    <a:pt x="5" y="24"/>
                  </a:lnTo>
                  <a:lnTo>
                    <a:pt x="55" y="23"/>
                  </a:lnTo>
                  <a:lnTo>
                    <a:pt x="64" y="0"/>
                  </a:lnTo>
                  <a:lnTo>
                    <a:pt x="46" y="0"/>
                  </a:lnTo>
                  <a:lnTo>
                    <a:pt x="47" y="18"/>
                  </a:lnTo>
                  <a:lnTo>
                    <a:pt x="11" y="18"/>
                  </a:lnTo>
                  <a:lnTo>
                    <a:pt x="14" y="3"/>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53" name="Freeform 343">
              <a:extLst>
                <a:ext uri="{FF2B5EF4-FFF2-40B4-BE49-F238E27FC236}">
                  <a16:creationId xmlns:a16="http://schemas.microsoft.com/office/drawing/2014/main" id="{9CADFE27-87FC-45E6-858E-BC3D0D6D968C}"/>
                </a:ext>
              </a:extLst>
            </p:cNvPr>
            <p:cNvSpPr>
              <a:spLocks/>
            </p:cNvSpPr>
            <p:nvPr/>
          </p:nvSpPr>
          <p:spPr bwMode="auto">
            <a:xfrm>
              <a:off x="8027563" y="4770433"/>
              <a:ext cx="113019" cy="44448"/>
            </a:xfrm>
            <a:custGeom>
              <a:avLst/>
              <a:gdLst>
                <a:gd name="T0" fmla="*/ 2147483646 w 66"/>
                <a:gd name="T1" fmla="*/ 0 h 28"/>
                <a:gd name="T2" fmla="*/ 2147483646 w 66"/>
                <a:gd name="T3" fmla="*/ 2147483646 h 28"/>
                <a:gd name="T4" fmla="*/ 2147483646 w 66"/>
                <a:gd name="T5" fmla="*/ 2147483646 h 28"/>
                <a:gd name="T6" fmla="*/ 0 w 66"/>
                <a:gd name="T7" fmla="*/ 2147483646 h 28"/>
                <a:gd name="T8" fmla="*/ 0 w 66"/>
                <a:gd name="T9" fmla="*/ 2147483646 h 28"/>
                <a:gd name="T10" fmla="*/ 2147483646 w 66"/>
                <a:gd name="T11" fmla="*/ 2147483646 h 28"/>
                <a:gd name="T12" fmla="*/ 2147483646 w 66"/>
                <a:gd name="T13" fmla="*/ 2147483646 h 28"/>
                <a:gd name="T14" fmla="*/ 2147483646 w 66"/>
                <a:gd name="T15" fmla="*/ 0 h 28"/>
                <a:gd name="T16" fmla="*/ 2147483646 w 66"/>
                <a:gd name="T17" fmla="*/ 0 h 28"/>
                <a:gd name="T18" fmla="*/ 2147483646 w 66"/>
                <a:gd name="T19" fmla="*/ 2147483646 h 28"/>
                <a:gd name="T20" fmla="*/ 2147483646 w 66"/>
                <a:gd name="T21" fmla="*/ 2147483646 h 28"/>
                <a:gd name="T22" fmla="*/ 2147483646 w 66"/>
                <a:gd name="T23" fmla="*/ 0 h 28"/>
                <a:gd name="T24" fmla="*/ 0 w 66"/>
                <a:gd name="T25" fmla="*/ 2147483646 h 28"/>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6"/>
                <a:gd name="T40" fmla="*/ 0 h 28"/>
                <a:gd name="T41" fmla="*/ 66 w 66"/>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6" h="28">
                  <a:moveTo>
                    <a:pt x="0" y="1"/>
                  </a:moveTo>
                  <a:lnTo>
                    <a:pt x="10" y="26"/>
                  </a:lnTo>
                  <a:lnTo>
                    <a:pt x="55" y="28"/>
                  </a:lnTo>
                  <a:lnTo>
                    <a:pt x="66" y="0"/>
                  </a:lnTo>
                  <a:lnTo>
                    <a:pt x="45" y="0"/>
                  </a:lnTo>
                  <a:lnTo>
                    <a:pt x="45" y="22"/>
                  </a:lnTo>
                  <a:lnTo>
                    <a:pt x="15" y="20"/>
                  </a:lnTo>
                  <a:lnTo>
                    <a:pt x="25"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54" name="Freeform 344">
              <a:extLst>
                <a:ext uri="{FF2B5EF4-FFF2-40B4-BE49-F238E27FC236}">
                  <a16:creationId xmlns:a16="http://schemas.microsoft.com/office/drawing/2014/main" id="{E58A98B0-CCD8-470F-9F65-D29A86681461}"/>
                </a:ext>
              </a:extLst>
            </p:cNvPr>
            <p:cNvSpPr>
              <a:spLocks/>
            </p:cNvSpPr>
            <p:nvPr/>
          </p:nvSpPr>
          <p:spPr bwMode="auto">
            <a:xfrm>
              <a:off x="7701232" y="4806945"/>
              <a:ext cx="38203" cy="155576"/>
            </a:xfrm>
            <a:custGeom>
              <a:avLst/>
              <a:gdLst>
                <a:gd name="T0" fmla="*/ 2147483646 w 22"/>
                <a:gd name="T1" fmla="*/ 0 h 98"/>
                <a:gd name="T2" fmla="*/ 2147483646 w 22"/>
                <a:gd name="T3" fmla="*/ 2147483646 h 98"/>
                <a:gd name="T4" fmla="*/ 2147483646 w 22"/>
                <a:gd name="T5" fmla="*/ 2147483646 h 98"/>
                <a:gd name="T6" fmla="*/ 0 w 22"/>
                <a:gd name="T7" fmla="*/ 2147483646 h 98"/>
                <a:gd name="T8" fmla="*/ 2147483646 w 22"/>
                <a:gd name="T9" fmla="*/ 0 h 98"/>
                <a:gd name="T10" fmla="*/ 2147483646 w 22"/>
                <a:gd name="T11" fmla="*/ 2147483646 h 98"/>
                <a:gd name="T12" fmla="*/ 2147483646 w 22"/>
                <a:gd name="T13" fmla="*/ 2147483646 h 98"/>
                <a:gd name="T14" fmla="*/ 2147483646 w 22"/>
                <a:gd name="T15" fmla="*/ 2147483646 h 98"/>
                <a:gd name="T16" fmla="*/ 2147483646 w 22"/>
                <a:gd name="T17" fmla="*/ 2147483646 h 98"/>
                <a:gd name="T18" fmla="*/ 0 w 22"/>
                <a:gd name="T19" fmla="*/ 2147483646 h 98"/>
                <a:gd name="T20" fmla="*/ 0 w 22"/>
                <a:gd name="T21" fmla="*/ 0 h 98"/>
                <a:gd name="T22" fmla="*/ 2147483646 w 22"/>
                <a:gd name="T23" fmla="*/ 0 h 98"/>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98"/>
                <a:gd name="T38" fmla="*/ 22 w 22"/>
                <a:gd name="T39" fmla="*/ 98 h 9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98">
                  <a:moveTo>
                    <a:pt x="17" y="0"/>
                  </a:moveTo>
                  <a:lnTo>
                    <a:pt x="22" y="98"/>
                  </a:lnTo>
                  <a:lnTo>
                    <a:pt x="14" y="97"/>
                  </a:lnTo>
                  <a:lnTo>
                    <a:pt x="9" y="23"/>
                  </a:lnTo>
                  <a:lnTo>
                    <a:pt x="5" y="96"/>
                  </a:lnTo>
                  <a:lnTo>
                    <a:pt x="0" y="98"/>
                  </a:lnTo>
                  <a:lnTo>
                    <a:pt x="0"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55" name="Freeform 345">
              <a:extLst>
                <a:ext uri="{FF2B5EF4-FFF2-40B4-BE49-F238E27FC236}">
                  <a16:creationId xmlns:a16="http://schemas.microsoft.com/office/drawing/2014/main" id="{3D773125-246E-4852-83F2-AB1F36B11A38}"/>
                </a:ext>
              </a:extLst>
            </p:cNvPr>
            <p:cNvSpPr>
              <a:spLocks/>
            </p:cNvSpPr>
            <p:nvPr/>
          </p:nvSpPr>
          <p:spPr bwMode="auto">
            <a:xfrm>
              <a:off x="7680539" y="4810128"/>
              <a:ext cx="12737" cy="144466"/>
            </a:xfrm>
            <a:custGeom>
              <a:avLst/>
              <a:gdLst>
                <a:gd name="T0" fmla="*/ 2147483646 w 8"/>
                <a:gd name="T1" fmla="*/ 0 h 91"/>
                <a:gd name="T2" fmla="*/ 2147483646 w 8"/>
                <a:gd name="T3" fmla="*/ 2147483646 h 91"/>
                <a:gd name="T4" fmla="*/ 2147483646 w 8"/>
                <a:gd name="T5" fmla="*/ 2147483646 h 91"/>
                <a:gd name="T6" fmla="*/ 0 w 8"/>
                <a:gd name="T7" fmla="*/ 2147483646 h 91"/>
                <a:gd name="T8" fmla="*/ 2147483646 w 8"/>
                <a:gd name="T9" fmla="*/ 0 h 91"/>
                <a:gd name="T10" fmla="*/ 0 w 8"/>
                <a:gd name="T11" fmla="*/ 2147483646 h 91"/>
                <a:gd name="T12" fmla="*/ 2147483646 w 8"/>
                <a:gd name="T13" fmla="*/ 2147483646 h 91"/>
                <a:gd name="T14" fmla="*/ 2147483646 w 8"/>
                <a:gd name="T15" fmla="*/ 0 h 91"/>
                <a:gd name="T16" fmla="*/ 2147483646 w 8"/>
                <a:gd name="T17" fmla="*/ 0 h 91"/>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8"/>
                <a:gd name="T28" fmla="*/ 0 h 91"/>
                <a:gd name="T29" fmla="*/ 8 w 8"/>
                <a:gd name="T30" fmla="*/ 91 h 9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91">
                  <a:moveTo>
                    <a:pt x="2" y="0"/>
                  </a:moveTo>
                  <a:lnTo>
                    <a:pt x="0" y="90"/>
                  </a:lnTo>
                  <a:lnTo>
                    <a:pt x="4" y="91"/>
                  </a:lnTo>
                  <a:lnTo>
                    <a:pt x="8"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56" name="Freeform 346">
              <a:extLst>
                <a:ext uri="{FF2B5EF4-FFF2-40B4-BE49-F238E27FC236}">
                  <a16:creationId xmlns:a16="http://schemas.microsoft.com/office/drawing/2014/main" id="{F533279A-9CA1-4783-909B-A5AC711B4F8E}"/>
                </a:ext>
              </a:extLst>
            </p:cNvPr>
            <p:cNvSpPr>
              <a:spLocks/>
            </p:cNvSpPr>
            <p:nvPr/>
          </p:nvSpPr>
          <p:spPr bwMode="auto">
            <a:xfrm>
              <a:off x="7771275" y="4803772"/>
              <a:ext cx="19101" cy="149220"/>
            </a:xfrm>
            <a:custGeom>
              <a:avLst/>
              <a:gdLst>
                <a:gd name="T0" fmla="*/ 2147483646 w 11"/>
                <a:gd name="T1" fmla="*/ 0 h 94"/>
                <a:gd name="T2" fmla="*/ 2147483646 w 11"/>
                <a:gd name="T3" fmla="*/ 2147483646 h 94"/>
                <a:gd name="T4" fmla="*/ 2147483646 w 11"/>
                <a:gd name="T5" fmla="*/ 2147483646 h 94"/>
                <a:gd name="T6" fmla="*/ 0 w 11"/>
                <a:gd name="T7" fmla="*/ 2147483646 h 94"/>
                <a:gd name="T8" fmla="*/ 2147483646 w 11"/>
                <a:gd name="T9" fmla="*/ 2147483646 h 94"/>
                <a:gd name="T10" fmla="*/ 0 w 11"/>
                <a:gd name="T11" fmla="*/ 2147483646 h 94"/>
                <a:gd name="T12" fmla="*/ 2147483646 w 11"/>
                <a:gd name="T13" fmla="*/ 2147483646 h 94"/>
                <a:gd name="T14" fmla="*/ 2147483646 w 11"/>
                <a:gd name="T15" fmla="*/ 0 h 94"/>
                <a:gd name="T16" fmla="*/ 2147483646 w 11"/>
                <a:gd name="T17" fmla="*/ 2147483646 h 9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1"/>
                <a:gd name="T28" fmla="*/ 0 h 94"/>
                <a:gd name="T29" fmla="*/ 11 w 11"/>
                <a:gd name="T30" fmla="*/ 94 h 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94">
                  <a:moveTo>
                    <a:pt x="3" y="1"/>
                  </a:moveTo>
                  <a:lnTo>
                    <a:pt x="0" y="94"/>
                  </a:lnTo>
                  <a:lnTo>
                    <a:pt x="6" y="94"/>
                  </a:lnTo>
                  <a:lnTo>
                    <a:pt x="11" y="0"/>
                  </a:lnTo>
                  <a:lnTo>
                    <a:pt x="3"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57" name="Freeform 347">
              <a:extLst>
                <a:ext uri="{FF2B5EF4-FFF2-40B4-BE49-F238E27FC236}">
                  <a16:creationId xmlns:a16="http://schemas.microsoft.com/office/drawing/2014/main" id="{23049337-508E-4FB0-A97A-580148773701}"/>
                </a:ext>
              </a:extLst>
            </p:cNvPr>
            <p:cNvSpPr>
              <a:spLocks/>
            </p:cNvSpPr>
            <p:nvPr/>
          </p:nvSpPr>
          <p:spPr bwMode="auto">
            <a:xfrm>
              <a:off x="7793559" y="4803772"/>
              <a:ext cx="41385" cy="158748"/>
            </a:xfrm>
            <a:custGeom>
              <a:avLst/>
              <a:gdLst>
                <a:gd name="T0" fmla="*/ 2147483646 w 24"/>
                <a:gd name="T1" fmla="*/ 0 h 100"/>
                <a:gd name="T2" fmla="*/ 2147483646 w 24"/>
                <a:gd name="T3" fmla="*/ 2147483646 h 100"/>
                <a:gd name="T4" fmla="*/ 2147483646 w 24"/>
                <a:gd name="T5" fmla="*/ 2147483646 h 100"/>
                <a:gd name="T6" fmla="*/ 0 w 24"/>
                <a:gd name="T7" fmla="*/ 2147483646 h 100"/>
                <a:gd name="T8" fmla="*/ 2147483646 w 24"/>
                <a:gd name="T9" fmla="*/ 0 h 100"/>
                <a:gd name="T10" fmla="*/ 0 w 24"/>
                <a:gd name="T11" fmla="*/ 2147483646 h 100"/>
                <a:gd name="T12" fmla="*/ 2147483646 w 24"/>
                <a:gd name="T13" fmla="*/ 2147483646 h 100"/>
                <a:gd name="T14" fmla="*/ 2147483646 w 24"/>
                <a:gd name="T15" fmla="*/ 2147483646 h 100"/>
                <a:gd name="T16" fmla="*/ 2147483646 w 24"/>
                <a:gd name="T17" fmla="*/ 2147483646 h 100"/>
                <a:gd name="T18" fmla="*/ 2147483646 w 24"/>
                <a:gd name="T19" fmla="*/ 2147483646 h 100"/>
                <a:gd name="T20" fmla="*/ 2147483646 w 24"/>
                <a:gd name="T21" fmla="*/ 2147483646 h 100"/>
                <a:gd name="T22" fmla="*/ 2147483646 w 24"/>
                <a:gd name="T23" fmla="*/ 0 h 100"/>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100"/>
                <a:gd name="T38" fmla="*/ 24 w 24"/>
                <a:gd name="T39" fmla="*/ 100 h 1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100">
                  <a:moveTo>
                    <a:pt x="5" y="0"/>
                  </a:moveTo>
                  <a:lnTo>
                    <a:pt x="0" y="97"/>
                  </a:lnTo>
                  <a:lnTo>
                    <a:pt x="5" y="97"/>
                  </a:lnTo>
                  <a:lnTo>
                    <a:pt x="13" y="14"/>
                  </a:lnTo>
                  <a:lnTo>
                    <a:pt x="14" y="97"/>
                  </a:lnTo>
                  <a:lnTo>
                    <a:pt x="24" y="100"/>
                  </a:lnTo>
                  <a:lnTo>
                    <a:pt x="21"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58" name="Freeform 348">
              <a:extLst>
                <a:ext uri="{FF2B5EF4-FFF2-40B4-BE49-F238E27FC236}">
                  <a16:creationId xmlns:a16="http://schemas.microsoft.com/office/drawing/2014/main" id="{40F396D7-492B-48D2-AF98-AEF2A8534AB3}"/>
                </a:ext>
              </a:extLst>
            </p:cNvPr>
            <p:cNvSpPr>
              <a:spLocks/>
            </p:cNvSpPr>
            <p:nvPr/>
          </p:nvSpPr>
          <p:spPr bwMode="auto">
            <a:xfrm>
              <a:off x="7930463" y="4810128"/>
              <a:ext cx="44567" cy="144466"/>
            </a:xfrm>
            <a:custGeom>
              <a:avLst/>
              <a:gdLst>
                <a:gd name="T0" fmla="*/ 2147483646 w 26"/>
                <a:gd name="T1" fmla="*/ 0 h 91"/>
                <a:gd name="T2" fmla="*/ 2147483646 w 26"/>
                <a:gd name="T3" fmla="*/ 2147483646 h 91"/>
                <a:gd name="T4" fmla="*/ 2147483646 w 26"/>
                <a:gd name="T5" fmla="*/ 2147483646 h 91"/>
                <a:gd name="T6" fmla="*/ 0 w 26"/>
                <a:gd name="T7" fmla="*/ 2147483646 h 91"/>
                <a:gd name="T8" fmla="*/ 2147483646 w 26"/>
                <a:gd name="T9" fmla="*/ 0 h 91"/>
                <a:gd name="T10" fmla="*/ 0 w 26"/>
                <a:gd name="T11" fmla="*/ 2147483646 h 91"/>
                <a:gd name="T12" fmla="*/ 2147483646 w 26"/>
                <a:gd name="T13" fmla="*/ 2147483646 h 91"/>
                <a:gd name="T14" fmla="*/ 2147483646 w 26"/>
                <a:gd name="T15" fmla="*/ 2147483646 h 91"/>
                <a:gd name="T16" fmla="*/ 2147483646 w 26"/>
                <a:gd name="T17" fmla="*/ 2147483646 h 91"/>
                <a:gd name="T18" fmla="*/ 2147483646 w 26"/>
                <a:gd name="T19" fmla="*/ 2147483646 h 91"/>
                <a:gd name="T20" fmla="*/ 2147483646 w 26"/>
                <a:gd name="T21" fmla="*/ 0 h 91"/>
                <a:gd name="T22" fmla="*/ 2147483646 w 26"/>
                <a:gd name="T23" fmla="*/ 0 h 91"/>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91"/>
                <a:gd name="T38" fmla="*/ 26 w 26"/>
                <a:gd name="T39" fmla="*/ 91 h 9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91">
                  <a:moveTo>
                    <a:pt x="3" y="0"/>
                  </a:moveTo>
                  <a:lnTo>
                    <a:pt x="0" y="91"/>
                  </a:lnTo>
                  <a:lnTo>
                    <a:pt x="9" y="89"/>
                  </a:lnTo>
                  <a:lnTo>
                    <a:pt x="15" y="13"/>
                  </a:lnTo>
                  <a:lnTo>
                    <a:pt x="20" y="90"/>
                  </a:lnTo>
                  <a:lnTo>
                    <a:pt x="26" y="90"/>
                  </a:lnTo>
                  <a:lnTo>
                    <a:pt x="25" y="0"/>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59" name="Freeform 349">
              <a:extLst>
                <a:ext uri="{FF2B5EF4-FFF2-40B4-BE49-F238E27FC236}">
                  <a16:creationId xmlns:a16="http://schemas.microsoft.com/office/drawing/2014/main" id="{8299891B-EF6B-4650-96F1-77245AA50E0C}"/>
                </a:ext>
              </a:extLst>
            </p:cNvPr>
            <p:cNvSpPr>
              <a:spLocks/>
            </p:cNvSpPr>
            <p:nvPr/>
          </p:nvSpPr>
          <p:spPr bwMode="auto">
            <a:xfrm>
              <a:off x="7986177" y="4810128"/>
              <a:ext cx="12737" cy="142875"/>
            </a:xfrm>
            <a:custGeom>
              <a:avLst/>
              <a:gdLst>
                <a:gd name="T0" fmla="*/ 2147483646 w 8"/>
                <a:gd name="T1" fmla="*/ 0 h 90"/>
                <a:gd name="T2" fmla="*/ 2147483646 w 8"/>
                <a:gd name="T3" fmla="*/ 2147483646 h 90"/>
                <a:gd name="T4" fmla="*/ 2147483646 w 8"/>
                <a:gd name="T5" fmla="*/ 2147483646 h 90"/>
                <a:gd name="T6" fmla="*/ 0 w 8"/>
                <a:gd name="T7" fmla="*/ 2147483646 h 90"/>
                <a:gd name="T8" fmla="*/ 0 w 8"/>
                <a:gd name="T9" fmla="*/ 2147483646 h 90"/>
                <a:gd name="T10" fmla="*/ 2147483646 w 8"/>
                <a:gd name="T11" fmla="*/ 2147483646 h 90"/>
                <a:gd name="T12" fmla="*/ 2147483646 w 8"/>
                <a:gd name="T13" fmla="*/ 2147483646 h 90"/>
                <a:gd name="T14" fmla="*/ 2147483646 w 8"/>
                <a:gd name="T15" fmla="*/ 0 h 90"/>
                <a:gd name="T16" fmla="*/ 0 w 8"/>
                <a:gd name="T17" fmla="*/ 2147483646 h 90"/>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8"/>
                <a:gd name="T28" fmla="*/ 0 h 90"/>
                <a:gd name="T29" fmla="*/ 8 w 8"/>
                <a:gd name="T30" fmla="*/ 90 h 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90">
                  <a:moveTo>
                    <a:pt x="0" y="1"/>
                  </a:moveTo>
                  <a:lnTo>
                    <a:pt x="1" y="89"/>
                  </a:lnTo>
                  <a:lnTo>
                    <a:pt x="8" y="90"/>
                  </a:lnTo>
                  <a:lnTo>
                    <a:pt x="6"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60" name="Freeform 350">
              <a:extLst>
                <a:ext uri="{FF2B5EF4-FFF2-40B4-BE49-F238E27FC236}">
                  <a16:creationId xmlns:a16="http://schemas.microsoft.com/office/drawing/2014/main" id="{E81757D9-8257-4881-9398-C0A70E5FD2D4}"/>
                </a:ext>
              </a:extLst>
            </p:cNvPr>
            <p:cNvSpPr>
              <a:spLocks/>
            </p:cNvSpPr>
            <p:nvPr/>
          </p:nvSpPr>
          <p:spPr bwMode="auto">
            <a:xfrm>
              <a:off x="8043483" y="4808536"/>
              <a:ext cx="41385" cy="139702"/>
            </a:xfrm>
            <a:custGeom>
              <a:avLst/>
              <a:gdLst>
                <a:gd name="T0" fmla="*/ 2147483646 w 24"/>
                <a:gd name="T1" fmla="*/ 0 h 88"/>
                <a:gd name="T2" fmla="*/ 2147483646 w 24"/>
                <a:gd name="T3" fmla="*/ 2147483646 h 88"/>
                <a:gd name="T4" fmla="*/ 2147483646 w 24"/>
                <a:gd name="T5" fmla="*/ 2147483646 h 88"/>
                <a:gd name="T6" fmla="*/ 0 w 24"/>
                <a:gd name="T7" fmla="*/ 2147483646 h 88"/>
                <a:gd name="T8" fmla="*/ 2147483646 w 24"/>
                <a:gd name="T9" fmla="*/ 0 h 88"/>
                <a:gd name="T10" fmla="*/ 0 w 24"/>
                <a:gd name="T11" fmla="*/ 2147483646 h 88"/>
                <a:gd name="T12" fmla="*/ 2147483646 w 24"/>
                <a:gd name="T13" fmla="*/ 2147483646 h 88"/>
                <a:gd name="T14" fmla="*/ 2147483646 w 24"/>
                <a:gd name="T15" fmla="*/ 2147483646 h 88"/>
                <a:gd name="T16" fmla="*/ 2147483646 w 24"/>
                <a:gd name="T17" fmla="*/ 2147483646 h 88"/>
                <a:gd name="T18" fmla="*/ 2147483646 w 24"/>
                <a:gd name="T19" fmla="*/ 2147483646 h 88"/>
                <a:gd name="T20" fmla="*/ 2147483646 w 24"/>
                <a:gd name="T21" fmla="*/ 0 h 88"/>
                <a:gd name="T22" fmla="*/ 2147483646 w 24"/>
                <a:gd name="T23" fmla="*/ 0 h 88"/>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88"/>
                <a:gd name="T38" fmla="*/ 24 w 24"/>
                <a:gd name="T39" fmla="*/ 88 h 8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88">
                  <a:moveTo>
                    <a:pt x="8" y="0"/>
                  </a:moveTo>
                  <a:lnTo>
                    <a:pt x="0" y="86"/>
                  </a:lnTo>
                  <a:lnTo>
                    <a:pt x="9" y="88"/>
                  </a:lnTo>
                  <a:lnTo>
                    <a:pt x="15" y="19"/>
                  </a:lnTo>
                  <a:lnTo>
                    <a:pt x="20" y="88"/>
                  </a:lnTo>
                  <a:lnTo>
                    <a:pt x="24" y="83"/>
                  </a:lnTo>
                  <a:lnTo>
                    <a:pt x="21"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61" name="Freeform 351">
              <a:extLst>
                <a:ext uri="{FF2B5EF4-FFF2-40B4-BE49-F238E27FC236}">
                  <a16:creationId xmlns:a16="http://schemas.microsoft.com/office/drawing/2014/main" id="{6FF19FA8-9C71-41B1-B7AF-172F3148ED9D}"/>
                </a:ext>
              </a:extLst>
            </p:cNvPr>
            <p:cNvSpPr>
              <a:spLocks/>
            </p:cNvSpPr>
            <p:nvPr/>
          </p:nvSpPr>
          <p:spPr bwMode="auto">
            <a:xfrm>
              <a:off x="8094424" y="4810128"/>
              <a:ext cx="19101" cy="136529"/>
            </a:xfrm>
            <a:custGeom>
              <a:avLst/>
              <a:gdLst>
                <a:gd name="T0" fmla="*/ 2147483646 w 11"/>
                <a:gd name="T1" fmla="*/ 0 h 86"/>
                <a:gd name="T2" fmla="*/ 2147483646 w 11"/>
                <a:gd name="T3" fmla="*/ 2147483646 h 86"/>
                <a:gd name="T4" fmla="*/ 2147483646 w 11"/>
                <a:gd name="T5" fmla="*/ 2147483646 h 86"/>
                <a:gd name="T6" fmla="*/ 0 w 11"/>
                <a:gd name="T7" fmla="*/ 2147483646 h 86"/>
                <a:gd name="T8" fmla="*/ 0 w 11"/>
                <a:gd name="T9" fmla="*/ 0 h 86"/>
                <a:gd name="T10" fmla="*/ 2147483646 w 11"/>
                <a:gd name="T11" fmla="*/ 0 h 86"/>
                <a:gd name="T12" fmla="*/ 2147483646 w 11"/>
                <a:gd name="T13" fmla="*/ 2147483646 h 86"/>
                <a:gd name="T14" fmla="*/ 2147483646 w 11"/>
                <a:gd name="T15" fmla="*/ 2147483646 h 86"/>
                <a:gd name="T16" fmla="*/ 0 w 11"/>
                <a:gd name="T17" fmla="*/ 0 h 86"/>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1"/>
                <a:gd name="T28" fmla="*/ 0 h 86"/>
                <a:gd name="T29" fmla="*/ 11 w 11"/>
                <a:gd name="T30" fmla="*/ 86 h 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86">
                  <a:moveTo>
                    <a:pt x="0" y="0"/>
                  </a:moveTo>
                  <a:lnTo>
                    <a:pt x="11" y="0"/>
                  </a:lnTo>
                  <a:lnTo>
                    <a:pt x="6" y="86"/>
                  </a:lnTo>
                  <a:lnTo>
                    <a:pt x="3" y="8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62" name="Freeform 352">
              <a:extLst>
                <a:ext uri="{FF2B5EF4-FFF2-40B4-BE49-F238E27FC236}">
                  <a16:creationId xmlns:a16="http://schemas.microsoft.com/office/drawing/2014/main" id="{7882D58D-20B9-4892-B2ED-6B5D1415FB1F}"/>
                </a:ext>
              </a:extLst>
            </p:cNvPr>
            <p:cNvSpPr>
              <a:spLocks/>
            </p:cNvSpPr>
            <p:nvPr/>
          </p:nvSpPr>
          <p:spPr bwMode="auto">
            <a:xfrm>
              <a:off x="7656664" y="4951411"/>
              <a:ext cx="97100" cy="36511"/>
            </a:xfrm>
            <a:custGeom>
              <a:avLst/>
              <a:gdLst>
                <a:gd name="T0" fmla="*/ 2147483646 w 57"/>
                <a:gd name="T1" fmla="*/ 0 h 23"/>
                <a:gd name="T2" fmla="*/ 2147483646 w 57"/>
                <a:gd name="T3" fmla="*/ 2147483646 h 23"/>
                <a:gd name="T4" fmla="*/ 2147483646 w 57"/>
                <a:gd name="T5" fmla="*/ 2147483646 h 23"/>
                <a:gd name="T6" fmla="*/ 0 w 57"/>
                <a:gd name="T7" fmla="*/ 2147483646 h 23"/>
                <a:gd name="T8" fmla="*/ 2147483646 w 57"/>
                <a:gd name="T9" fmla="*/ 0 h 23"/>
                <a:gd name="T10" fmla="*/ 2147483646 w 57"/>
                <a:gd name="T11" fmla="*/ 2147483646 h 23"/>
                <a:gd name="T12" fmla="*/ 2147483646 w 57"/>
                <a:gd name="T13" fmla="*/ 2147483646 h 23"/>
                <a:gd name="T14" fmla="*/ 0 w 57"/>
                <a:gd name="T15" fmla="*/ 2147483646 h 23"/>
                <a:gd name="T16" fmla="*/ 2147483646 w 57"/>
                <a:gd name="T17" fmla="*/ 2147483646 h 23"/>
                <a:gd name="T18" fmla="*/ 2147483646 w 57"/>
                <a:gd name="T19" fmla="*/ 2147483646 h 23"/>
                <a:gd name="T20" fmla="*/ 2147483646 w 57"/>
                <a:gd name="T21" fmla="*/ 2147483646 h 23"/>
                <a:gd name="T22" fmla="*/ 2147483646 w 57"/>
                <a:gd name="T23" fmla="*/ 2147483646 h 23"/>
                <a:gd name="T24" fmla="*/ 2147483646 w 57"/>
                <a:gd name="T25" fmla="*/ 2147483646 h 23"/>
                <a:gd name="T26" fmla="*/ 2147483646 w 57"/>
                <a:gd name="T27" fmla="*/ 0 h 23"/>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
                <a:gd name="T43" fmla="*/ 0 h 23"/>
                <a:gd name="T44" fmla="*/ 57 w 57"/>
                <a:gd name="T45" fmla="*/ 23 h 2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 h="23">
                  <a:moveTo>
                    <a:pt x="10" y="0"/>
                  </a:moveTo>
                  <a:lnTo>
                    <a:pt x="51" y="1"/>
                  </a:lnTo>
                  <a:lnTo>
                    <a:pt x="57" y="23"/>
                  </a:lnTo>
                  <a:lnTo>
                    <a:pt x="0" y="23"/>
                  </a:lnTo>
                  <a:lnTo>
                    <a:pt x="5" y="8"/>
                  </a:lnTo>
                  <a:lnTo>
                    <a:pt x="8" y="19"/>
                  </a:lnTo>
                  <a:lnTo>
                    <a:pt x="46" y="18"/>
                  </a:lnTo>
                  <a:lnTo>
                    <a:pt x="41" y="5"/>
                  </a:lnTo>
                  <a:lnTo>
                    <a:pt x="23" y="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63" name="Freeform 353">
              <a:extLst>
                <a:ext uri="{FF2B5EF4-FFF2-40B4-BE49-F238E27FC236}">
                  <a16:creationId xmlns:a16="http://schemas.microsoft.com/office/drawing/2014/main" id="{4B150D9B-FCE0-4020-8D79-4E830D0F05A7}"/>
                </a:ext>
              </a:extLst>
            </p:cNvPr>
            <p:cNvSpPr>
              <a:spLocks/>
            </p:cNvSpPr>
            <p:nvPr/>
          </p:nvSpPr>
          <p:spPr bwMode="auto">
            <a:xfrm>
              <a:off x="7758537" y="4951411"/>
              <a:ext cx="97100" cy="39684"/>
            </a:xfrm>
            <a:custGeom>
              <a:avLst/>
              <a:gdLst>
                <a:gd name="T0" fmla="*/ 2147483646 w 57"/>
                <a:gd name="T1" fmla="*/ 0 h 25"/>
                <a:gd name="T2" fmla="*/ 2147483646 w 57"/>
                <a:gd name="T3" fmla="*/ 2147483646 h 25"/>
                <a:gd name="T4" fmla="*/ 2147483646 w 57"/>
                <a:gd name="T5" fmla="*/ 2147483646 h 25"/>
                <a:gd name="T6" fmla="*/ 0 w 57"/>
                <a:gd name="T7" fmla="*/ 2147483646 h 25"/>
                <a:gd name="T8" fmla="*/ 2147483646 w 57"/>
                <a:gd name="T9" fmla="*/ 0 h 25"/>
                <a:gd name="T10" fmla="*/ 2147483646 w 57"/>
                <a:gd name="T11" fmla="*/ 0 h 25"/>
                <a:gd name="T12" fmla="*/ 2147483646 w 57"/>
                <a:gd name="T13" fmla="*/ 2147483646 h 25"/>
                <a:gd name="T14" fmla="*/ 0 w 57"/>
                <a:gd name="T15" fmla="*/ 2147483646 h 25"/>
                <a:gd name="T16" fmla="*/ 2147483646 w 57"/>
                <a:gd name="T17" fmla="*/ 2147483646 h 25"/>
                <a:gd name="T18" fmla="*/ 2147483646 w 57"/>
                <a:gd name="T19" fmla="*/ 2147483646 h 25"/>
                <a:gd name="T20" fmla="*/ 2147483646 w 57"/>
                <a:gd name="T21" fmla="*/ 2147483646 h 25"/>
                <a:gd name="T22" fmla="*/ 2147483646 w 57"/>
                <a:gd name="T23" fmla="*/ 2147483646 h 25"/>
                <a:gd name="T24" fmla="*/ 2147483646 w 57"/>
                <a:gd name="T25" fmla="*/ 2147483646 h 25"/>
                <a:gd name="T26" fmla="*/ 2147483646 w 57"/>
                <a:gd name="T27" fmla="*/ 0 h 25"/>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
                <a:gd name="T43" fmla="*/ 0 h 25"/>
                <a:gd name="T44" fmla="*/ 57 w 57"/>
                <a:gd name="T45" fmla="*/ 25 h 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 h="25">
                  <a:moveTo>
                    <a:pt x="5" y="0"/>
                  </a:moveTo>
                  <a:lnTo>
                    <a:pt x="48" y="0"/>
                  </a:lnTo>
                  <a:lnTo>
                    <a:pt x="57" y="22"/>
                  </a:lnTo>
                  <a:lnTo>
                    <a:pt x="0" y="25"/>
                  </a:lnTo>
                  <a:lnTo>
                    <a:pt x="1" y="12"/>
                  </a:lnTo>
                  <a:lnTo>
                    <a:pt x="9" y="19"/>
                  </a:lnTo>
                  <a:lnTo>
                    <a:pt x="41" y="18"/>
                  </a:lnTo>
                  <a:lnTo>
                    <a:pt x="38" y="8"/>
                  </a:lnTo>
                  <a:lnTo>
                    <a:pt x="2" y="4"/>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64" name="Freeform 354">
              <a:extLst>
                <a:ext uri="{FF2B5EF4-FFF2-40B4-BE49-F238E27FC236}">
                  <a16:creationId xmlns:a16="http://schemas.microsoft.com/office/drawing/2014/main" id="{42D27A32-D326-4B7A-8163-CE0606B07D28}"/>
                </a:ext>
              </a:extLst>
            </p:cNvPr>
            <p:cNvSpPr>
              <a:spLocks/>
            </p:cNvSpPr>
            <p:nvPr/>
          </p:nvSpPr>
          <p:spPr bwMode="auto">
            <a:xfrm>
              <a:off x="7911361" y="4948239"/>
              <a:ext cx="106655" cy="38103"/>
            </a:xfrm>
            <a:custGeom>
              <a:avLst/>
              <a:gdLst>
                <a:gd name="T0" fmla="*/ 2147483646 w 62"/>
                <a:gd name="T1" fmla="*/ 0 h 24"/>
                <a:gd name="T2" fmla="*/ 2147483646 w 62"/>
                <a:gd name="T3" fmla="*/ 2147483646 h 24"/>
                <a:gd name="T4" fmla="*/ 2147483646 w 62"/>
                <a:gd name="T5" fmla="*/ 2147483646 h 24"/>
                <a:gd name="T6" fmla="*/ 0 w 62"/>
                <a:gd name="T7" fmla="*/ 2147483646 h 24"/>
                <a:gd name="T8" fmla="*/ 2147483646 w 62"/>
                <a:gd name="T9" fmla="*/ 2147483646 h 24"/>
                <a:gd name="T10" fmla="*/ 2147483646 w 62"/>
                <a:gd name="T11" fmla="*/ 0 h 24"/>
                <a:gd name="T12" fmla="*/ 2147483646 w 62"/>
                <a:gd name="T13" fmla="*/ 2147483646 h 24"/>
                <a:gd name="T14" fmla="*/ 2147483646 w 62"/>
                <a:gd name="T15" fmla="*/ 2147483646 h 24"/>
                <a:gd name="T16" fmla="*/ 2147483646 w 62"/>
                <a:gd name="T17" fmla="*/ 2147483646 h 24"/>
                <a:gd name="T18" fmla="*/ 2147483646 w 62"/>
                <a:gd name="T19" fmla="*/ 2147483646 h 24"/>
                <a:gd name="T20" fmla="*/ 2147483646 w 62"/>
                <a:gd name="T21" fmla="*/ 2147483646 h 24"/>
                <a:gd name="T22" fmla="*/ 2147483646 w 62"/>
                <a:gd name="T23" fmla="*/ 2147483646 h 24"/>
                <a:gd name="T24" fmla="*/ 0 w 62"/>
                <a:gd name="T25" fmla="*/ 2147483646 h 24"/>
                <a:gd name="T26" fmla="*/ 2147483646 w 62"/>
                <a:gd name="T27" fmla="*/ 2147483646 h 24"/>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2"/>
                <a:gd name="T43" fmla="*/ 0 h 24"/>
                <a:gd name="T44" fmla="*/ 62 w 62"/>
                <a:gd name="T45" fmla="*/ 24 h 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2" h="24">
                  <a:moveTo>
                    <a:pt x="6" y="2"/>
                  </a:moveTo>
                  <a:lnTo>
                    <a:pt x="55" y="0"/>
                  </a:lnTo>
                  <a:lnTo>
                    <a:pt x="40" y="8"/>
                  </a:lnTo>
                  <a:lnTo>
                    <a:pt x="23" y="5"/>
                  </a:lnTo>
                  <a:lnTo>
                    <a:pt x="11" y="18"/>
                  </a:lnTo>
                  <a:lnTo>
                    <a:pt x="51" y="19"/>
                  </a:lnTo>
                  <a:lnTo>
                    <a:pt x="57" y="10"/>
                  </a:lnTo>
                  <a:lnTo>
                    <a:pt x="62" y="24"/>
                  </a:lnTo>
                  <a:lnTo>
                    <a:pt x="0" y="24"/>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65" name="Freeform 355">
              <a:extLst>
                <a:ext uri="{FF2B5EF4-FFF2-40B4-BE49-F238E27FC236}">
                  <a16:creationId xmlns:a16="http://schemas.microsoft.com/office/drawing/2014/main" id="{B2BE9CE9-7915-4CB6-BCDA-09A52B01387D}"/>
                </a:ext>
              </a:extLst>
            </p:cNvPr>
            <p:cNvSpPr>
              <a:spLocks/>
            </p:cNvSpPr>
            <p:nvPr/>
          </p:nvSpPr>
          <p:spPr bwMode="auto">
            <a:xfrm>
              <a:off x="8024381" y="4943475"/>
              <a:ext cx="92326" cy="42857"/>
            </a:xfrm>
            <a:custGeom>
              <a:avLst/>
              <a:gdLst>
                <a:gd name="T0" fmla="*/ 2147483646 w 53"/>
                <a:gd name="T1" fmla="*/ 0 h 27"/>
                <a:gd name="T2" fmla="*/ 2147483646 w 53"/>
                <a:gd name="T3" fmla="*/ 2147483646 h 27"/>
                <a:gd name="T4" fmla="*/ 2147483646 w 53"/>
                <a:gd name="T5" fmla="*/ 2147483646 h 27"/>
                <a:gd name="T6" fmla="*/ 0 w 53"/>
                <a:gd name="T7" fmla="*/ 2147483646 h 27"/>
                <a:gd name="T8" fmla="*/ 2147483646 w 53"/>
                <a:gd name="T9" fmla="*/ 0 h 27"/>
                <a:gd name="T10" fmla="*/ 2147483646 w 53"/>
                <a:gd name="T11" fmla="*/ 2147483646 h 27"/>
                <a:gd name="T12" fmla="*/ 2147483646 w 53"/>
                <a:gd name="T13" fmla="*/ 2147483646 h 27"/>
                <a:gd name="T14" fmla="*/ 2147483646 w 53"/>
                <a:gd name="T15" fmla="*/ 2147483646 h 27"/>
                <a:gd name="T16" fmla="*/ 2147483646 w 53"/>
                <a:gd name="T17" fmla="*/ 2147483646 h 27"/>
                <a:gd name="T18" fmla="*/ 2147483646 w 53"/>
                <a:gd name="T19" fmla="*/ 2147483646 h 27"/>
                <a:gd name="T20" fmla="*/ 2147483646 w 53"/>
                <a:gd name="T21" fmla="*/ 2147483646 h 27"/>
                <a:gd name="T22" fmla="*/ 2147483646 w 53"/>
                <a:gd name="T23" fmla="*/ 2147483646 h 27"/>
                <a:gd name="T24" fmla="*/ 0 w 53"/>
                <a:gd name="T25" fmla="*/ 2147483646 h 27"/>
                <a:gd name="T26" fmla="*/ 2147483646 w 53"/>
                <a:gd name="T27" fmla="*/ 0 h 27"/>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3"/>
                <a:gd name="T43" fmla="*/ 0 h 27"/>
                <a:gd name="T44" fmla="*/ 53 w 53"/>
                <a:gd name="T45" fmla="*/ 27 h 2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3" h="27">
                  <a:moveTo>
                    <a:pt x="5" y="0"/>
                  </a:moveTo>
                  <a:lnTo>
                    <a:pt x="49" y="2"/>
                  </a:lnTo>
                  <a:lnTo>
                    <a:pt x="39" y="10"/>
                  </a:lnTo>
                  <a:lnTo>
                    <a:pt x="20" y="7"/>
                  </a:lnTo>
                  <a:lnTo>
                    <a:pt x="10" y="20"/>
                  </a:lnTo>
                  <a:lnTo>
                    <a:pt x="47" y="20"/>
                  </a:lnTo>
                  <a:lnTo>
                    <a:pt x="53" y="9"/>
                  </a:lnTo>
                  <a:lnTo>
                    <a:pt x="53" y="25"/>
                  </a:lnTo>
                  <a:lnTo>
                    <a:pt x="0" y="27"/>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66" name="Freeform 356">
              <a:extLst>
                <a:ext uri="{FF2B5EF4-FFF2-40B4-BE49-F238E27FC236}">
                  <a16:creationId xmlns:a16="http://schemas.microsoft.com/office/drawing/2014/main" id="{8C97356F-6D7E-4AE9-9EB2-E2BFA99AEDA7}"/>
                </a:ext>
              </a:extLst>
            </p:cNvPr>
            <p:cNvSpPr>
              <a:spLocks/>
            </p:cNvSpPr>
            <p:nvPr/>
          </p:nvSpPr>
          <p:spPr bwMode="auto">
            <a:xfrm>
              <a:off x="7826989" y="4835520"/>
              <a:ext cx="114610" cy="47621"/>
            </a:xfrm>
            <a:custGeom>
              <a:avLst/>
              <a:gdLst>
                <a:gd name="T0" fmla="*/ 2147483646 w 67"/>
                <a:gd name="T1" fmla="*/ 0 h 30"/>
                <a:gd name="T2" fmla="*/ 2147483646 w 67"/>
                <a:gd name="T3" fmla="*/ 2147483646 h 30"/>
                <a:gd name="T4" fmla="*/ 2147483646 w 67"/>
                <a:gd name="T5" fmla="*/ 2147483646 h 30"/>
                <a:gd name="T6" fmla="*/ 0 w 67"/>
                <a:gd name="T7" fmla="*/ 2147483646 h 30"/>
                <a:gd name="T8" fmla="*/ 2147483646 w 67"/>
                <a:gd name="T9" fmla="*/ 2147483646 h 30"/>
                <a:gd name="T10" fmla="*/ 2147483646 w 67"/>
                <a:gd name="T11" fmla="*/ 2147483646 h 30"/>
                <a:gd name="T12" fmla="*/ 2147483646 w 67"/>
                <a:gd name="T13" fmla="*/ 2147483646 h 30"/>
                <a:gd name="T14" fmla="*/ 2147483646 w 67"/>
                <a:gd name="T15" fmla="*/ 2147483646 h 30"/>
                <a:gd name="T16" fmla="*/ 2147483646 w 67"/>
                <a:gd name="T17" fmla="*/ 2147483646 h 30"/>
                <a:gd name="T18" fmla="*/ 2147483646 w 67"/>
                <a:gd name="T19" fmla="*/ 2147483646 h 30"/>
                <a:gd name="T20" fmla="*/ 2147483646 w 67"/>
                <a:gd name="T21" fmla="*/ 0 h 30"/>
                <a:gd name="T22" fmla="*/ 0 w 67"/>
                <a:gd name="T23" fmla="*/ 2147483646 h 30"/>
                <a:gd name="T24" fmla="*/ 2147483646 w 67"/>
                <a:gd name="T25" fmla="*/ 2147483646 h 30"/>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7"/>
                <a:gd name="T40" fmla="*/ 0 h 30"/>
                <a:gd name="T41" fmla="*/ 67 w 67"/>
                <a:gd name="T42" fmla="*/ 30 h 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7" h="30">
                  <a:moveTo>
                    <a:pt x="3" y="21"/>
                  </a:moveTo>
                  <a:lnTo>
                    <a:pt x="30" y="10"/>
                  </a:lnTo>
                  <a:lnTo>
                    <a:pt x="51" y="24"/>
                  </a:lnTo>
                  <a:lnTo>
                    <a:pt x="17" y="30"/>
                  </a:lnTo>
                  <a:lnTo>
                    <a:pt x="67" y="29"/>
                  </a:lnTo>
                  <a:lnTo>
                    <a:pt x="65" y="22"/>
                  </a:lnTo>
                  <a:lnTo>
                    <a:pt x="29" y="0"/>
                  </a:lnTo>
                  <a:lnTo>
                    <a:pt x="0" y="16"/>
                  </a:lnTo>
                  <a:lnTo>
                    <a:pt x="3" y="2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67" name="Freeform 357">
              <a:extLst>
                <a:ext uri="{FF2B5EF4-FFF2-40B4-BE49-F238E27FC236}">
                  <a16:creationId xmlns:a16="http://schemas.microsoft.com/office/drawing/2014/main" id="{2ED3459D-DDEC-4FC0-931E-66E2BF53032A}"/>
                </a:ext>
              </a:extLst>
            </p:cNvPr>
            <p:cNvSpPr>
              <a:spLocks/>
            </p:cNvSpPr>
            <p:nvPr/>
          </p:nvSpPr>
          <p:spPr bwMode="auto">
            <a:xfrm>
              <a:off x="7828580" y="4892670"/>
              <a:ext cx="111428" cy="93661"/>
            </a:xfrm>
            <a:custGeom>
              <a:avLst/>
              <a:gdLst>
                <a:gd name="T0" fmla="*/ 2147483646 w 65"/>
                <a:gd name="T1" fmla="*/ 0 h 59"/>
                <a:gd name="T2" fmla="*/ 2147483646 w 65"/>
                <a:gd name="T3" fmla="*/ 2147483646 h 59"/>
                <a:gd name="T4" fmla="*/ 2147483646 w 65"/>
                <a:gd name="T5" fmla="*/ 2147483646 h 59"/>
                <a:gd name="T6" fmla="*/ 0 w 65"/>
                <a:gd name="T7" fmla="*/ 2147483646 h 59"/>
                <a:gd name="T8" fmla="*/ 2147483646 w 65"/>
                <a:gd name="T9" fmla="*/ 2147483646 h 59"/>
                <a:gd name="T10" fmla="*/ 2147483646 w 65"/>
                <a:gd name="T11" fmla="*/ 2147483646 h 59"/>
                <a:gd name="T12" fmla="*/ 2147483646 w 65"/>
                <a:gd name="T13" fmla="*/ 2147483646 h 59"/>
                <a:gd name="T14" fmla="*/ 2147483646 w 65"/>
                <a:gd name="T15" fmla="*/ 2147483646 h 59"/>
                <a:gd name="T16" fmla="*/ 2147483646 w 65"/>
                <a:gd name="T17" fmla="*/ 2147483646 h 59"/>
                <a:gd name="T18" fmla="*/ 2147483646 w 65"/>
                <a:gd name="T19" fmla="*/ 2147483646 h 59"/>
                <a:gd name="T20" fmla="*/ 2147483646 w 65"/>
                <a:gd name="T21" fmla="*/ 2147483646 h 59"/>
                <a:gd name="T22" fmla="*/ 2147483646 w 65"/>
                <a:gd name="T23" fmla="*/ 2147483646 h 59"/>
                <a:gd name="T24" fmla="*/ 2147483646 w 65"/>
                <a:gd name="T25" fmla="*/ 2147483646 h 59"/>
                <a:gd name="T26" fmla="*/ 2147483646 w 65"/>
                <a:gd name="T27" fmla="*/ 2147483646 h 59"/>
                <a:gd name="T28" fmla="*/ 2147483646 w 65"/>
                <a:gd name="T29" fmla="*/ 2147483646 h 59"/>
                <a:gd name="T30" fmla="*/ 2147483646 w 65"/>
                <a:gd name="T31" fmla="*/ 2147483646 h 59"/>
                <a:gd name="T32" fmla="*/ 2147483646 w 65"/>
                <a:gd name="T33" fmla="*/ 2147483646 h 59"/>
                <a:gd name="T34" fmla="*/ 2147483646 w 65"/>
                <a:gd name="T35" fmla="*/ 2147483646 h 59"/>
                <a:gd name="T36" fmla="*/ 0 w 65"/>
                <a:gd name="T37" fmla="*/ 0 h 59"/>
                <a:gd name="T38" fmla="*/ 2147483646 w 65"/>
                <a:gd name="T39" fmla="*/ 2147483646 h 59"/>
                <a:gd name="T40" fmla="*/ 2147483646 w 65"/>
                <a:gd name="T41" fmla="*/ 2147483646 h 59"/>
                <a:gd name="T42" fmla="*/ 17694720 60000 65536"/>
                <a:gd name="T43" fmla="*/ 0 60000 65536"/>
                <a:gd name="T44" fmla="*/ 5898240 60000 65536"/>
                <a:gd name="T45" fmla="*/ 1179648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5"/>
                <a:gd name="T64" fmla="*/ 0 h 59"/>
                <a:gd name="T65" fmla="*/ 65 w 65"/>
                <a:gd name="T66" fmla="*/ 59 h 5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5" h="59">
                  <a:moveTo>
                    <a:pt x="25" y="4"/>
                  </a:moveTo>
                  <a:lnTo>
                    <a:pt x="24" y="21"/>
                  </a:lnTo>
                  <a:lnTo>
                    <a:pt x="2" y="26"/>
                  </a:lnTo>
                  <a:lnTo>
                    <a:pt x="3" y="33"/>
                  </a:lnTo>
                  <a:lnTo>
                    <a:pt x="26" y="27"/>
                  </a:lnTo>
                  <a:lnTo>
                    <a:pt x="27" y="59"/>
                  </a:lnTo>
                  <a:lnTo>
                    <a:pt x="32" y="59"/>
                  </a:lnTo>
                  <a:lnTo>
                    <a:pt x="33" y="26"/>
                  </a:lnTo>
                  <a:lnTo>
                    <a:pt x="60" y="33"/>
                  </a:lnTo>
                  <a:lnTo>
                    <a:pt x="61" y="28"/>
                  </a:lnTo>
                  <a:lnTo>
                    <a:pt x="34" y="20"/>
                  </a:lnTo>
                  <a:lnTo>
                    <a:pt x="33" y="5"/>
                  </a:lnTo>
                  <a:lnTo>
                    <a:pt x="65" y="5"/>
                  </a:lnTo>
                  <a:lnTo>
                    <a:pt x="64" y="1"/>
                  </a:lnTo>
                  <a:lnTo>
                    <a:pt x="0" y="0"/>
                  </a:lnTo>
                  <a:lnTo>
                    <a:pt x="1" y="5"/>
                  </a:lnTo>
                  <a:lnTo>
                    <a:pt x="25" y="4"/>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68" name="Freeform 358">
              <a:extLst>
                <a:ext uri="{FF2B5EF4-FFF2-40B4-BE49-F238E27FC236}">
                  <a16:creationId xmlns:a16="http://schemas.microsoft.com/office/drawing/2014/main" id="{3795FB43-49DD-4DAD-B714-98C9313D40A7}"/>
                </a:ext>
              </a:extLst>
            </p:cNvPr>
            <p:cNvSpPr>
              <a:spLocks/>
            </p:cNvSpPr>
            <p:nvPr/>
          </p:nvSpPr>
          <p:spPr bwMode="auto">
            <a:xfrm>
              <a:off x="7600950" y="4981578"/>
              <a:ext cx="582609" cy="85725"/>
            </a:xfrm>
            <a:custGeom>
              <a:avLst/>
              <a:gdLst>
                <a:gd name="T0" fmla="*/ 2147483646 w 338"/>
                <a:gd name="T1" fmla="*/ 0 h 54"/>
                <a:gd name="T2" fmla="*/ 2147483646 w 338"/>
                <a:gd name="T3" fmla="*/ 2147483646 h 54"/>
                <a:gd name="T4" fmla="*/ 2147483646 w 338"/>
                <a:gd name="T5" fmla="*/ 2147483646 h 54"/>
                <a:gd name="T6" fmla="*/ 0 w 338"/>
                <a:gd name="T7" fmla="*/ 2147483646 h 54"/>
                <a:gd name="T8" fmla="*/ 2147483646 w 338"/>
                <a:gd name="T9" fmla="*/ 2147483646 h 54"/>
                <a:gd name="T10" fmla="*/ 2147483646 w 338"/>
                <a:gd name="T11" fmla="*/ 2147483646 h 54"/>
                <a:gd name="T12" fmla="*/ 2147483646 w 338"/>
                <a:gd name="T13" fmla="*/ 2147483646 h 54"/>
                <a:gd name="T14" fmla="*/ 2147483646 w 338"/>
                <a:gd name="T15" fmla="*/ 2147483646 h 54"/>
                <a:gd name="T16" fmla="*/ 2147483646 w 338"/>
                <a:gd name="T17" fmla="*/ 2147483646 h 54"/>
                <a:gd name="T18" fmla="*/ 2147483646 w 338"/>
                <a:gd name="T19" fmla="*/ 2147483646 h 54"/>
                <a:gd name="T20" fmla="*/ 0 w 338"/>
                <a:gd name="T21" fmla="*/ 2147483646 h 54"/>
                <a:gd name="T22" fmla="*/ 2147483646 w 338"/>
                <a:gd name="T23" fmla="*/ 2147483646 h 54"/>
                <a:gd name="T24" fmla="*/ 2147483646 w 338"/>
                <a:gd name="T25" fmla="*/ 2147483646 h 54"/>
                <a:gd name="T26" fmla="*/ 2147483646 w 338"/>
                <a:gd name="T27" fmla="*/ 2147483646 h 54"/>
                <a:gd name="T28" fmla="*/ 2147483646 w 338"/>
                <a:gd name="T29" fmla="*/ 2147483646 h 54"/>
                <a:gd name="T30" fmla="*/ 2147483646 w 338"/>
                <a:gd name="T31" fmla="*/ 2147483646 h 54"/>
                <a:gd name="T32" fmla="*/ 2147483646 w 338"/>
                <a:gd name="T33" fmla="*/ 0 h 54"/>
                <a:gd name="T34" fmla="*/ 2147483646 w 338"/>
                <a:gd name="T35" fmla="*/ 0 h 54"/>
                <a:gd name="T36" fmla="*/ 2147483646 w 338"/>
                <a:gd name="T37" fmla="*/ 2147483646 h 54"/>
                <a:gd name="T38" fmla="*/ 2147483646 w 338"/>
                <a:gd name="T39" fmla="*/ 2147483646 h 54"/>
                <a:gd name="T40" fmla="*/ 2147483646 w 338"/>
                <a:gd name="T41" fmla="*/ 2147483646 h 54"/>
                <a:gd name="T42" fmla="*/ 2147483646 w 338"/>
                <a:gd name="T43" fmla="*/ 2147483646 h 54"/>
                <a:gd name="T44" fmla="*/ 2147483646 w 338"/>
                <a:gd name="T45" fmla="*/ 2147483646 h 54"/>
                <a:gd name="T46" fmla="*/ 2147483646 w 338"/>
                <a:gd name="T47" fmla="*/ 2147483646 h 54"/>
                <a:gd name="T48" fmla="*/ 2147483646 w 338"/>
                <a:gd name="T49" fmla="*/ 2147483646 h 54"/>
                <a:gd name="T50" fmla="*/ 2147483646 w 338"/>
                <a:gd name="T51" fmla="*/ 2147483646 h 54"/>
                <a:gd name="T52" fmla="*/ 2147483646 w 338"/>
                <a:gd name="T53" fmla="*/ 2147483646 h 54"/>
                <a:gd name="T54" fmla="*/ 2147483646 w 338"/>
                <a:gd name="T55" fmla="*/ 2147483646 h 54"/>
                <a:gd name="T56" fmla="*/ 2147483646 w 338"/>
                <a:gd name="T57" fmla="*/ 2147483646 h 54"/>
                <a:gd name="T58" fmla="*/ 2147483646 w 338"/>
                <a:gd name="T59" fmla="*/ 2147483646 h 54"/>
                <a:gd name="T60" fmla="*/ 2147483646 w 338"/>
                <a:gd name="T61" fmla="*/ 2147483646 h 54"/>
                <a:gd name="T62" fmla="*/ 2147483646 w 338"/>
                <a:gd name="T63" fmla="*/ 2147483646 h 54"/>
                <a:gd name="T64" fmla="*/ 2147483646 w 338"/>
                <a:gd name="T65" fmla="*/ 2147483646 h 54"/>
                <a:gd name="T66" fmla="*/ 17694720 60000 65536"/>
                <a:gd name="T67" fmla="*/ 0 60000 65536"/>
                <a:gd name="T68" fmla="*/ 5898240 60000 65536"/>
                <a:gd name="T69" fmla="*/ 1179648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38"/>
                <a:gd name="T100" fmla="*/ 0 h 54"/>
                <a:gd name="T101" fmla="*/ 338 w 338"/>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38" h="54">
                  <a:moveTo>
                    <a:pt x="260" y="3"/>
                  </a:moveTo>
                  <a:lnTo>
                    <a:pt x="31" y="2"/>
                  </a:lnTo>
                  <a:lnTo>
                    <a:pt x="29" y="13"/>
                  </a:lnTo>
                  <a:lnTo>
                    <a:pt x="17" y="13"/>
                  </a:lnTo>
                  <a:lnTo>
                    <a:pt x="16" y="24"/>
                  </a:lnTo>
                  <a:lnTo>
                    <a:pt x="4" y="27"/>
                  </a:lnTo>
                  <a:lnTo>
                    <a:pt x="0" y="52"/>
                  </a:lnTo>
                  <a:lnTo>
                    <a:pt x="338" y="54"/>
                  </a:lnTo>
                  <a:lnTo>
                    <a:pt x="333" y="29"/>
                  </a:lnTo>
                  <a:lnTo>
                    <a:pt x="317" y="26"/>
                  </a:lnTo>
                  <a:lnTo>
                    <a:pt x="320" y="12"/>
                  </a:lnTo>
                  <a:lnTo>
                    <a:pt x="306" y="13"/>
                  </a:lnTo>
                  <a:lnTo>
                    <a:pt x="305" y="0"/>
                  </a:lnTo>
                  <a:lnTo>
                    <a:pt x="286" y="0"/>
                  </a:lnTo>
                  <a:lnTo>
                    <a:pt x="296" y="4"/>
                  </a:lnTo>
                  <a:lnTo>
                    <a:pt x="290" y="16"/>
                  </a:lnTo>
                  <a:lnTo>
                    <a:pt x="308" y="17"/>
                  </a:lnTo>
                  <a:lnTo>
                    <a:pt x="305" y="28"/>
                  </a:lnTo>
                  <a:lnTo>
                    <a:pt x="316" y="32"/>
                  </a:lnTo>
                  <a:lnTo>
                    <a:pt x="325" y="46"/>
                  </a:lnTo>
                  <a:lnTo>
                    <a:pt x="13" y="45"/>
                  </a:lnTo>
                  <a:lnTo>
                    <a:pt x="22" y="33"/>
                  </a:lnTo>
                  <a:lnTo>
                    <a:pt x="238" y="27"/>
                  </a:lnTo>
                  <a:lnTo>
                    <a:pt x="36" y="25"/>
                  </a:lnTo>
                  <a:lnTo>
                    <a:pt x="41" y="19"/>
                  </a:lnTo>
                  <a:lnTo>
                    <a:pt x="267" y="13"/>
                  </a:lnTo>
                  <a:lnTo>
                    <a:pt x="58" y="14"/>
                  </a:lnTo>
                  <a:lnTo>
                    <a:pt x="65" y="9"/>
                  </a:lnTo>
                  <a:lnTo>
                    <a:pt x="260" y="3"/>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69" name="Freeform 359">
              <a:extLst>
                <a:ext uri="{FF2B5EF4-FFF2-40B4-BE49-F238E27FC236}">
                  <a16:creationId xmlns:a16="http://schemas.microsoft.com/office/drawing/2014/main" id="{45E42399-AF6D-4431-B21D-D04C682CBB74}"/>
                </a:ext>
              </a:extLst>
            </p:cNvPr>
            <p:cNvSpPr>
              <a:spLocks/>
            </p:cNvSpPr>
            <p:nvPr/>
          </p:nvSpPr>
          <p:spPr bwMode="auto">
            <a:xfrm>
              <a:off x="7661437" y="4962521"/>
              <a:ext cx="63669" cy="30166"/>
            </a:xfrm>
            <a:custGeom>
              <a:avLst/>
              <a:gdLst>
                <a:gd name="T0" fmla="*/ 2147483646 w 37"/>
                <a:gd name="T1" fmla="*/ 0 h 19"/>
                <a:gd name="T2" fmla="*/ 2147483646 w 37"/>
                <a:gd name="T3" fmla="*/ 2147483646 h 19"/>
                <a:gd name="T4" fmla="*/ 2147483646 w 37"/>
                <a:gd name="T5" fmla="*/ 2147483646 h 19"/>
                <a:gd name="T6" fmla="*/ 0 w 37"/>
                <a:gd name="T7" fmla="*/ 2147483646 h 19"/>
                <a:gd name="T8" fmla="*/ 2147483646 w 37"/>
                <a:gd name="T9" fmla="*/ 2147483646 h 19"/>
                <a:gd name="T10" fmla="*/ 2147483646 w 37"/>
                <a:gd name="T11" fmla="*/ 0 h 19"/>
                <a:gd name="T12" fmla="*/ 2147483646 w 37"/>
                <a:gd name="T13" fmla="*/ 0 h 19"/>
                <a:gd name="T14" fmla="*/ 2147483646 w 37"/>
                <a:gd name="T15" fmla="*/ 2147483646 h 19"/>
                <a:gd name="T16" fmla="*/ 0 w 37"/>
                <a:gd name="T17" fmla="*/ 2147483646 h 19"/>
                <a:gd name="T18" fmla="*/ 2147483646 w 37"/>
                <a:gd name="T19" fmla="*/ 2147483646 h 19"/>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37"/>
                <a:gd name="T31" fmla="*/ 0 h 19"/>
                <a:gd name="T32" fmla="*/ 37 w 37"/>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7" h="19">
                  <a:moveTo>
                    <a:pt x="1" y="10"/>
                  </a:moveTo>
                  <a:lnTo>
                    <a:pt x="7" y="0"/>
                  </a:lnTo>
                  <a:lnTo>
                    <a:pt x="23" y="0"/>
                  </a:lnTo>
                  <a:lnTo>
                    <a:pt x="37" y="13"/>
                  </a:lnTo>
                  <a:lnTo>
                    <a:pt x="0" y="19"/>
                  </a:lnTo>
                  <a:lnTo>
                    <a:pt x="1" y="1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70" name="Freeform 360">
              <a:extLst>
                <a:ext uri="{FF2B5EF4-FFF2-40B4-BE49-F238E27FC236}">
                  <a16:creationId xmlns:a16="http://schemas.microsoft.com/office/drawing/2014/main" id="{0FA61223-BAD0-4513-BE5B-C27A1B28C7AA}"/>
                </a:ext>
              </a:extLst>
            </p:cNvPr>
            <p:cNvSpPr>
              <a:spLocks/>
            </p:cNvSpPr>
            <p:nvPr/>
          </p:nvSpPr>
          <p:spPr bwMode="auto">
            <a:xfrm>
              <a:off x="7761728" y="4957767"/>
              <a:ext cx="74816" cy="28575"/>
            </a:xfrm>
            <a:custGeom>
              <a:avLst/>
              <a:gdLst>
                <a:gd name="T0" fmla="*/ 2147483646 w 44"/>
                <a:gd name="T1" fmla="*/ 0 h 18"/>
                <a:gd name="T2" fmla="*/ 2147483646 w 44"/>
                <a:gd name="T3" fmla="*/ 2147483646 h 18"/>
                <a:gd name="T4" fmla="*/ 2147483646 w 44"/>
                <a:gd name="T5" fmla="*/ 2147483646 h 18"/>
                <a:gd name="T6" fmla="*/ 0 w 44"/>
                <a:gd name="T7" fmla="*/ 2147483646 h 18"/>
                <a:gd name="T8" fmla="*/ 0 w 44"/>
                <a:gd name="T9" fmla="*/ 2147483646 h 18"/>
                <a:gd name="T10" fmla="*/ 2147483646 w 44"/>
                <a:gd name="T11" fmla="*/ 2147483646 h 18"/>
                <a:gd name="T12" fmla="*/ 2147483646 w 44"/>
                <a:gd name="T13" fmla="*/ 0 h 18"/>
                <a:gd name="T14" fmla="*/ 2147483646 w 44"/>
                <a:gd name="T15" fmla="*/ 2147483646 h 18"/>
                <a:gd name="T16" fmla="*/ 2147483646 w 44"/>
                <a:gd name="T17" fmla="*/ 2147483646 h 18"/>
                <a:gd name="T18" fmla="*/ 0 w 44"/>
                <a:gd name="T19" fmla="*/ 2147483646 h 18"/>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4"/>
                <a:gd name="T31" fmla="*/ 0 h 18"/>
                <a:gd name="T32" fmla="*/ 44 w 44"/>
                <a:gd name="T33" fmla="*/ 18 h 1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18">
                  <a:moveTo>
                    <a:pt x="0" y="14"/>
                  </a:moveTo>
                  <a:lnTo>
                    <a:pt x="9" y="7"/>
                  </a:lnTo>
                  <a:lnTo>
                    <a:pt x="38" y="0"/>
                  </a:lnTo>
                  <a:lnTo>
                    <a:pt x="44" y="17"/>
                  </a:lnTo>
                  <a:lnTo>
                    <a:pt x="1" y="18"/>
                  </a:lnTo>
                  <a:lnTo>
                    <a:pt x="0" y="14"/>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71" name="Freeform 361">
              <a:extLst>
                <a:ext uri="{FF2B5EF4-FFF2-40B4-BE49-F238E27FC236}">
                  <a16:creationId xmlns:a16="http://schemas.microsoft.com/office/drawing/2014/main" id="{504A2137-E5E0-4461-BB1E-1DCB37BE6F22}"/>
                </a:ext>
              </a:extLst>
            </p:cNvPr>
            <p:cNvSpPr>
              <a:spLocks/>
            </p:cNvSpPr>
            <p:nvPr/>
          </p:nvSpPr>
          <p:spPr bwMode="auto">
            <a:xfrm>
              <a:off x="7920907" y="4954584"/>
              <a:ext cx="85962" cy="30166"/>
            </a:xfrm>
            <a:custGeom>
              <a:avLst/>
              <a:gdLst>
                <a:gd name="T0" fmla="*/ 2147483646 w 49"/>
                <a:gd name="T1" fmla="*/ 0 h 19"/>
                <a:gd name="T2" fmla="*/ 2147483646 w 49"/>
                <a:gd name="T3" fmla="*/ 2147483646 h 19"/>
                <a:gd name="T4" fmla="*/ 2147483646 w 49"/>
                <a:gd name="T5" fmla="*/ 2147483646 h 19"/>
                <a:gd name="T6" fmla="*/ 0 w 49"/>
                <a:gd name="T7" fmla="*/ 2147483646 h 19"/>
                <a:gd name="T8" fmla="*/ 0 w 49"/>
                <a:gd name="T9" fmla="*/ 2147483646 h 19"/>
                <a:gd name="T10" fmla="*/ 2147483646 w 49"/>
                <a:gd name="T11" fmla="*/ 0 h 19"/>
                <a:gd name="T12" fmla="*/ 2147483646 w 49"/>
                <a:gd name="T13" fmla="*/ 2147483646 h 19"/>
                <a:gd name="T14" fmla="*/ 2147483646 w 49"/>
                <a:gd name="T15" fmla="*/ 2147483646 h 19"/>
                <a:gd name="T16" fmla="*/ 2147483646 w 49"/>
                <a:gd name="T17" fmla="*/ 2147483646 h 19"/>
                <a:gd name="T18" fmla="*/ 0 w 49"/>
                <a:gd name="T19" fmla="*/ 2147483646 h 19"/>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9"/>
                <a:gd name="T31" fmla="*/ 0 h 19"/>
                <a:gd name="T32" fmla="*/ 49 w 49"/>
                <a:gd name="T33" fmla="*/ 19 h 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 h="19">
                  <a:moveTo>
                    <a:pt x="0" y="17"/>
                  </a:moveTo>
                  <a:lnTo>
                    <a:pt x="14" y="0"/>
                  </a:lnTo>
                  <a:lnTo>
                    <a:pt x="33" y="8"/>
                  </a:lnTo>
                  <a:lnTo>
                    <a:pt x="42" y="6"/>
                  </a:lnTo>
                  <a:lnTo>
                    <a:pt x="49" y="19"/>
                  </a:lnTo>
                  <a:lnTo>
                    <a:pt x="0" y="17"/>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72" name="Freeform 362">
              <a:extLst>
                <a:ext uri="{FF2B5EF4-FFF2-40B4-BE49-F238E27FC236}">
                  <a16:creationId xmlns:a16="http://schemas.microsoft.com/office/drawing/2014/main" id="{8F117857-F524-43A9-97F7-5309CCE01FA2}"/>
                </a:ext>
              </a:extLst>
            </p:cNvPr>
            <p:cNvSpPr>
              <a:spLocks/>
            </p:cNvSpPr>
            <p:nvPr/>
          </p:nvSpPr>
          <p:spPr bwMode="auto">
            <a:xfrm>
              <a:off x="8037109" y="4946647"/>
              <a:ext cx="70043" cy="34920"/>
            </a:xfrm>
            <a:custGeom>
              <a:avLst/>
              <a:gdLst>
                <a:gd name="T0" fmla="*/ 2147483646 w 41"/>
                <a:gd name="T1" fmla="*/ 0 h 22"/>
                <a:gd name="T2" fmla="*/ 2147483646 w 41"/>
                <a:gd name="T3" fmla="*/ 2147483646 h 22"/>
                <a:gd name="T4" fmla="*/ 2147483646 w 41"/>
                <a:gd name="T5" fmla="*/ 2147483646 h 22"/>
                <a:gd name="T6" fmla="*/ 0 w 41"/>
                <a:gd name="T7" fmla="*/ 2147483646 h 22"/>
                <a:gd name="T8" fmla="*/ 0 w 41"/>
                <a:gd name="T9" fmla="*/ 2147483646 h 22"/>
                <a:gd name="T10" fmla="*/ 2147483646 w 41"/>
                <a:gd name="T11" fmla="*/ 0 h 22"/>
                <a:gd name="T12" fmla="*/ 2147483646 w 41"/>
                <a:gd name="T13" fmla="*/ 2147483646 h 22"/>
                <a:gd name="T14" fmla="*/ 2147483646 w 41"/>
                <a:gd name="T15" fmla="*/ 2147483646 h 22"/>
                <a:gd name="T16" fmla="*/ 0 w 41"/>
                <a:gd name="T17" fmla="*/ 2147483646 h 22"/>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1"/>
                <a:gd name="T28" fmla="*/ 0 h 22"/>
                <a:gd name="T29" fmla="*/ 41 w 41"/>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1" h="22">
                  <a:moveTo>
                    <a:pt x="0" y="22"/>
                  </a:moveTo>
                  <a:lnTo>
                    <a:pt x="10" y="0"/>
                  </a:lnTo>
                  <a:lnTo>
                    <a:pt x="34" y="13"/>
                  </a:lnTo>
                  <a:lnTo>
                    <a:pt x="41" y="20"/>
                  </a:lnTo>
                  <a:lnTo>
                    <a:pt x="0" y="22"/>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73" name="Freeform 363">
              <a:extLst>
                <a:ext uri="{FF2B5EF4-FFF2-40B4-BE49-F238E27FC236}">
                  <a16:creationId xmlns:a16="http://schemas.microsoft.com/office/drawing/2014/main" id="{E101204D-A30E-4F7C-9180-0AD73DC6877B}"/>
                </a:ext>
              </a:extLst>
            </p:cNvPr>
            <p:cNvSpPr>
              <a:spLocks/>
            </p:cNvSpPr>
            <p:nvPr/>
          </p:nvSpPr>
          <p:spPr bwMode="auto">
            <a:xfrm>
              <a:off x="7640744" y="4754559"/>
              <a:ext cx="491874" cy="17465"/>
            </a:xfrm>
            <a:custGeom>
              <a:avLst/>
              <a:gdLst>
                <a:gd name="T0" fmla="*/ 2147483646 w 285"/>
                <a:gd name="T1" fmla="*/ 0 h 11"/>
                <a:gd name="T2" fmla="*/ 2147483646 w 285"/>
                <a:gd name="T3" fmla="*/ 2147483646 h 11"/>
                <a:gd name="T4" fmla="*/ 2147483646 w 285"/>
                <a:gd name="T5" fmla="*/ 2147483646 h 11"/>
                <a:gd name="T6" fmla="*/ 0 w 285"/>
                <a:gd name="T7" fmla="*/ 2147483646 h 11"/>
                <a:gd name="T8" fmla="*/ 0 w 285"/>
                <a:gd name="T9" fmla="*/ 0 h 11"/>
                <a:gd name="T10" fmla="*/ 2147483646 w 285"/>
                <a:gd name="T11" fmla="*/ 2147483646 h 11"/>
                <a:gd name="T12" fmla="*/ 2147483646 w 285"/>
                <a:gd name="T13" fmla="*/ 2147483646 h 11"/>
                <a:gd name="T14" fmla="*/ 2147483646 w 285"/>
                <a:gd name="T15" fmla="*/ 2147483646 h 11"/>
                <a:gd name="T16" fmla="*/ 2147483646 w 285"/>
                <a:gd name="T17" fmla="*/ 2147483646 h 11"/>
                <a:gd name="T18" fmla="*/ 0 w 285"/>
                <a:gd name="T19" fmla="*/ 0 h 11"/>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285"/>
                <a:gd name="T31" fmla="*/ 0 h 11"/>
                <a:gd name="T32" fmla="*/ 285 w 285"/>
                <a:gd name="T33" fmla="*/ 11 h 1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5" h="11">
                  <a:moveTo>
                    <a:pt x="0" y="0"/>
                  </a:moveTo>
                  <a:lnTo>
                    <a:pt x="54" y="2"/>
                  </a:lnTo>
                  <a:lnTo>
                    <a:pt x="267" y="3"/>
                  </a:lnTo>
                  <a:lnTo>
                    <a:pt x="285" y="11"/>
                  </a:lnTo>
                  <a:lnTo>
                    <a:pt x="13" y="9"/>
                  </a:lnTo>
                  <a:lnTo>
                    <a:pt x="0" y="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74" name="Freeform 364">
              <a:extLst>
                <a:ext uri="{FF2B5EF4-FFF2-40B4-BE49-F238E27FC236}">
                  <a16:creationId xmlns:a16="http://schemas.microsoft.com/office/drawing/2014/main" id="{6A263104-162C-45FF-83C7-D9984D4C3C99}"/>
                </a:ext>
              </a:extLst>
            </p:cNvPr>
            <p:cNvSpPr>
              <a:spLocks/>
            </p:cNvSpPr>
            <p:nvPr/>
          </p:nvSpPr>
          <p:spPr bwMode="auto">
            <a:xfrm>
              <a:off x="7717151" y="4657725"/>
              <a:ext cx="340650" cy="93661"/>
            </a:xfrm>
            <a:custGeom>
              <a:avLst/>
              <a:gdLst>
                <a:gd name="T0" fmla="*/ 2147483646 w 198"/>
                <a:gd name="T1" fmla="*/ 0 h 59"/>
                <a:gd name="T2" fmla="*/ 2147483646 w 198"/>
                <a:gd name="T3" fmla="*/ 2147483646 h 59"/>
                <a:gd name="T4" fmla="*/ 2147483646 w 198"/>
                <a:gd name="T5" fmla="*/ 2147483646 h 59"/>
                <a:gd name="T6" fmla="*/ 0 w 198"/>
                <a:gd name="T7" fmla="*/ 2147483646 h 59"/>
                <a:gd name="T8" fmla="*/ 0 w 198"/>
                <a:gd name="T9" fmla="*/ 2147483646 h 59"/>
                <a:gd name="T10" fmla="*/ 2147483646 w 198"/>
                <a:gd name="T11" fmla="*/ 0 h 59"/>
                <a:gd name="T12" fmla="*/ 2147483646 w 198"/>
                <a:gd name="T13" fmla="*/ 2147483646 h 59"/>
                <a:gd name="T14" fmla="*/ 2147483646 w 198"/>
                <a:gd name="T15" fmla="*/ 2147483646 h 59"/>
                <a:gd name="T16" fmla="*/ 0 w 198"/>
                <a:gd name="T17" fmla="*/ 2147483646 h 59"/>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98"/>
                <a:gd name="T28" fmla="*/ 0 h 59"/>
                <a:gd name="T29" fmla="*/ 198 w 198"/>
                <a:gd name="T30" fmla="*/ 59 h 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8" h="59">
                  <a:moveTo>
                    <a:pt x="0" y="54"/>
                  </a:moveTo>
                  <a:lnTo>
                    <a:pt x="115" y="0"/>
                  </a:lnTo>
                  <a:lnTo>
                    <a:pt x="198" y="57"/>
                  </a:lnTo>
                  <a:lnTo>
                    <a:pt x="23" y="59"/>
                  </a:lnTo>
                  <a:lnTo>
                    <a:pt x="0" y="54"/>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75" name="Freeform 365">
              <a:extLst>
                <a:ext uri="{FF2B5EF4-FFF2-40B4-BE49-F238E27FC236}">
                  <a16:creationId xmlns:a16="http://schemas.microsoft.com/office/drawing/2014/main" id="{36005073-D5B4-43C6-ADBC-9CF7FFAD213B}"/>
                </a:ext>
              </a:extLst>
            </p:cNvPr>
            <p:cNvSpPr>
              <a:spLocks/>
            </p:cNvSpPr>
            <p:nvPr/>
          </p:nvSpPr>
          <p:spPr bwMode="auto">
            <a:xfrm>
              <a:off x="7994132" y="4824410"/>
              <a:ext cx="70043" cy="161921"/>
            </a:xfrm>
            <a:custGeom>
              <a:avLst/>
              <a:gdLst>
                <a:gd name="T0" fmla="*/ 2147483646 w 41"/>
                <a:gd name="T1" fmla="*/ 0 h 102"/>
                <a:gd name="T2" fmla="*/ 2147483646 w 41"/>
                <a:gd name="T3" fmla="*/ 2147483646 h 102"/>
                <a:gd name="T4" fmla="*/ 2147483646 w 41"/>
                <a:gd name="T5" fmla="*/ 2147483646 h 102"/>
                <a:gd name="T6" fmla="*/ 0 w 41"/>
                <a:gd name="T7" fmla="*/ 2147483646 h 102"/>
                <a:gd name="T8" fmla="*/ 2147483646 w 41"/>
                <a:gd name="T9" fmla="*/ 0 h 102"/>
                <a:gd name="T10" fmla="*/ 2147483646 w 41"/>
                <a:gd name="T11" fmla="*/ 2147483646 h 102"/>
                <a:gd name="T12" fmla="*/ 2147483646 w 41"/>
                <a:gd name="T13" fmla="*/ 2147483646 h 102"/>
                <a:gd name="T14" fmla="*/ 2147483646 w 41"/>
                <a:gd name="T15" fmla="*/ 2147483646 h 102"/>
                <a:gd name="T16" fmla="*/ 2147483646 w 41"/>
                <a:gd name="T17" fmla="*/ 2147483646 h 102"/>
                <a:gd name="T18" fmla="*/ 2147483646 w 41"/>
                <a:gd name="T19" fmla="*/ 2147483646 h 102"/>
                <a:gd name="T20" fmla="*/ 2147483646 w 41"/>
                <a:gd name="T21" fmla="*/ 2147483646 h 102"/>
                <a:gd name="T22" fmla="*/ 0 w 41"/>
                <a:gd name="T23" fmla="*/ 2147483646 h 102"/>
                <a:gd name="T24" fmla="*/ 2147483646 w 41"/>
                <a:gd name="T25" fmla="*/ 0 h 102"/>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
                <a:gd name="T40" fmla="*/ 0 h 102"/>
                <a:gd name="T41" fmla="*/ 41 w 41"/>
                <a:gd name="T42" fmla="*/ 102 h 1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 h="102">
                  <a:moveTo>
                    <a:pt x="41" y="0"/>
                  </a:moveTo>
                  <a:lnTo>
                    <a:pt x="35" y="77"/>
                  </a:lnTo>
                  <a:lnTo>
                    <a:pt x="29" y="79"/>
                  </a:lnTo>
                  <a:lnTo>
                    <a:pt x="26" y="99"/>
                  </a:lnTo>
                  <a:lnTo>
                    <a:pt x="14" y="102"/>
                  </a:lnTo>
                  <a:lnTo>
                    <a:pt x="7" y="79"/>
                  </a:lnTo>
                  <a:lnTo>
                    <a:pt x="3" y="81"/>
                  </a:lnTo>
                  <a:lnTo>
                    <a:pt x="0" y="43"/>
                  </a:lnTo>
                  <a:lnTo>
                    <a:pt x="41" y="0"/>
                  </a:lnTo>
                  <a:close/>
                </a:path>
              </a:pathLst>
            </a:custGeom>
            <a:solidFill>
              <a:srgbClr val="FFE5E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76" name="Freeform 366">
              <a:extLst>
                <a:ext uri="{FF2B5EF4-FFF2-40B4-BE49-F238E27FC236}">
                  <a16:creationId xmlns:a16="http://schemas.microsoft.com/office/drawing/2014/main" id="{34434521-6472-4C6F-9D60-DDF7DBE47074}"/>
                </a:ext>
              </a:extLst>
            </p:cNvPr>
            <p:cNvSpPr>
              <a:spLocks/>
            </p:cNvSpPr>
            <p:nvPr/>
          </p:nvSpPr>
          <p:spPr bwMode="auto">
            <a:xfrm>
              <a:off x="7846091" y="4911727"/>
              <a:ext cx="90735" cy="76196"/>
            </a:xfrm>
            <a:custGeom>
              <a:avLst/>
              <a:gdLst>
                <a:gd name="T0" fmla="*/ 2147483646 w 53"/>
                <a:gd name="T1" fmla="*/ 0 h 48"/>
                <a:gd name="T2" fmla="*/ 2147483646 w 53"/>
                <a:gd name="T3" fmla="*/ 2147483646 h 48"/>
                <a:gd name="T4" fmla="*/ 2147483646 w 53"/>
                <a:gd name="T5" fmla="*/ 2147483646 h 48"/>
                <a:gd name="T6" fmla="*/ 0 w 53"/>
                <a:gd name="T7" fmla="*/ 2147483646 h 48"/>
                <a:gd name="T8" fmla="*/ 2147483646 w 53"/>
                <a:gd name="T9" fmla="*/ 0 h 48"/>
                <a:gd name="T10" fmla="*/ 2147483646 w 53"/>
                <a:gd name="T11" fmla="*/ 2147483646 h 48"/>
                <a:gd name="T12" fmla="*/ 2147483646 w 53"/>
                <a:gd name="T13" fmla="*/ 2147483646 h 48"/>
                <a:gd name="T14" fmla="*/ 2147483646 w 53"/>
                <a:gd name="T15" fmla="*/ 2147483646 h 48"/>
                <a:gd name="T16" fmla="*/ 2147483646 w 53"/>
                <a:gd name="T17" fmla="*/ 2147483646 h 48"/>
                <a:gd name="T18" fmla="*/ 0 w 53"/>
                <a:gd name="T19" fmla="*/ 2147483646 h 48"/>
                <a:gd name="T20" fmla="*/ 2147483646 w 53"/>
                <a:gd name="T21" fmla="*/ 0 h 48"/>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53"/>
                <a:gd name="T34" fmla="*/ 0 h 48"/>
                <a:gd name="T35" fmla="*/ 53 w 53"/>
                <a:gd name="T36" fmla="*/ 48 h 4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53" h="48">
                  <a:moveTo>
                    <a:pt x="53" y="0"/>
                  </a:moveTo>
                  <a:lnTo>
                    <a:pt x="53" y="28"/>
                  </a:lnTo>
                  <a:lnTo>
                    <a:pt x="49" y="30"/>
                  </a:lnTo>
                  <a:lnTo>
                    <a:pt x="44" y="47"/>
                  </a:lnTo>
                  <a:lnTo>
                    <a:pt x="3" y="48"/>
                  </a:lnTo>
                  <a:lnTo>
                    <a:pt x="0" y="19"/>
                  </a:lnTo>
                  <a:lnTo>
                    <a:pt x="53" y="0"/>
                  </a:lnTo>
                  <a:close/>
                </a:path>
              </a:pathLst>
            </a:custGeom>
            <a:solidFill>
              <a:srgbClr val="B2FAFF"/>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77" name="Freeform 367">
              <a:extLst>
                <a:ext uri="{FF2B5EF4-FFF2-40B4-BE49-F238E27FC236}">
                  <a16:creationId xmlns:a16="http://schemas.microsoft.com/office/drawing/2014/main" id="{1BC5336B-18EC-4995-85AA-45658B2618DF}"/>
                </a:ext>
              </a:extLst>
            </p:cNvPr>
            <p:cNvSpPr>
              <a:spLocks/>
            </p:cNvSpPr>
            <p:nvPr/>
          </p:nvSpPr>
          <p:spPr bwMode="auto">
            <a:xfrm>
              <a:off x="7826989" y="4897434"/>
              <a:ext cx="106655" cy="90489"/>
            </a:xfrm>
            <a:custGeom>
              <a:avLst/>
              <a:gdLst>
                <a:gd name="T0" fmla="*/ 2147483646 w 62"/>
                <a:gd name="T1" fmla="*/ 0 h 57"/>
                <a:gd name="T2" fmla="*/ 2147483646 w 62"/>
                <a:gd name="T3" fmla="*/ 2147483646 h 57"/>
                <a:gd name="T4" fmla="*/ 2147483646 w 62"/>
                <a:gd name="T5" fmla="*/ 2147483646 h 57"/>
                <a:gd name="T6" fmla="*/ 0 w 62"/>
                <a:gd name="T7" fmla="*/ 2147483646 h 57"/>
                <a:gd name="T8" fmla="*/ 2147483646 w 62"/>
                <a:gd name="T9" fmla="*/ 2147483646 h 57"/>
                <a:gd name="T10" fmla="*/ 2147483646 w 62"/>
                <a:gd name="T11" fmla="*/ 0 h 57"/>
                <a:gd name="T12" fmla="*/ 2147483646 w 62"/>
                <a:gd name="T13" fmla="*/ 2147483646 h 57"/>
                <a:gd name="T14" fmla="*/ 2147483646 w 62"/>
                <a:gd name="T15" fmla="*/ 2147483646 h 57"/>
                <a:gd name="T16" fmla="*/ 2147483646 w 62"/>
                <a:gd name="T17" fmla="*/ 2147483646 h 57"/>
                <a:gd name="T18" fmla="*/ 2147483646 w 62"/>
                <a:gd name="T19" fmla="*/ 2147483646 h 57"/>
                <a:gd name="T20" fmla="*/ 2147483646 w 62"/>
                <a:gd name="T21" fmla="*/ 2147483646 h 57"/>
                <a:gd name="T22" fmla="*/ 2147483646 w 62"/>
                <a:gd name="T23" fmla="*/ 2147483646 h 57"/>
                <a:gd name="T24" fmla="*/ 0 w 62"/>
                <a:gd name="T25" fmla="*/ 2147483646 h 57"/>
                <a:gd name="T26" fmla="*/ 2147483646 w 62"/>
                <a:gd name="T27" fmla="*/ 2147483646 h 57"/>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2"/>
                <a:gd name="T43" fmla="*/ 0 h 57"/>
                <a:gd name="T44" fmla="*/ 62 w 62"/>
                <a:gd name="T45" fmla="*/ 57 h 5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2" h="57">
                  <a:moveTo>
                    <a:pt x="3" y="3"/>
                  </a:moveTo>
                  <a:lnTo>
                    <a:pt x="61" y="0"/>
                  </a:lnTo>
                  <a:lnTo>
                    <a:pt x="62" y="12"/>
                  </a:lnTo>
                  <a:lnTo>
                    <a:pt x="17" y="40"/>
                  </a:lnTo>
                  <a:lnTo>
                    <a:pt x="46" y="38"/>
                  </a:lnTo>
                  <a:lnTo>
                    <a:pt x="25" y="57"/>
                  </a:lnTo>
                  <a:lnTo>
                    <a:pt x="10" y="56"/>
                  </a:lnTo>
                  <a:lnTo>
                    <a:pt x="9" y="41"/>
                  </a:lnTo>
                  <a:lnTo>
                    <a:pt x="0" y="38"/>
                  </a:lnTo>
                  <a:lnTo>
                    <a:pt x="3" y="3"/>
                  </a:lnTo>
                  <a:close/>
                </a:path>
              </a:pathLst>
            </a:custGeom>
            <a:solidFill>
              <a:srgbClr val="A3A3D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78" name="Freeform 368">
              <a:extLst>
                <a:ext uri="{FF2B5EF4-FFF2-40B4-BE49-F238E27FC236}">
                  <a16:creationId xmlns:a16="http://schemas.microsoft.com/office/drawing/2014/main" id="{13E2BD4B-50FA-4294-9B4E-C2E64B7EFA05}"/>
                </a:ext>
              </a:extLst>
            </p:cNvPr>
            <p:cNvSpPr>
              <a:spLocks/>
            </p:cNvSpPr>
            <p:nvPr/>
          </p:nvSpPr>
          <p:spPr bwMode="auto">
            <a:xfrm>
              <a:off x="7718743" y="4775197"/>
              <a:ext cx="65260" cy="212726"/>
            </a:xfrm>
            <a:custGeom>
              <a:avLst/>
              <a:gdLst>
                <a:gd name="T0" fmla="*/ 2147483646 w 38"/>
                <a:gd name="T1" fmla="*/ 0 h 134"/>
                <a:gd name="T2" fmla="*/ 2147483646 w 38"/>
                <a:gd name="T3" fmla="*/ 2147483646 h 134"/>
                <a:gd name="T4" fmla="*/ 2147483646 w 38"/>
                <a:gd name="T5" fmla="*/ 2147483646 h 134"/>
                <a:gd name="T6" fmla="*/ 0 w 38"/>
                <a:gd name="T7" fmla="*/ 2147483646 h 134"/>
                <a:gd name="T8" fmla="*/ 2147483646 w 38"/>
                <a:gd name="T9" fmla="*/ 0 h 134"/>
                <a:gd name="T10" fmla="*/ 2147483646 w 38"/>
                <a:gd name="T11" fmla="*/ 2147483646 h 134"/>
                <a:gd name="T12" fmla="*/ 2147483646 w 38"/>
                <a:gd name="T13" fmla="*/ 2147483646 h 134"/>
                <a:gd name="T14" fmla="*/ 2147483646 w 38"/>
                <a:gd name="T15" fmla="*/ 2147483646 h 134"/>
                <a:gd name="T16" fmla="*/ 2147483646 w 38"/>
                <a:gd name="T17" fmla="*/ 2147483646 h 134"/>
                <a:gd name="T18" fmla="*/ 2147483646 w 38"/>
                <a:gd name="T19" fmla="*/ 2147483646 h 134"/>
                <a:gd name="T20" fmla="*/ 2147483646 w 38"/>
                <a:gd name="T21" fmla="*/ 2147483646 h 134"/>
                <a:gd name="T22" fmla="*/ 2147483646 w 38"/>
                <a:gd name="T23" fmla="*/ 2147483646 h 134"/>
                <a:gd name="T24" fmla="*/ 2147483646 w 38"/>
                <a:gd name="T25" fmla="*/ 2147483646 h 134"/>
                <a:gd name="T26" fmla="*/ 0 w 38"/>
                <a:gd name="T27" fmla="*/ 2147483646 h 134"/>
                <a:gd name="T28" fmla="*/ 2147483646 w 38"/>
                <a:gd name="T29" fmla="*/ 2147483646 h 134"/>
                <a:gd name="T30" fmla="*/ 2147483646 w 38"/>
                <a:gd name="T31" fmla="*/ 0 h 134"/>
                <a:gd name="T32" fmla="*/ 17694720 60000 65536"/>
                <a:gd name="T33" fmla="*/ 0 60000 65536"/>
                <a:gd name="T34" fmla="*/ 5898240 60000 65536"/>
                <a:gd name="T35" fmla="*/ 1179648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8"/>
                <a:gd name="T49" fmla="*/ 0 h 134"/>
                <a:gd name="T50" fmla="*/ 38 w 38"/>
                <a:gd name="T51" fmla="*/ 134 h 13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8" h="134">
                  <a:moveTo>
                    <a:pt x="13" y="0"/>
                  </a:moveTo>
                  <a:lnTo>
                    <a:pt x="27" y="1"/>
                  </a:lnTo>
                  <a:lnTo>
                    <a:pt x="27" y="16"/>
                  </a:lnTo>
                  <a:lnTo>
                    <a:pt x="38" y="19"/>
                  </a:lnTo>
                  <a:lnTo>
                    <a:pt x="37" y="112"/>
                  </a:lnTo>
                  <a:lnTo>
                    <a:pt x="28" y="111"/>
                  </a:lnTo>
                  <a:lnTo>
                    <a:pt x="26" y="133"/>
                  </a:lnTo>
                  <a:lnTo>
                    <a:pt x="17" y="134"/>
                  </a:lnTo>
                  <a:lnTo>
                    <a:pt x="12" y="115"/>
                  </a:lnTo>
                  <a:lnTo>
                    <a:pt x="0" y="21"/>
                  </a:lnTo>
                  <a:lnTo>
                    <a:pt x="9" y="18"/>
                  </a:lnTo>
                  <a:lnTo>
                    <a:pt x="13" y="0"/>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79" name="Freeform 369">
              <a:extLst>
                <a:ext uri="{FF2B5EF4-FFF2-40B4-BE49-F238E27FC236}">
                  <a16:creationId xmlns:a16="http://schemas.microsoft.com/office/drawing/2014/main" id="{A0BC0FC0-F67F-46E8-8302-6F17661B5DE9}"/>
                </a:ext>
              </a:extLst>
            </p:cNvPr>
            <p:cNvSpPr>
              <a:spLocks/>
            </p:cNvSpPr>
            <p:nvPr/>
          </p:nvSpPr>
          <p:spPr bwMode="auto">
            <a:xfrm>
              <a:off x="7815852" y="4775197"/>
              <a:ext cx="125757" cy="120645"/>
            </a:xfrm>
            <a:custGeom>
              <a:avLst/>
              <a:gdLst>
                <a:gd name="T0" fmla="*/ 2147483646 w 73"/>
                <a:gd name="T1" fmla="*/ 0 h 76"/>
                <a:gd name="T2" fmla="*/ 2147483646 w 73"/>
                <a:gd name="T3" fmla="*/ 2147483646 h 76"/>
                <a:gd name="T4" fmla="*/ 2147483646 w 73"/>
                <a:gd name="T5" fmla="*/ 2147483646 h 76"/>
                <a:gd name="T6" fmla="*/ 0 w 73"/>
                <a:gd name="T7" fmla="*/ 2147483646 h 76"/>
                <a:gd name="T8" fmla="*/ 2147483646 w 73"/>
                <a:gd name="T9" fmla="*/ 2147483646 h 76"/>
                <a:gd name="T10" fmla="*/ 2147483646 w 73"/>
                <a:gd name="T11" fmla="*/ 2147483646 h 76"/>
                <a:gd name="T12" fmla="*/ 2147483646 w 73"/>
                <a:gd name="T13" fmla="*/ 2147483646 h 76"/>
                <a:gd name="T14" fmla="*/ 0 w 73"/>
                <a:gd name="T15" fmla="*/ 2147483646 h 76"/>
                <a:gd name="T16" fmla="*/ 2147483646 w 73"/>
                <a:gd name="T17" fmla="*/ 2147483646 h 76"/>
                <a:gd name="T18" fmla="*/ 2147483646 w 73"/>
                <a:gd name="T19" fmla="*/ 2147483646 h 76"/>
                <a:gd name="T20" fmla="*/ 2147483646 w 73"/>
                <a:gd name="T21" fmla="*/ 2147483646 h 76"/>
                <a:gd name="T22" fmla="*/ 2147483646 w 73"/>
                <a:gd name="T23" fmla="*/ 2147483646 h 76"/>
                <a:gd name="T24" fmla="*/ 2147483646 w 73"/>
                <a:gd name="T25" fmla="*/ 2147483646 h 76"/>
                <a:gd name="T26" fmla="*/ 2147483646 w 73"/>
                <a:gd name="T27" fmla="*/ 2147483646 h 76"/>
                <a:gd name="T28" fmla="*/ 2147483646 w 73"/>
                <a:gd name="T29" fmla="*/ 2147483646 h 76"/>
                <a:gd name="T30" fmla="*/ 2147483646 w 73"/>
                <a:gd name="T31" fmla="*/ 2147483646 h 76"/>
                <a:gd name="T32" fmla="*/ 2147483646 w 73"/>
                <a:gd name="T33" fmla="*/ 2147483646 h 76"/>
                <a:gd name="T34" fmla="*/ 2147483646 w 73"/>
                <a:gd name="T35" fmla="*/ 2147483646 h 76"/>
                <a:gd name="T36" fmla="*/ 2147483646 w 73"/>
                <a:gd name="T37" fmla="*/ 0 h 76"/>
                <a:gd name="T38" fmla="*/ 2147483646 w 73"/>
                <a:gd name="T39" fmla="*/ 2147483646 h 76"/>
                <a:gd name="T40" fmla="*/ 17694720 60000 65536"/>
                <a:gd name="T41" fmla="*/ 0 60000 65536"/>
                <a:gd name="T42" fmla="*/ 5898240 60000 65536"/>
                <a:gd name="T43" fmla="*/ 1179648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3"/>
                <a:gd name="T61" fmla="*/ 0 h 76"/>
                <a:gd name="T62" fmla="*/ 73 w 73"/>
                <a:gd name="T63" fmla="*/ 76 h 7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3" h="76">
                  <a:moveTo>
                    <a:pt x="16" y="3"/>
                  </a:moveTo>
                  <a:lnTo>
                    <a:pt x="14" y="19"/>
                  </a:lnTo>
                  <a:lnTo>
                    <a:pt x="1" y="21"/>
                  </a:lnTo>
                  <a:lnTo>
                    <a:pt x="0" y="75"/>
                  </a:lnTo>
                  <a:lnTo>
                    <a:pt x="70" y="76"/>
                  </a:lnTo>
                  <a:lnTo>
                    <a:pt x="32" y="67"/>
                  </a:lnTo>
                  <a:lnTo>
                    <a:pt x="60" y="64"/>
                  </a:lnTo>
                  <a:lnTo>
                    <a:pt x="36" y="44"/>
                  </a:lnTo>
                  <a:lnTo>
                    <a:pt x="14" y="53"/>
                  </a:lnTo>
                  <a:lnTo>
                    <a:pt x="34" y="33"/>
                  </a:lnTo>
                  <a:lnTo>
                    <a:pt x="70" y="53"/>
                  </a:lnTo>
                  <a:lnTo>
                    <a:pt x="73" y="23"/>
                  </a:lnTo>
                  <a:lnTo>
                    <a:pt x="62" y="21"/>
                  </a:lnTo>
                  <a:lnTo>
                    <a:pt x="65" y="1"/>
                  </a:lnTo>
                  <a:lnTo>
                    <a:pt x="27" y="0"/>
                  </a:lnTo>
                  <a:lnTo>
                    <a:pt x="16" y="3"/>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80" name="Freeform 370">
              <a:extLst>
                <a:ext uri="{FF2B5EF4-FFF2-40B4-BE49-F238E27FC236}">
                  <a16:creationId xmlns:a16="http://schemas.microsoft.com/office/drawing/2014/main" id="{800AF754-65C1-405C-B407-8DE9112AE5A8}"/>
                </a:ext>
              </a:extLst>
            </p:cNvPr>
            <p:cNvSpPr>
              <a:spLocks/>
            </p:cNvSpPr>
            <p:nvPr/>
          </p:nvSpPr>
          <p:spPr bwMode="auto">
            <a:xfrm>
              <a:off x="7994132" y="4773616"/>
              <a:ext cx="70043" cy="134938"/>
            </a:xfrm>
            <a:custGeom>
              <a:avLst/>
              <a:gdLst>
                <a:gd name="T0" fmla="*/ 2147483646 w 41"/>
                <a:gd name="T1" fmla="*/ 0 h 85"/>
                <a:gd name="T2" fmla="*/ 2147483646 w 41"/>
                <a:gd name="T3" fmla="*/ 2147483646 h 85"/>
                <a:gd name="T4" fmla="*/ 2147483646 w 41"/>
                <a:gd name="T5" fmla="*/ 2147483646 h 85"/>
                <a:gd name="T6" fmla="*/ 0 w 41"/>
                <a:gd name="T7" fmla="*/ 2147483646 h 85"/>
                <a:gd name="T8" fmla="*/ 2147483646 w 41"/>
                <a:gd name="T9" fmla="*/ 0 h 85"/>
                <a:gd name="T10" fmla="*/ 2147483646 w 41"/>
                <a:gd name="T11" fmla="*/ 0 h 85"/>
                <a:gd name="T12" fmla="*/ 2147483646 w 41"/>
                <a:gd name="T13" fmla="*/ 2147483646 h 85"/>
                <a:gd name="T14" fmla="*/ 2147483646 w 41"/>
                <a:gd name="T15" fmla="*/ 2147483646 h 85"/>
                <a:gd name="T16" fmla="*/ 2147483646 w 41"/>
                <a:gd name="T17" fmla="*/ 2147483646 h 85"/>
                <a:gd name="T18" fmla="*/ 0 w 41"/>
                <a:gd name="T19" fmla="*/ 2147483646 h 85"/>
                <a:gd name="T20" fmla="*/ 2147483646 w 41"/>
                <a:gd name="T21" fmla="*/ 2147483646 h 85"/>
                <a:gd name="T22" fmla="*/ 2147483646 w 41"/>
                <a:gd name="T23" fmla="*/ 2147483646 h 85"/>
                <a:gd name="T24" fmla="*/ 2147483646 w 41"/>
                <a:gd name="T25" fmla="*/ 0 h 85"/>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1"/>
                <a:gd name="T40" fmla="*/ 0 h 85"/>
                <a:gd name="T41" fmla="*/ 41 w 41"/>
                <a:gd name="T42" fmla="*/ 85 h 8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1" h="85">
                  <a:moveTo>
                    <a:pt x="12" y="0"/>
                  </a:moveTo>
                  <a:lnTo>
                    <a:pt x="36" y="0"/>
                  </a:lnTo>
                  <a:lnTo>
                    <a:pt x="30" y="22"/>
                  </a:lnTo>
                  <a:lnTo>
                    <a:pt x="41" y="24"/>
                  </a:lnTo>
                  <a:lnTo>
                    <a:pt x="38" y="41"/>
                  </a:lnTo>
                  <a:lnTo>
                    <a:pt x="0" y="85"/>
                  </a:lnTo>
                  <a:lnTo>
                    <a:pt x="1" y="22"/>
                  </a:lnTo>
                  <a:lnTo>
                    <a:pt x="7" y="18"/>
                  </a:lnTo>
                  <a:lnTo>
                    <a:pt x="12" y="0"/>
                  </a:lnTo>
                  <a:close/>
                </a:path>
              </a:pathLst>
            </a:custGeom>
            <a:solidFill>
              <a:srgbClr val="A38C8C"/>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81" name="Freeform 371">
              <a:extLst>
                <a:ext uri="{FF2B5EF4-FFF2-40B4-BE49-F238E27FC236}">
                  <a16:creationId xmlns:a16="http://schemas.microsoft.com/office/drawing/2014/main" id="{D2277869-793E-4683-9537-FC64980011C9}"/>
                </a:ext>
              </a:extLst>
            </p:cNvPr>
            <p:cNvSpPr>
              <a:spLocks/>
            </p:cNvSpPr>
            <p:nvPr/>
          </p:nvSpPr>
          <p:spPr bwMode="auto">
            <a:xfrm>
              <a:off x="7669401" y="4767260"/>
              <a:ext cx="70043" cy="28575"/>
            </a:xfrm>
            <a:custGeom>
              <a:avLst/>
              <a:gdLst>
                <a:gd name="T0" fmla="*/ 2147483646 w 40"/>
                <a:gd name="T1" fmla="*/ 0 h 18"/>
                <a:gd name="T2" fmla="*/ 2147483646 w 40"/>
                <a:gd name="T3" fmla="*/ 2147483646 h 18"/>
                <a:gd name="T4" fmla="*/ 2147483646 w 40"/>
                <a:gd name="T5" fmla="*/ 2147483646 h 18"/>
                <a:gd name="T6" fmla="*/ 0 w 40"/>
                <a:gd name="T7" fmla="*/ 2147483646 h 18"/>
                <a:gd name="T8" fmla="*/ 0 w 40"/>
                <a:gd name="T9" fmla="*/ 2147483646 h 18"/>
                <a:gd name="T10" fmla="*/ 2147483646 w 40"/>
                <a:gd name="T11" fmla="*/ 2147483646 h 18"/>
                <a:gd name="T12" fmla="*/ 2147483646 w 40"/>
                <a:gd name="T13" fmla="*/ 2147483646 h 18"/>
                <a:gd name="T14" fmla="*/ 2147483646 w 40"/>
                <a:gd name="T15" fmla="*/ 0 h 18"/>
                <a:gd name="T16" fmla="*/ 0 w 40"/>
                <a:gd name="T17" fmla="*/ 2147483646 h 18"/>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0"/>
                <a:gd name="T28" fmla="*/ 0 h 18"/>
                <a:gd name="T29" fmla="*/ 40 w 40"/>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18">
                  <a:moveTo>
                    <a:pt x="0" y="4"/>
                  </a:moveTo>
                  <a:lnTo>
                    <a:pt x="4" y="13"/>
                  </a:lnTo>
                  <a:lnTo>
                    <a:pt x="40" y="18"/>
                  </a:lnTo>
                  <a:lnTo>
                    <a:pt x="40" y="0"/>
                  </a:lnTo>
                  <a:lnTo>
                    <a:pt x="0" y="4"/>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82" name="Freeform 372">
              <a:extLst>
                <a:ext uri="{FF2B5EF4-FFF2-40B4-BE49-F238E27FC236}">
                  <a16:creationId xmlns:a16="http://schemas.microsoft.com/office/drawing/2014/main" id="{F72509E9-1B87-4CC6-AFEE-8486D673C2DF}"/>
                </a:ext>
              </a:extLst>
            </p:cNvPr>
            <p:cNvSpPr>
              <a:spLocks/>
            </p:cNvSpPr>
            <p:nvPr/>
          </p:nvSpPr>
          <p:spPr bwMode="auto">
            <a:xfrm>
              <a:off x="7769684" y="4772025"/>
              <a:ext cx="76407" cy="22229"/>
            </a:xfrm>
            <a:custGeom>
              <a:avLst/>
              <a:gdLst>
                <a:gd name="T0" fmla="*/ 2147483646 w 44"/>
                <a:gd name="T1" fmla="*/ 0 h 14"/>
                <a:gd name="T2" fmla="*/ 2147483646 w 44"/>
                <a:gd name="T3" fmla="*/ 2147483646 h 14"/>
                <a:gd name="T4" fmla="*/ 2147483646 w 44"/>
                <a:gd name="T5" fmla="*/ 2147483646 h 14"/>
                <a:gd name="T6" fmla="*/ 0 w 44"/>
                <a:gd name="T7" fmla="*/ 2147483646 h 14"/>
                <a:gd name="T8" fmla="*/ 0 w 44"/>
                <a:gd name="T9" fmla="*/ 2147483646 h 14"/>
                <a:gd name="T10" fmla="*/ 0 w 44"/>
                <a:gd name="T11" fmla="*/ 2147483646 h 14"/>
                <a:gd name="T12" fmla="*/ 2147483646 w 44"/>
                <a:gd name="T13" fmla="*/ 2147483646 h 14"/>
                <a:gd name="T14" fmla="*/ 2147483646 w 44"/>
                <a:gd name="T15" fmla="*/ 0 h 14"/>
                <a:gd name="T16" fmla="*/ 0 w 44"/>
                <a:gd name="T17" fmla="*/ 2147483646 h 1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4"/>
                <a:gd name="T28" fmla="*/ 0 h 14"/>
                <a:gd name="T29" fmla="*/ 44 w 4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14">
                  <a:moveTo>
                    <a:pt x="0" y="2"/>
                  </a:moveTo>
                  <a:lnTo>
                    <a:pt x="0" y="14"/>
                  </a:lnTo>
                  <a:lnTo>
                    <a:pt x="44" y="14"/>
                  </a:lnTo>
                  <a:lnTo>
                    <a:pt x="42"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83" name="Freeform 373">
              <a:extLst>
                <a:ext uri="{FF2B5EF4-FFF2-40B4-BE49-F238E27FC236}">
                  <a16:creationId xmlns:a16="http://schemas.microsoft.com/office/drawing/2014/main" id="{F44F2036-A9DE-4475-8BD2-4FE1A6E6A39A}"/>
                </a:ext>
              </a:extLst>
            </p:cNvPr>
            <p:cNvSpPr>
              <a:spLocks/>
            </p:cNvSpPr>
            <p:nvPr/>
          </p:nvSpPr>
          <p:spPr bwMode="auto">
            <a:xfrm>
              <a:off x="7927281" y="4772025"/>
              <a:ext cx="79589" cy="19046"/>
            </a:xfrm>
            <a:custGeom>
              <a:avLst/>
              <a:gdLst>
                <a:gd name="T0" fmla="*/ 2147483646 w 46"/>
                <a:gd name="T1" fmla="*/ 0 h 12"/>
                <a:gd name="T2" fmla="*/ 2147483646 w 46"/>
                <a:gd name="T3" fmla="*/ 2147483646 h 12"/>
                <a:gd name="T4" fmla="*/ 2147483646 w 46"/>
                <a:gd name="T5" fmla="*/ 2147483646 h 12"/>
                <a:gd name="T6" fmla="*/ 0 w 46"/>
                <a:gd name="T7" fmla="*/ 2147483646 h 12"/>
                <a:gd name="T8" fmla="*/ 2147483646 w 46"/>
                <a:gd name="T9" fmla="*/ 2147483646 h 12"/>
                <a:gd name="T10" fmla="*/ 0 w 46"/>
                <a:gd name="T11" fmla="*/ 2147483646 h 12"/>
                <a:gd name="T12" fmla="*/ 2147483646 w 46"/>
                <a:gd name="T13" fmla="*/ 2147483646 h 12"/>
                <a:gd name="T14" fmla="*/ 2147483646 w 46"/>
                <a:gd name="T15" fmla="*/ 0 h 12"/>
                <a:gd name="T16" fmla="*/ 2147483646 w 46"/>
                <a:gd name="T17" fmla="*/ 2147483646 h 12"/>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46"/>
                <a:gd name="T28" fmla="*/ 0 h 12"/>
                <a:gd name="T29" fmla="*/ 46 w 46"/>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6" h="12">
                  <a:moveTo>
                    <a:pt x="1" y="4"/>
                  </a:moveTo>
                  <a:lnTo>
                    <a:pt x="0" y="12"/>
                  </a:lnTo>
                  <a:lnTo>
                    <a:pt x="43" y="11"/>
                  </a:lnTo>
                  <a:lnTo>
                    <a:pt x="46" y="0"/>
                  </a:lnTo>
                  <a:lnTo>
                    <a:pt x="1" y="4"/>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84" name="Freeform 374">
              <a:extLst>
                <a:ext uri="{FF2B5EF4-FFF2-40B4-BE49-F238E27FC236}">
                  <a16:creationId xmlns:a16="http://schemas.microsoft.com/office/drawing/2014/main" id="{AE7C97D0-3DC3-454F-AD1B-0078B49F9926}"/>
                </a:ext>
              </a:extLst>
            </p:cNvPr>
            <p:cNvSpPr>
              <a:spLocks/>
            </p:cNvSpPr>
            <p:nvPr/>
          </p:nvSpPr>
          <p:spPr bwMode="auto">
            <a:xfrm>
              <a:off x="8051438" y="4772025"/>
              <a:ext cx="62078" cy="22229"/>
            </a:xfrm>
            <a:custGeom>
              <a:avLst/>
              <a:gdLst>
                <a:gd name="T0" fmla="*/ 2147483646 w 36"/>
                <a:gd name="T1" fmla="*/ 0 h 14"/>
                <a:gd name="T2" fmla="*/ 2147483646 w 36"/>
                <a:gd name="T3" fmla="*/ 2147483646 h 14"/>
                <a:gd name="T4" fmla="*/ 2147483646 w 36"/>
                <a:gd name="T5" fmla="*/ 2147483646 h 14"/>
                <a:gd name="T6" fmla="*/ 0 w 36"/>
                <a:gd name="T7" fmla="*/ 2147483646 h 14"/>
                <a:gd name="T8" fmla="*/ 2147483646 w 36"/>
                <a:gd name="T9" fmla="*/ 2147483646 h 14"/>
                <a:gd name="T10" fmla="*/ 0 w 36"/>
                <a:gd name="T11" fmla="*/ 2147483646 h 14"/>
                <a:gd name="T12" fmla="*/ 2147483646 w 36"/>
                <a:gd name="T13" fmla="*/ 2147483646 h 14"/>
                <a:gd name="T14" fmla="*/ 2147483646 w 36"/>
                <a:gd name="T15" fmla="*/ 0 h 14"/>
                <a:gd name="T16" fmla="*/ 2147483646 w 36"/>
                <a:gd name="T17" fmla="*/ 2147483646 h 1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36"/>
                <a:gd name="T28" fmla="*/ 0 h 14"/>
                <a:gd name="T29" fmla="*/ 36 w 36"/>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 h="14">
                  <a:moveTo>
                    <a:pt x="2" y="2"/>
                  </a:moveTo>
                  <a:lnTo>
                    <a:pt x="0" y="14"/>
                  </a:lnTo>
                  <a:lnTo>
                    <a:pt x="36" y="10"/>
                  </a:lnTo>
                  <a:lnTo>
                    <a:pt x="36" y="0"/>
                  </a:lnTo>
                  <a:lnTo>
                    <a:pt x="2"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85" name="Freeform 375">
              <a:extLst>
                <a:ext uri="{FF2B5EF4-FFF2-40B4-BE49-F238E27FC236}">
                  <a16:creationId xmlns:a16="http://schemas.microsoft.com/office/drawing/2014/main" id="{14878544-5C54-4E88-AEF7-54E1A5D4093A}"/>
                </a:ext>
              </a:extLst>
            </p:cNvPr>
            <p:cNvSpPr>
              <a:spLocks/>
            </p:cNvSpPr>
            <p:nvPr/>
          </p:nvSpPr>
          <p:spPr bwMode="auto">
            <a:xfrm>
              <a:off x="8045074" y="4810128"/>
              <a:ext cx="58896" cy="138110"/>
            </a:xfrm>
            <a:custGeom>
              <a:avLst/>
              <a:gdLst>
                <a:gd name="T0" fmla="*/ 2147483646 w 34"/>
                <a:gd name="T1" fmla="*/ 0 h 87"/>
                <a:gd name="T2" fmla="*/ 2147483646 w 34"/>
                <a:gd name="T3" fmla="*/ 2147483646 h 87"/>
                <a:gd name="T4" fmla="*/ 2147483646 w 34"/>
                <a:gd name="T5" fmla="*/ 2147483646 h 87"/>
                <a:gd name="T6" fmla="*/ 0 w 34"/>
                <a:gd name="T7" fmla="*/ 2147483646 h 87"/>
                <a:gd name="T8" fmla="*/ 2147483646 w 34"/>
                <a:gd name="T9" fmla="*/ 2147483646 h 87"/>
                <a:gd name="T10" fmla="*/ 2147483646 w 34"/>
                <a:gd name="T11" fmla="*/ 2147483646 h 87"/>
                <a:gd name="T12" fmla="*/ 2147483646 w 34"/>
                <a:gd name="T13" fmla="*/ 2147483646 h 87"/>
                <a:gd name="T14" fmla="*/ 0 w 34"/>
                <a:gd name="T15" fmla="*/ 2147483646 h 87"/>
                <a:gd name="T16" fmla="*/ 2147483646 w 34"/>
                <a:gd name="T17" fmla="*/ 2147483646 h 87"/>
                <a:gd name="T18" fmla="*/ 2147483646 w 34"/>
                <a:gd name="T19" fmla="*/ 0 h 87"/>
                <a:gd name="T20" fmla="*/ 2147483646 w 34"/>
                <a:gd name="T21" fmla="*/ 2147483646 h 87"/>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34"/>
                <a:gd name="T34" fmla="*/ 0 h 87"/>
                <a:gd name="T35" fmla="*/ 34 w 34"/>
                <a:gd name="T36" fmla="*/ 87 h 8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 h="87">
                  <a:moveTo>
                    <a:pt x="33" y="5"/>
                  </a:moveTo>
                  <a:lnTo>
                    <a:pt x="18" y="9"/>
                  </a:lnTo>
                  <a:lnTo>
                    <a:pt x="19" y="87"/>
                  </a:lnTo>
                  <a:lnTo>
                    <a:pt x="0" y="87"/>
                  </a:lnTo>
                  <a:lnTo>
                    <a:pt x="10" y="1"/>
                  </a:lnTo>
                  <a:lnTo>
                    <a:pt x="34" y="0"/>
                  </a:lnTo>
                  <a:lnTo>
                    <a:pt x="33" y="5"/>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86" name="Freeform 376">
              <a:extLst>
                <a:ext uri="{FF2B5EF4-FFF2-40B4-BE49-F238E27FC236}">
                  <a16:creationId xmlns:a16="http://schemas.microsoft.com/office/drawing/2014/main" id="{CA311D65-4C17-43AA-9811-87B4E949142A}"/>
                </a:ext>
              </a:extLst>
            </p:cNvPr>
            <p:cNvSpPr>
              <a:spLocks/>
            </p:cNvSpPr>
            <p:nvPr/>
          </p:nvSpPr>
          <p:spPr bwMode="auto">
            <a:xfrm>
              <a:off x="7935236" y="4811709"/>
              <a:ext cx="55714" cy="142875"/>
            </a:xfrm>
            <a:custGeom>
              <a:avLst/>
              <a:gdLst>
                <a:gd name="T0" fmla="*/ 2147483646 w 32"/>
                <a:gd name="T1" fmla="*/ 0 h 90"/>
                <a:gd name="T2" fmla="*/ 2147483646 w 32"/>
                <a:gd name="T3" fmla="*/ 2147483646 h 90"/>
                <a:gd name="T4" fmla="*/ 2147483646 w 32"/>
                <a:gd name="T5" fmla="*/ 2147483646 h 90"/>
                <a:gd name="T6" fmla="*/ 0 w 32"/>
                <a:gd name="T7" fmla="*/ 2147483646 h 90"/>
                <a:gd name="T8" fmla="*/ 2147483646 w 32"/>
                <a:gd name="T9" fmla="*/ 0 h 90"/>
                <a:gd name="T10" fmla="*/ 2147483646 w 32"/>
                <a:gd name="T11" fmla="*/ 2147483646 h 90"/>
                <a:gd name="T12" fmla="*/ 2147483646 w 32"/>
                <a:gd name="T13" fmla="*/ 2147483646 h 90"/>
                <a:gd name="T14" fmla="*/ 2147483646 w 32"/>
                <a:gd name="T15" fmla="*/ 2147483646 h 90"/>
                <a:gd name="T16" fmla="*/ 0 w 32"/>
                <a:gd name="T17" fmla="*/ 2147483646 h 90"/>
                <a:gd name="T18" fmla="*/ 2147483646 w 32"/>
                <a:gd name="T19" fmla="*/ 0 h 90"/>
                <a:gd name="T20" fmla="*/ 2147483646 w 32"/>
                <a:gd name="T21" fmla="*/ 0 h 90"/>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32"/>
                <a:gd name="T34" fmla="*/ 0 h 90"/>
                <a:gd name="T35" fmla="*/ 32 w 32"/>
                <a:gd name="T36" fmla="*/ 90 h 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90">
                  <a:moveTo>
                    <a:pt x="32" y="0"/>
                  </a:moveTo>
                  <a:lnTo>
                    <a:pt x="30" y="7"/>
                  </a:lnTo>
                  <a:lnTo>
                    <a:pt x="13" y="38"/>
                  </a:lnTo>
                  <a:lnTo>
                    <a:pt x="12" y="88"/>
                  </a:lnTo>
                  <a:lnTo>
                    <a:pt x="0" y="90"/>
                  </a:lnTo>
                  <a:lnTo>
                    <a:pt x="4" y="0"/>
                  </a:lnTo>
                  <a:lnTo>
                    <a:pt x="32"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87" name="Freeform 377">
              <a:extLst>
                <a:ext uri="{FF2B5EF4-FFF2-40B4-BE49-F238E27FC236}">
                  <a16:creationId xmlns:a16="http://schemas.microsoft.com/office/drawing/2014/main" id="{11FDADFE-5FE4-4E62-B7FD-AF7E002FD3AB}"/>
                </a:ext>
              </a:extLst>
            </p:cNvPr>
            <p:cNvSpPr>
              <a:spLocks/>
            </p:cNvSpPr>
            <p:nvPr/>
          </p:nvSpPr>
          <p:spPr bwMode="auto">
            <a:xfrm>
              <a:off x="7782421" y="4805364"/>
              <a:ext cx="39794" cy="150811"/>
            </a:xfrm>
            <a:custGeom>
              <a:avLst/>
              <a:gdLst>
                <a:gd name="T0" fmla="*/ 2147483646 w 23"/>
                <a:gd name="T1" fmla="*/ 0 h 95"/>
                <a:gd name="T2" fmla="*/ 2147483646 w 23"/>
                <a:gd name="T3" fmla="*/ 2147483646 h 95"/>
                <a:gd name="T4" fmla="*/ 2147483646 w 23"/>
                <a:gd name="T5" fmla="*/ 2147483646 h 95"/>
                <a:gd name="T6" fmla="*/ 0 w 23"/>
                <a:gd name="T7" fmla="*/ 2147483646 h 95"/>
                <a:gd name="T8" fmla="*/ 0 w 23"/>
                <a:gd name="T9" fmla="*/ 2147483646 h 95"/>
                <a:gd name="T10" fmla="*/ 2147483646 w 23"/>
                <a:gd name="T11" fmla="*/ 2147483646 h 95"/>
                <a:gd name="T12" fmla="*/ 2147483646 w 23"/>
                <a:gd name="T13" fmla="*/ 2147483646 h 95"/>
                <a:gd name="T14" fmla="*/ 2147483646 w 23"/>
                <a:gd name="T15" fmla="*/ 2147483646 h 95"/>
                <a:gd name="T16" fmla="*/ 2147483646 w 23"/>
                <a:gd name="T17" fmla="*/ 2147483646 h 95"/>
                <a:gd name="T18" fmla="*/ 2147483646 w 23"/>
                <a:gd name="T19" fmla="*/ 0 h 95"/>
                <a:gd name="T20" fmla="*/ 0 w 23"/>
                <a:gd name="T21" fmla="*/ 2147483646 h 95"/>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95"/>
                <a:gd name="T35" fmla="*/ 23 w 23"/>
                <a:gd name="T36" fmla="*/ 95 h 9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95">
                  <a:moveTo>
                    <a:pt x="0" y="2"/>
                  </a:moveTo>
                  <a:lnTo>
                    <a:pt x="2" y="17"/>
                  </a:lnTo>
                  <a:lnTo>
                    <a:pt x="11" y="48"/>
                  </a:lnTo>
                  <a:lnTo>
                    <a:pt x="11" y="95"/>
                  </a:lnTo>
                  <a:lnTo>
                    <a:pt x="21" y="95"/>
                  </a:lnTo>
                  <a:lnTo>
                    <a:pt x="23" y="0"/>
                  </a:lnTo>
                  <a:lnTo>
                    <a:pt x="0" y="2"/>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88" name="Freeform 378">
              <a:extLst>
                <a:ext uri="{FF2B5EF4-FFF2-40B4-BE49-F238E27FC236}">
                  <a16:creationId xmlns:a16="http://schemas.microsoft.com/office/drawing/2014/main" id="{AB46CA1D-6393-4831-977E-DDDA2E56E542}"/>
                </a:ext>
              </a:extLst>
            </p:cNvPr>
            <p:cNvSpPr>
              <a:spLocks/>
            </p:cNvSpPr>
            <p:nvPr/>
          </p:nvSpPr>
          <p:spPr bwMode="auto">
            <a:xfrm>
              <a:off x="7683721" y="4810128"/>
              <a:ext cx="44567" cy="144466"/>
            </a:xfrm>
            <a:custGeom>
              <a:avLst/>
              <a:gdLst>
                <a:gd name="T0" fmla="*/ 2147483646 w 26"/>
                <a:gd name="T1" fmla="*/ 0 h 91"/>
                <a:gd name="T2" fmla="*/ 2147483646 w 26"/>
                <a:gd name="T3" fmla="*/ 2147483646 h 91"/>
                <a:gd name="T4" fmla="*/ 2147483646 w 26"/>
                <a:gd name="T5" fmla="*/ 2147483646 h 91"/>
                <a:gd name="T6" fmla="*/ 0 w 26"/>
                <a:gd name="T7" fmla="*/ 2147483646 h 91"/>
                <a:gd name="T8" fmla="*/ 0 w 26"/>
                <a:gd name="T9" fmla="*/ 0 h 91"/>
                <a:gd name="T10" fmla="*/ 2147483646 w 26"/>
                <a:gd name="T11" fmla="*/ 2147483646 h 91"/>
                <a:gd name="T12" fmla="*/ 2147483646 w 26"/>
                <a:gd name="T13" fmla="*/ 2147483646 h 91"/>
                <a:gd name="T14" fmla="*/ 2147483646 w 26"/>
                <a:gd name="T15" fmla="*/ 2147483646 h 91"/>
                <a:gd name="T16" fmla="*/ 2147483646 w 26"/>
                <a:gd name="T17" fmla="*/ 0 h 91"/>
                <a:gd name="T18" fmla="*/ 0 w 26"/>
                <a:gd name="T19" fmla="*/ 0 h 91"/>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26"/>
                <a:gd name="T31" fmla="*/ 0 h 91"/>
                <a:gd name="T32" fmla="*/ 26 w 26"/>
                <a:gd name="T33" fmla="*/ 91 h 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91">
                  <a:moveTo>
                    <a:pt x="0" y="0"/>
                  </a:moveTo>
                  <a:lnTo>
                    <a:pt x="2" y="19"/>
                  </a:lnTo>
                  <a:lnTo>
                    <a:pt x="16" y="91"/>
                  </a:lnTo>
                  <a:lnTo>
                    <a:pt x="26" y="91"/>
                  </a:lnTo>
                  <a:lnTo>
                    <a:pt x="24" y="0"/>
                  </a:lnTo>
                  <a:lnTo>
                    <a:pt x="0"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89" name="Freeform 379">
              <a:extLst>
                <a:ext uri="{FF2B5EF4-FFF2-40B4-BE49-F238E27FC236}">
                  <a16:creationId xmlns:a16="http://schemas.microsoft.com/office/drawing/2014/main" id="{CE90397F-3C5D-4125-8FD4-3F2F890C2ED7}"/>
                </a:ext>
              </a:extLst>
            </p:cNvPr>
            <p:cNvSpPr>
              <a:spLocks/>
            </p:cNvSpPr>
            <p:nvPr/>
          </p:nvSpPr>
          <p:spPr bwMode="auto">
            <a:xfrm>
              <a:off x="7618460" y="4991096"/>
              <a:ext cx="522122" cy="69851"/>
            </a:xfrm>
            <a:custGeom>
              <a:avLst/>
              <a:gdLst>
                <a:gd name="T0" fmla="*/ 2147483646 w 303"/>
                <a:gd name="T1" fmla="*/ 0 h 44"/>
                <a:gd name="T2" fmla="*/ 2147483646 w 303"/>
                <a:gd name="T3" fmla="*/ 2147483646 h 44"/>
                <a:gd name="T4" fmla="*/ 2147483646 w 303"/>
                <a:gd name="T5" fmla="*/ 2147483646 h 44"/>
                <a:gd name="T6" fmla="*/ 0 w 303"/>
                <a:gd name="T7" fmla="*/ 2147483646 h 44"/>
                <a:gd name="T8" fmla="*/ 2147483646 w 303"/>
                <a:gd name="T9" fmla="*/ 0 h 44"/>
                <a:gd name="T10" fmla="*/ 2147483646 w 303"/>
                <a:gd name="T11" fmla="*/ 0 h 44"/>
                <a:gd name="T12" fmla="*/ 2147483646 w 303"/>
                <a:gd name="T13" fmla="*/ 2147483646 h 44"/>
                <a:gd name="T14" fmla="*/ 2147483646 w 303"/>
                <a:gd name="T15" fmla="*/ 2147483646 h 44"/>
                <a:gd name="T16" fmla="*/ 2147483646 w 303"/>
                <a:gd name="T17" fmla="*/ 2147483646 h 44"/>
                <a:gd name="T18" fmla="*/ 2147483646 w 303"/>
                <a:gd name="T19" fmla="*/ 2147483646 h 44"/>
                <a:gd name="T20" fmla="*/ 2147483646 w 303"/>
                <a:gd name="T21" fmla="*/ 2147483646 h 44"/>
                <a:gd name="T22" fmla="*/ 2147483646 w 303"/>
                <a:gd name="T23" fmla="*/ 2147483646 h 44"/>
                <a:gd name="T24" fmla="*/ 2147483646 w 303"/>
                <a:gd name="T25" fmla="*/ 2147483646 h 44"/>
                <a:gd name="T26" fmla="*/ 2147483646 w 303"/>
                <a:gd name="T27" fmla="*/ 2147483646 h 44"/>
                <a:gd name="T28" fmla="*/ 2147483646 w 303"/>
                <a:gd name="T29" fmla="*/ 2147483646 h 44"/>
                <a:gd name="T30" fmla="*/ 0 w 303"/>
                <a:gd name="T31" fmla="*/ 2147483646 h 44"/>
                <a:gd name="T32" fmla="*/ 2147483646 w 303"/>
                <a:gd name="T33" fmla="*/ 2147483646 h 44"/>
                <a:gd name="T34" fmla="*/ 2147483646 w 303"/>
                <a:gd name="T35" fmla="*/ 2147483646 h 44"/>
                <a:gd name="T36" fmla="*/ 2147483646 w 303"/>
                <a:gd name="T37" fmla="*/ 0 h 44"/>
                <a:gd name="T38" fmla="*/ 17694720 60000 65536"/>
                <a:gd name="T39" fmla="*/ 0 60000 65536"/>
                <a:gd name="T40" fmla="*/ 5898240 60000 65536"/>
                <a:gd name="T41" fmla="*/ 1179648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03"/>
                <a:gd name="T58" fmla="*/ 0 h 44"/>
                <a:gd name="T59" fmla="*/ 303 w 303"/>
                <a:gd name="T60" fmla="*/ 44 h 4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03" h="44">
                  <a:moveTo>
                    <a:pt x="46" y="0"/>
                  </a:moveTo>
                  <a:lnTo>
                    <a:pt x="271" y="0"/>
                  </a:lnTo>
                  <a:lnTo>
                    <a:pt x="267" y="8"/>
                  </a:lnTo>
                  <a:lnTo>
                    <a:pt x="30" y="9"/>
                  </a:lnTo>
                  <a:lnTo>
                    <a:pt x="27" y="13"/>
                  </a:lnTo>
                  <a:lnTo>
                    <a:pt x="275" y="15"/>
                  </a:lnTo>
                  <a:lnTo>
                    <a:pt x="286" y="23"/>
                  </a:lnTo>
                  <a:lnTo>
                    <a:pt x="13" y="22"/>
                  </a:lnTo>
                  <a:lnTo>
                    <a:pt x="28" y="25"/>
                  </a:lnTo>
                  <a:lnTo>
                    <a:pt x="303" y="31"/>
                  </a:lnTo>
                  <a:lnTo>
                    <a:pt x="301" y="44"/>
                  </a:lnTo>
                  <a:lnTo>
                    <a:pt x="0" y="39"/>
                  </a:lnTo>
                  <a:lnTo>
                    <a:pt x="9" y="16"/>
                  </a:lnTo>
                  <a:lnTo>
                    <a:pt x="29" y="2"/>
                  </a:lnTo>
                  <a:lnTo>
                    <a:pt x="46" y="0"/>
                  </a:lnTo>
                  <a:close/>
                </a:path>
              </a:pathLst>
            </a:custGeom>
            <a:solidFill>
              <a:srgbClr val="D1C5C5"/>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90" name="Freeform 380">
              <a:extLst>
                <a:ext uri="{FF2B5EF4-FFF2-40B4-BE49-F238E27FC236}">
                  <a16:creationId xmlns:a16="http://schemas.microsoft.com/office/drawing/2014/main" id="{FD2D7AF4-9299-49AD-B177-D2C9529E425E}"/>
                </a:ext>
              </a:extLst>
            </p:cNvPr>
            <p:cNvSpPr>
              <a:spLocks/>
            </p:cNvSpPr>
            <p:nvPr/>
          </p:nvSpPr>
          <p:spPr bwMode="auto">
            <a:xfrm>
              <a:off x="7710787" y="4657725"/>
              <a:ext cx="372489" cy="93661"/>
            </a:xfrm>
            <a:custGeom>
              <a:avLst/>
              <a:gdLst>
                <a:gd name="T0" fmla="*/ 2147483646 w 216"/>
                <a:gd name="T1" fmla="*/ 0 h 59"/>
                <a:gd name="T2" fmla="*/ 2147483646 w 216"/>
                <a:gd name="T3" fmla="*/ 2147483646 h 59"/>
                <a:gd name="T4" fmla="*/ 2147483646 w 216"/>
                <a:gd name="T5" fmla="*/ 2147483646 h 59"/>
                <a:gd name="T6" fmla="*/ 0 w 216"/>
                <a:gd name="T7" fmla="*/ 2147483646 h 59"/>
                <a:gd name="T8" fmla="*/ 0 w 216"/>
                <a:gd name="T9" fmla="*/ 2147483646 h 59"/>
                <a:gd name="T10" fmla="*/ 2147483646 w 216"/>
                <a:gd name="T11" fmla="*/ 0 h 59"/>
                <a:gd name="T12" fmla="*/ 2147483646 w 216"/>
                <a:gd name="T13" fmla="*/ 2147483646 h 59"/>
                <a:gd name="T14" fmla="*/ 2147483646 w 216"/>
                <a:gd name="T15" fmla="*/ 2147483646 h 59"/>
                <a:gd name="T16" fmla="*/ 2147483646 w 216"/>
                <a:gd name="T17" fmla="*/ 2147483646 h 59"/>
                <a:gd name="T18" fmla="*/ 2147483646 w 216"/>
                <a:gd name="T19" fmla="*/ 2147483646 h 59"/>
                <a:gd name="T20" fmla="*/ 0 w 216"/>
                <a:gd name="T21" fmla="*/ 2147483646 h 59"/>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16"/>
                <a:gd name="T34" fmla="*/ 0 h 59"/>
                <a:gd name="T35" fmla="*/ 216 w 216"/>
                <a:gd name="T36" fmla="*/ 59 h 5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16" h="59">
                  <a:moveTo>
                    <a:pt x="0" y="52"/>
                  </a:moveTo>
                  <a:lnTo>
                    <a:pt x="121" y="0"/>
                  </a:lnTo>
                  <a:lnTo>
                    <a:pt x="216" y="59"/>
                  </a:lnTo>
                  <a:lnTo>
                    <a:pt x="119" y="58"/>
                  </a:lnTo>
                  <a:lnTo>
                    <a:pt x="64" y="40"/>
                  </a:lnTo>
                  <a:lnTo>
                    <a:pt x="16" y="55"/>
                  </a:lnTo>
                  <a:lnTo>
                    <a:pt x="0" y="52"/>
                  </a:lnTo>
                  <a:close/>
                </a:path>
              </a:pathLst>
            </a:custGeom>
            <a:solidFill>
              <a:srgbClr val="D1BABA"/>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91" name="Freeform 381">
              <a:extLst>
                <a:ext uri="{FF2B5EF4-FFF2-40B4-BE49-F238E27FC236}">
                  <a16:creationId xmlns:a16="http://schemas.microsoft.com/office/drawing/2014/main" id="{9AB985D0-C378-4D8E-B934-E727A1BC0A69}"/>
                </a:ext>
              </a:extLst>
            </p:cNvPr>
            <p:cNvSpPr>
              <a:spLocks/>
            </p:cNvSpPr>
            <p:nvPr/>
          </p:nvSpPr>
          <p:spPr bwMode="auto">
            <a:xfrm>
              <a:off x="7731480" y="4668834"/>
              <a:ext cx="343832" cy="82552"/>
            </a:xfrm>
            <a:custGeom>
              <a:avLst/>
              <a:gdLst>
                <a:gd name="T0" fmla="*/ 2147483646 w 199"/>
                <a:gd name="T1" fmla="*/ 0 h 52"/>
                <a:gd name="T2" fmla="*/ 2147483646 w 199"/>
                <a:gd name="T3" fmla="*/ 2147483646 h 52"/>
                <a:gd name="T4" fmla="*/ 2147483646 w 199"/>
                <a:gd name="T5" fmla="*/ 2147483646 h 52"/>
                <a:gd name="T6" fmla="*/ 0 w 199"/>
                <a:gd name="T7" fmla="*/ 2147483646 h 52"/>
                <a:gd name="T8" fmla="*/ 0 w 199"/>
                <a:gd name="T9" fmla="*/ 2147483646 h 52"/>
                <a:gd name="T10" fmla="*/ 2147483646 w 199"/>
                <a:gd name="T11" fmla="*/ 0 h 52"/>
                <a:gd name="T12" fmla="*/ 2147483646 w 199"/>
                <a:gd name="T13" fmla="*/ 2147483646 h 52"/>
                <a:gd name="T14" fmla="*/ 2147483646 w 199"/>
                <a:gd name="T15" fmla="*/ 2147483646 h 52"/>
                <a:gd name="T16" fmla="*/ 2147483646 w 199"/>
                <a:gd name="T17" fmla="*/ 2147483646 h 52"/>
                <a:gd name="T18" fmla="*/ 0 w 199"/>
                <a:gd name="T19" fmla="*/ 2147483646 h 52"/>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199"/>
                <a:gd name="T31" fmla="*/ 0 h 52"/>
                <a:gd name="T32" fmla="*/ 199 w 199"/>
                <a:gd name="T33" fmla="*/ 52 h 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9" h="52">
                  <a:moveTo>
                    <a:pt x="0" y="49"/>
                  </a:moveTo>
                  <a:lnTo>
                    <a:pt x="116" y="0"/>
                  </a:lnTo>
                  <a:lnTo>
                    <a:pt x="199" y="52"/>
                  </a:lnTo>
                  <a:lnTo>
                    <a:pt x="151" y="51"/>
                  </a:lnTo>
                  <a:lnTo>
                    <a:pt x="105" y="22"/>
                  </a:lnTo>
                  <a:lnTo>
                    <a:pt x="0" y="49"/>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92" name="Freeform 382">
              <a:extLst>
                <a:ext uri="{FF2B5EF4-FFF2-40B4-BE49-F238E27FC236}">
                  <a16:creationId xmlns:a16="http://schemas.microsoft.com/office/drawing/2014/main" id="{ED5AF931-02CB-4D97-BC19-DFFAA2616D72}"/>
                </a:ext>
              </a:extLst>
            </p:cNvPr>
            <p:cNvSpPr>
              <a:spLocks/>
            </p:cNvSpPr>
            <p:nvPr/>
          </p:nvSpPr>
          <p:spPr bwMode="auto">
            <a:xfrm>
              <a:off x="7634380" y="4630741"/>
              <a:ext cx="530077" cy="150811"/>
            </a:xfrm>
            <a:custGeom>
              <a:avLst/>
              <a:gdLst>
                <a:gd name="T0" fmla="*/ 2147483646 w 308"/>
                <a:gd name="T1" fmla="*/ 0 h 95"/>
                <a:gd name="T2" fmla="*/ 2147483646 w 308"/>
                <a:gd name="T3" fmla="*/ 2147483646 h 95"/>
                <a:gd name="T4" fmla="*/ 2147483646 w 308"/>
                <a:gd name="T5" fmla="*/ 2147483646 h 95"/>
                <a:gd name="T6" fmla="*/ 0 w 308"/>
                <a:gd name="T7" fmla="*/ 2147483646 h 95"/>
                <a:gd name="T8" fmla="*/ 0 w 308"/>
                <a:gd name="T9" fmla="*/ 2147483646 h 95"/>
                <a:gd name="T10" fmla="*/ 2147483646 w 308"/>
                <a:gd name="T11" fmla="*/ 2147483646 h 95"/>
                <a:gd name="T12" fmla="*/ 2147483646 w 308"/>
                <a:gd name="T13" fmla="*/ 2147483646 h 95"/>
                <a:gd name="T14" fmla="*/ 2147483646 w 308"/>
                <a:gd name="T15" fmla="*/ 2147483646 h 95"/>
                <a:gd name="T16" fmla="*/ 2147483646 w 308"/>
                <a:gd name="T17" fmla="*/ 2147483646 h 95"/>
                <a:gd name="T18" fmla="*/ 2147483646 w 308"/>
                <a:gd name="T19" fmla="*/ 2147483646 h 95"/>
                <a:gd name="T20" fmla="*/ 2147483646 w 308"/>
                <a:gd name="T21" fmla="*/ 0 h 95"/>
                <a:gd name="T22" fmla="*/ 2147483646 w 308"/>
                <a:gd name="T23" fmla="*/ 2147483646 h 95"/>
                <a:gd name="T24" fmla="*/ 2147483646 w 308"/>
                <a:gd name="T25" fmla="*/ 2147483646 h 95"/>
                <a:gd name="T26" fmla="*/ 2147483646 w 308"/>
                <a:gd name="T27" fmla="*/ 2147483646 h 95"/>
                <a:gd name="T28" fmla="*/ 0 w 308"/>
                <a:gd name="T29" fmla="*/ 2147483646 h 95"/>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08"/>
                <a:gd name="T46" fmla="*/ 0 h 95"/>
                <a:gd name="T47" fmla="*/ 308 w 308"/>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08" h="95">
                  <a:moveTo>
                    <a:pt x="0" y="77"/>
                  </a:moveTo>
                  <a:lnTo>
                    <a:pt x="24" y="86"/>
                  </a:lnTo>
                  <a:lnTo>
                    <a:pt x="291" y="86"/>
                  </a:lnTo>
                  <a:lnTo>
                    <a:pt x="165" y="6"/>
                  </a:lnTo>
                  <a:lnTo>
                    <a:pt x="25" y="65"/>
                  </a:lnTo>
                  <a:lnTo>
                    <a:pt x="155" y="2"/>
                  </a:lnTo>
                  <a:lnTo>
                    <a:pt x="170" y="0"/>
                  </a:lnTo>
                  <a:lnTo>
                    <a:pt x="308" y="84"/>
                  </a:lnTo>
                  <a:lnTo>
                    <a:pt x="302" y="95"/>
                  </a:lnTo>
                  <a:lnTo>
                    <a:pt x="12" y="94"/>
                  </a:lnTo>
                  <a:lnTo>
                    <a:pt x="0" y="77"/>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93" name="Freeform 383">
              <a:extLst>
                <a:ext uri="{FF2B5EF4-FFF2-40B4-BE49-F238E27FC236}">
                  <a16:creationId xmlns:a16="http://schemas.microsoft.com/office/drawing/2014/main" id="{0A0EA157-8A1C-4242-90FB-4DD45B88DF62}"/>
                </a:ext>
              </a:extLst>
            </p:cNvPr>
            <p:cNvSpPr>
              <a:spLocks/>
            </p:cNvSpPr>
            <p:nvPr/>
          </p:nvSpPr>
          <p:spPr bwMode="auto">
            <a:xfrm>
              <a:off x="7659846" y="4773616"/>
              <a:ext cx="93918" cy="38103"/>
            </a:xfrm>
            <a:custGeom>
              <a:avLst/>
              <a:gdLst>
                <a:gd name="T0" fmla="*/ 2147483646 w 55"/>
                <a:gd name="T1" fmla="*/ 0 h 24"/>
                <a:gd name="T2" fmla="*/ 2147483646 w 55"/>
                <a:gd name="T3" fmla="*/ 2147483646 h 24"/>
                <a:gd name="T4" fmla="*/ 2147483646 w 55"/>
                <a:gd name="T5" fmla="*/ 2147483646 h 24"/>
                <a:gd name="T6" fmla="*/ 0 w 55"/>
                <a:gd name="T7" fmla="*/ 2147483646 h 24"/>
                <a:gd name="T8" fmla="*/ 0 w 55"/>
                <a:gd name="T9" fmla="*/ 2147483646 h 24"/>
                <a:gd name="T10" fmla="*/ 2147483646 w 55"/>
                <a:gd name="T11" fmla="*/ 2147483646 h 24"/>
                <a:gd name="T12" fmla="*/ 2147483646 w 55"/>
                <a:gd name="T13" fmla="*/ 2147483646 h 24"/>
                <a:gd name="T14" fmla="*/ 2147483646 w 55"/>
                <a:gd name="T15" fmla="*/ 0 h 24"/>
                <a:gd name="T16" fmla="*/ 2147483646 w 55"/>
                <a:gd name="T17" fmla="*/ 2147483646 h 24"/>
                <a:gd name="T18" fmla="*/ 2147483646 w 55"/>
                <a:gd name="T19" fmla="*/ 2147483646 h 24"/>
                <a:gd name="T20" fmla="*/ 2147483646 w 55"/>
                <a:gd name="T21" fmla="*/ 2147483646 h 24"/>
                <a:gd name="T22" fmla="*/ 2147483646 w 55"/>
                <a:gd name="T23" fmla="*/ 2147483646 h 24"/>
                <a:gd name="T24" fmla="*/ 0 w 55"/>
                <a:gd name="T25" fmla="*/ 2147483646 h 24"/>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5"/>
                <a:gd name="T40" fmla="*/ 0 h 24"/>
                <a:gd name="T41" fmla="*/ 55 w 55"/>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5" h="24">
                  <a:moveTo>
                    <a:pt x="0" y="1"/>
                  </a:moveTo>
                  <a:lnTo>
                    <a:pt x="8" y="24"/>
                  </a:lnTo>
                  <a:lnTo>
                    <a:pt x="50" y="23"/>
                  </a:lnTo>
                  <a:lnTo>
                    <a:pt x="55" y="0"/>
                  </a:lnTo>
                  <a:lnTo>
                    <a:pt x="37" y="1"/>
                  </a:lnTo>
                  <a:lnTo>
                    <a:pt x="38" y="17"/>
                  </a:lnTo>
                  <a:lnTo>
                    <a:pt x="11" y="16"/>
                  </a:lnTo>
                  <a:lnTo>
                    <a:pt x="11" y="1"/>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94" name="Freeform 384">
              <a:extLst>
                <a:ext uri="{FF2B5EF4-FFF2-40B4-BE49-F238E27FC236}">
                  <a16:creationId xmlns:a16="http://schemas.microsoft.com/office/drawing/2014/main" id="{448710A9-4640-4038-A27D-F40B876FA43F}"/>
                </a:ext>
              </a:extLst>
            </p:cNvPr>
            <p:cNvSpPr>
              <a:spLocks/>
            </p:cNvSpPr>
            <p:nvPr/>
          </p:nvSpPr>
          <p:spPr bwMode="auto">
            <a:xfrm>
              <a:off x="7758537" y="4775197"/>
              <a:ext cx="103473" cy="36511"/>
            </a:xfrm>
            <a:custGeom>
              <a:avLst/>
              <a:gdLst>
                <a:gd name="T0" fmla="*/ 2147483646 w 60"/>
                <a:gd name="T1" fmla="*/ 0 h 23"/>
                <a:gd name="T2" fmla="*/ 2147483646 w 60"/>
                <a:gd name="T3" fmla="*/ 2147483646 h 23"/>
                <a:gd name="T4" fmla="*/ 2147483646 w 60"/>
                <a:gd name="T5" fmla="*/ 2147483646 h 23"/>
                <a:gd name="T6" fmla="*/ 0 w 60"/>
                <a:gd name="T7" fmla="*/ 2147483646 h 23"/>
                <a:gd name="T8" fmla="*/ 0 w 60"/>
                <a:gd name="T9" fmla="*/ 2147483646 h 23"/>
                <a:gd name="T10" fmla="*/ 2147483646 w 60"/>
                <a:gd name="T11" fmla="*/ 2147483646 h 23"/>
                <a:gd name="T12" fmla="*/ 2147483646 w 60"/>
                <a:gd name="T13" fmla="*/ 2147483646 h 23"/>
                <a:gd name="T14" fmla="*/ 2147483646 w 60"/>
                <a:gd name="T15" fmla="*/ 0 h 23"/>
                <a:gd name="T16" fmla="*/ 2147483646 w 60"/>
                <a:gd name="T17" fmla="*/ 0 h 23"/>
                <a:gd name="T18" fmla="*/ 2147483646 w 60"/>
                <a:gd name="T19" fmla="*/ 2147483646 h 23"/>
                <a:gd name="T20" fmla="*/ 2147483646 w 60"/>
                <a:gd name="T21" fmla="*/ 2147483646 h 23"/>
                <a:gd name="T22" fmla="*/ 2147483646 w 60"/>
                <a:gd name="T23" fmla="*/ 0 h 23"/>
                <a:gd name="T24" fmla="*/ 0 w 60"/>
                <a:gd name="T25" fmla="*/ 2147483646 h 23"/>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
                <a:gd name="T40" fmla="*/ 0 h 23"/>
                <a:gd name="T41" fmla="*/ 60 w 60"/>
                <a:gd name="T42" fmla="*/ 23 h 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 h="23">
                  <a:moveTo>
                    <a:pt x="0" y="1"/>
                  </a:moveTo>
                  <a:lnTo>
                    <a:pt x="2" y="21"/>
                  </a:lnTo>
                  <a:lnTo>
                    <a:pt x="52" y="23"/>
                  </a:lnTo>
                  <a:lnTo>
                    <a:pt x="60" y="0"/>
                  </a:lnTo>
                  <a:lnTo>
                    <a:pt x="36" y="0"/>
                  </a:lnTo>
                  <a:lnTo>
                    <a:pt x="43" y="16"/>
                  </a:lnTo>
                  <a:lnTo>
                    <a:pt x="10" y="16"/>
                  </a:lnTo>
                  <a:lnTo>
                    <a:pt x="10"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95" name="Freeform 385">
              <a:extLst>
                <a:ext uri="{FF2B5EF4-FFF2-40B4-BE49-F238E27FC236}">
                  <a16:creationId xmlns:a16="http://schemas.microsoft.com/office/drawing/2014/main" id="{DED2B280-F43C-4838-B2C1-D7105005D01E}"/>
                </a:ext>
              </a:extLst>
            </p:cNvPr>
            <p:cNvSpPr>
              <a:spLocks/>
            </p:cNvSpPr>
            <p:nvPr/>
          </p:nvSpPr>
          <p:spPr bwMode="auto">
            <a:xfrm>
              <a:off x="7914543" y="4775197"/>
              <a:ext cx="109837" cy="38103"/>
            </a:xfrm>
            <a:custGeom>
              <a:avLst/>
              <a:gdLst>
                <a:gd name="T0" fmla="*/ 2147483646 w 64"/>
                <a:gd name="T1" fmla="*/ 0 h 24"/>
                <a:gd name="T2" fmla="*/ 2147483646 w 64"/>
                <a:gd name="T3" fmla="*/ 2147483646 h 24"/>
                <a:gd name="T4" fmla="*/ 2147483646 w 64"/>
                <a:gd name="T5" fmla="*/ 2147483646 h 24"/>
                <a:gd name="T6" fmla="*/ 0 w 64"/>
                <a:gd name="T7" fmla="*/ 2147483646 h 24"/>
                <a:gd name="T8" fmla="*/ 0 w 64"/>
                <a:gd name="T9" fmla="*/ 2147483646 h 24"/>
                <a:gd name="T10" fmla="*/ 2147483646 w 64"/>
                <a:gd name="T11" fmla="*/ 2147483646 h 24"/>
                <a:gd name="T12" fmla="*/ 2147483646 w 64"/>
                <a:gd name="T13" fmla="*/ 2147483646 h 24"/>
                <a:gd name="T14" fmla="*/ 2147483646 w 64"/>
                <a:gd name="T15" fmla="*/ 0 h 24"/>
                <a:gd name="T16" fmla="*/ 2147483646 w 64"/>
                <a:gd name="T17" fmla="*/ 0 h 24"/>
                <a:gd name="T18" fmla="*/ 2147483646 w 64"/>
                <a:gd name="T19" fmla="*/ 2147483646 h 24"/>
                <a:gd name="T20" fmla="*/ 2147483646 w 64"/>
                <a:gd name="T21" fmla="*/ 2147483646 h 24"/>
                <a:gd name="T22" fmla="*/ 2147483646 w 64"/>
                <a:gd name="T23" fmla="*/ 2147483646 h 24"/>
                <a:gd name="T24" fmla="*/ 0 w 64"/>
                <a:gd name="T25" fmla="*/ 2147483646 h 24"/>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4"/>
                <a:gd name="T40" fmla="*/ 0 h 24"/>
                <a:gd name="T41" fmla="*/ 64 w 64"/>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4" h="24">
                  <a:moveTo>
                    <a:pt x="0" y="1"/>
                  </a:moveTo>
                  <a:lnTo>
                    <a:pt x="5" y="24"/>
                  </a:lnTo>
                  <a:lnTo>
                    <a:pt x="55" y="23"/>
                  </a:lnTo>
                  <a:lnTo>
                    <a:pt x="64" y="0"/>
                  </a:lnTo>
                  <a:lnTo>
                    <a:pt x="46" y="0"/>
                  </a:lnTo>
                  <a:lnTo>
                    <a:pt x="47" y="18"/>
                  </a:lnTo>
                  <a:lnTo>
                    <a:pt x="11" y="18"/>
                  </a:lnTo>
                  <a:lnTo>
                    <a:pt x="14" y="3"/>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96" name="Freeform 386">
              <a:extLst>
                <a:ext uri="{FF2B5EF4-FFF2-40B4-BE49-F238E27FC236}">
                  <a16:creationId xmlns:a16="http://schemas.microsoft.com/office/drawing/2014/main" id="{FE0D7A6D-2B31-4E54-AFE8-2276741DCB54}"/>
                </a:ext>
              </a:extLst>
            </p:cNvPr>
            <p:cNvSpPr>
              <a:spLocks/>
            </p:cNvSpPr>
            <p:nvPr/>
          </p:nvSpPr>
          <p:spPr bwMode="auto">
            <a:xfrm>
              <a:off x="8027563" y="4770433"/>
              <a:ext cx="113019" cy="44448"/>
            </a:xfrm>
            <a:custGeom>
              <a:avLst/>
              <a:gdLst>
                <a:gd name="T0" fmla="*/ 2147483646 w 66"/>
                <a:gd name="T1" fmla="*/ 0 h 28"/>
                <a:gd name="T2" fmla="*/ 2147483646 w 66"/>
                <a:gd name="T3" fmla="*/ 2147483646 h 28"/>
                <a:gd name="T4" fmla="*/ 2147483646 w 66"/>
                <a:gd name="T5" fmla="*/ 2147483646 h 28"/>
                <a:gd name="T6" fmla="*/ 0 w 66"/>
                <a:gd name="T7" fmla="*/ 2147483646 h 28"/>
                <a:gd name="T8" fmla="*/ 0 w 66"/>
                <a:gd name="T9" fmla="*/ 2147483646 h 28"/>
                <a:gd name="T10" fmla="*/ 2147483646 w 66"/>
                <a:gd name="T11" fmla="*/ 2147483646 h 28"/>
                <a:gd name="T12" fmla="*/ 2147483646 w 66"/>
                <a:gd name="T13" fmla="*/ 2147483646 h 28"/>
                <a:gd name="T14" fmla="*/ 2147483646 w 66"/>
                <a:gd name="T15" fmla="*/ 0 h 28"/>
                <a:gd name="T16" fmla="*/ 2147483646 w 66"/>
                <a:gd name="T17" fmla="*/ 0 h 28"/>
                <a:gd name="T18" fmla="*/ 2147483646 w 66"/>
                <a:gd name="T19" fmla="*/ 2147483646 h 28"/>
                <a:gd name="T20" fmla="*/ 2147483646 w 66"/>
                <a:gd name="T21" fmla="*/ 2147483646 h 28"/>
                <a:gd name="T22" fmla="*/ 2147483646 w 66"/>
                <a:gd name="T23" fmla="*/ 0 h 28"/>
                <a:gd name="T24" fmla="*/ 0 w 66"/>
                <a:gd name="T25" fmla="*/ 2147483646 h 28"/>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6"/>
                <a:gd name="T40" fmla="*/ 0 h 28"/>
                <a:gd name="T41" fmla="*/ 66 w 66"/>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6" h="28">
                  <a:moveTo>
                    <a:pt x="0" y="1"/>
                  </a:moveTo>
                  <a:lnTo>
                    <a:pt x="10" y="26"/>
                  </a:lnTo>
                  <a:lnTo>
                    <a:pt x="55" y="28"/>
                  </a:lnTo>
                  <a:lnTo>
                    <a:pt x="66" y="0"/>
                  </a:lnTo>
                  <a:lnTo>
                    <a:pt x="45" y="0"/>
                  </a:lnTo>
                  <a:lnTo>
                    <a:pt x="45" y="22"/>
                  </a:lnTo>
                  <a:lnTo>
                    <a:pt x="15" y="20"/>
                  </a:lnTo>
                  <a:lnTo>
                    <a:pt x="25"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97" name="Freeform 387">
              <a:extLst>
                <a:ext uri="{FF2B5EF4-FFF2-40B4-BE49-F238E27FC236}">
                  <a16:creationId xmlns:a16="http://schemas.microsoft.com/office/drawing/2014/main" id="{A3B0B5CA-BE2D-45FF-933D-0E9154FA673A}"/>
                </a:ext>
              </a:extLst>
            </p:cNvPr>
            <p:cNvSpPr>
              <a:spLocks/>
            </p:cNvSpPr>
            <p:nvPr/>
          </p:nvSpPr>
          <p:spPr bwMode="auto">
            <a:xfrm>
              <a:off x="7701232" y="4806945"/>
              <a:ext cx="38203" cy="155576"/>
            </a:xfrm>
            <a:custGeom>
              <a:avLst/>
              <a:gdLst>
                <a:gd name="T0" fmla="*/ 2147483646 w 22"/>
                <a:gd name="T1" fmla="*/ 0 h 98"/>
                <a:gd name="T2" fmla="*/ 2147483646 w 22"/>
                <a:gd name="T3" fmla="*/ 2147483646 h 98"/>
                <a:gd name="T4" fmla="*/ 2147483646 w 22"/>
                <a:gd name="T5" fmla="*/ 2147483646 h 98"/>
                <a:gd name="T6" fmla="*/ 0 w 22"/>
                <a:gd name="T7" fmla="*/ 2147483646 h 98"/>
                <a:gd name="T8" fmla="*/ 2147483646 w 22"/>
                <a:gd name="T9" fmla="*/ 0 h 98"/>
                <a:gd name="T10" fmla="*/ 2147483646 w 22"/>
                <a:gd name="T11" fmla="*/ 2147483646 h 98"/>
                <a:gd name="T12" fmla="*/ 2147483646 w 22"/>
                <a:gd name="T13" fmla="*/ 2147483646 h 98"/>
                <a:gd name="T14" fmla="*/ 2147483646 w 22"/>
                <a:gd name="T15" fmla="*/ 2147483646 h 98"/>
                <a:gd name="T16" fmla="*/ 2147483646 w 22"/>
                <a:gd name="T17" fmla="*/ 2147483646 h 98"/>
                <a:gd name="T18" fmla="*/ 0 w 22"/>
                <a:gd name="T19" fmla="*/ 2147483646 h 98"/>
                <a:gd name="T20" fmla="*/ 0 w 22"/>
                <a:gd name="T21" fmla="*/ 0 h 98"/>
                <a:gd name="T22" fmla="*/ 2147483646 w 22"/>
                <a:gd name="T23" fmla="*/ 0 h 98"/>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98"/>
                <a:gd name="T38" fmla="*/ 22 w 22"/>
                <a:gd name="T39" fmla="*/ 98 h 9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98">
                  <a:moveTo>
                    <a:pt x="17" y="0"/>
                  </a:moveTo>
                  <a:lnTo>
                    <a:pt x="22" y="98"/>
                  </a:lnTo>
                  <a:lnTo>
                    <a:pt x="14" y="97"/>
                  </a:lnTo>
                  <a:lnTo>
                    <a:pt x="9" y="23"/>
                  </a:lnTo>
                  <a:lnTo>
                    <a:pt x="5" y="96"/>
                  </a:lnTo>
                  <a:lnTo>
                    <a:pt x="0" y="98"/>
                  </a:lnTo>
                  <a:lnTo>
                    <a:pt x="0"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98" name="Freeform 388">
              <a:extLst>
                <a:ext uri="{FF2B5EF4-FFF2-40B4-BE49-F238E27FC236}">
                  <a16:creationId xmlns:a16="http://schemas.microsoft.com/office/drawing/2014/main" id="{761B80DE-526D-4941-BB35-861824713D98}"/>
                </a:ext>
              </a:extLst>
            </p:cNvPr>
            <p:cNvSpPr>
              <a:spLocks/>
            </p:cNvSpPr>
            <p:nvPr/>
          </p:nvSpPr>
          <p:spPr bwMode="auto">
            <a:xfrm>
              <a:off x="7680539" y="4810128"/>
              <a:ext cx="12737" cy="144466"/>
            </a:xfrm>
            <a:custGeom>
              <a:avLst/>
              <a:gdLst>
                <a:gd name="T0" fmla="*/ 2147483646 w 8"/>
                <a:gd name="T1" fmla="*/ 0 h 91"/>
                <a:gd name="T2" fmla="*/ 2147483646 w 8"/>
                <a:gd name="T3" fmla="*/ 2147483646 h 91"/>
                <a:gd name="T4" fmla="*/ 2147483646 w 8"/>
                <a:gd name="T5" fmla="*/ 2147483646 h 91"/>
                <a:gd name="T6" fmla="*/ 0 w 8"/>
                <a:gd name="T7" fmla="*/ 2147483646 h 91"/>
                <a:gd name="T8" fmla="*/ 2147483646 w 8"/>
                <a:gd name="T9" fmla="*/ 0 h 91"/>
                <a:gd name="T10" fmla="*/ 0 w 8"/>
                <a:gd name="T11" fmla="*/ 2147483646 h 91"/>
                <a:gd name="T12" fmla="*/ 2147483646 w 8"/>
                <a:gd name="T13" fmla="*/ 2147483646 h 91"/>
                <a:gd name="T14" fmla="*/ 2147483646 w 8"/>
                <a:gd name="T15" fmla="*/ 0 h 91"/>
                <a:gd name="T16" fmla="*/ 2147483646 w 8"/>
                <a:gd name="T17" fmla="*/ 0 h 91"/>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8"/>
                <a:gd name="T28" fmla="*/ 0 h 91"/>
                <a:gd name="T29" fmla="*/ 8 w 8"/>
                <a:gd name="T30" fmla="*/ 91 h 9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91">
                  <a:moveTo>
                    <a:pt x="2" y="0"/>
                  </a:moveTo>
                  <a:lnTo>
                    <a:pt x="0" y="90"/>
                  </a:lnTo>
                  <a:lnTo>
                    <a:pt x="4" y="91"/>
                  </a:lnTo>
                  <a:lnTo>
                    <a:pt x="8"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899" name="Freeform 389">
              <a:extLst>
                <a:ext uri="{FF2B5EF4-FFF2-40B4-BE49-F238E27FC236}">
                  <a16:creationId xmlns:a16="http://schemas.microsoft.com/office/drawing/2014/main" id="{78857AFA-2A12-431A-AE75-72E28B0C2DAA}"/>
                </a:ext>
              </a:extLst>
            </p:cNvPr>
            <p:cNvSpPr>
              <a:spLocks/>
            </p:cNvSpPr>
            <p:nvPr/>
          </p:nvSpPr>
          <p:spPr bwMode="auto">
            <a:xfrm>
              <a:off x="7771275" y="4803772"/>
              <a:ext cx="19101" cy="149220"/>
            </a:xfrm>
            <a:custGeom>
              <a:avLst/>
              <a:gdLst>
                <a:gd name="T0" fmla="*/ 2147483646 w 11"/>
                <a:gd name="T1" fmla="*/ 0 h 94"/>
                <a:gd name="T2" fmla="*/ 2147483646 w 11"/>
                <a:gd name="T3" fmla="*/ 2147483646 h 94"/>
                <a:gd name="T4" fmla="*/ 2147483646 w 11"/>
                <a:gd name="T5" fmla="*/ 2147483646 h 94"/>
                <a:gd name="T6" fmla="*/ 0 w 11"/>
                <a:gd name="T7" fmla="*/ 2147483646 h 94"/>
                <a:gd name="T8" fmla="*/ 2147483646 w 11"/>
                <a:gd name="T9" fmla="*/ 2147483646 h 94"/>
                <a:gd name="T10" fmla="*/ 0 w 11"/>
                <a:gd name="T11" fmla="*/ 2147483646 h 94"/>
                <a:gd name="T12" fmla="*/ 2147483646 w 11"/>
                <a:gd name="T13" fmla="*/ 2147483646 h 94"/>
                <a:gd name="T14" fmla="*/ 2147483646 w 11"/>
                <a:gd name="T15" fmla="*/ 0 h 94"/>
                <a:gd name="T16" fmla="*/ 2147483646 w 11"/>
                <a:gd name="T17" fmla="*/ 2147483646 h 94"/>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1"/>
                <a:gd name="T28" fmla="*/ 0 h 94"/>
                <a:gd name="T29" fmla="*/ 11 w 11"/>
                <a:gd name="T30" fmla="*/ 94 h 9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94">
                  <a:moveTo>
                    <a:pt x="3" y="1"/>
                  </a:moveTo>
                  <a:lnTo>
                    <a:pt x="0" y="94"/>
                  </a:lnTo>
                  <a:lnTo>
                    <a:pt x="6" y="94"/>
                  </a:lnTo>
                  <a:lnTo>
                    <a:pt x="11" y="0"/>
                  </a:lnTo>
                  <a:lnTo>
                    <a:pt x="3"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00" name="Freeform 390">
              <a:extLst>
                <a:ext uri="{FF2B5EF4-FFF2-40B4-BE49-F238E27FC236}">
                  <a16:creationId xmlns:a16="http://schemas.microsoft.com/office/drawing/2014/main" id="{7CB220D7-1752-4F59-92A6-238BBCE07E5A}"/>
                </a:ext>
              </a:extLst>
            </p:cNvPr>
            <p:cNvSpPr>
              <a:spLocks/>
            </p:cNvSpPr>
            <p:nvPr/>
          </p:nvSpPr>
          <p:spPr bwMode="auto">
            <a:xfrm>
              <a:off x="7793559" y="4803772"/>
              <a:ext cx="41385" cy="158748"/>
            </a:xfrm>
            <a:custGeom>
              <a:avLst/>
              <a:gdLst>
                <a:gd name="T0" fmla="*/ 2147483646 w 24"/>
                <a:gd name="T1" fmla="*/ 0 h 100"/>
                <a:gd name="T2" fmla="*/ 2147483646 w 24"/>
                <a:gd name="T3" fmla="*/ 2147483646 h 100"/>
                <a:gd name="T4" fmla="*/ 2147483646 w 24"/>
                <a:gd name="T5" fmla="*/ 2147483646 h 100"/>
                <a:gd name="T6" fmla="*/ 0 w 24"/>
                <a:gd name="T7" fmla="*/ 2147483646 h 100"/>
                <a:gd name="T8" fmla="*/ 2147483646 w 24"/>
                <a:gd name="T9" fmla="*/ 0 h 100"/>
                <a:gd name="T10" fmla="*/ 0 w 24"/>
                <a:gd name="T11" fmla="*/ 2147483646 h 100"/>
                <a:gd name="T12" fmla="*/ 2147483646 w 24"/>
                <a:gd name="T13" fmla="*/ 2147483646 h 100"/>
                <a:gd name="T14" fmla="*/ 2147483646 w 24"/>
                <a:gd name="T15" fmla="*/ 2147483646 h 100"/>
                <a:gd name="T16" fmla="*/ 2147483646 w 24"/>
                <a:gd name="T17" fmla="*/ 2147483646 h 100"/>
                <a:gd name="T18" fmla="*/ 2147483646 w 24"/>
                <a:gd name="T19" fmla="*/ 2147483646 h 100"/>
                <a:gd name="T20" fmla="*/ 2147483646 w 24"/>
                <a:gd name="T21" fmla="*/ 2147483646 h 100"/>
                <a:gd name="T22" fmla="*/ 2147483646 w 24"/>
                <a:gd name="T23" fmla="*/ 0 h 100"/>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100"/>
                <a:gd name="T38" fmla="*/ 24 w 24"/>
                <a:gd name="T39" fmla="*/ 100 h 10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100">
                  <a:moveTo>
                    <a:pt x="5" y="0"/>
                  </a:moveTo>
                  <a:lnTo>
                    <a:pt x="0" y="97"/>
                  </a:lnTo>
                  <a:lnTo>
                    <a:pt x="5" y="97"/>
                  </a:lnTo>
                  <a:lnTo>
                    <a:pt x="13" y="14"/>
                  </a:lnTo>
                  <a:lnTo>
                    <a:pt x="14" y="97"/>
                  </a:lnTo>
                  <a:lnTo>
                    <a:pt x="24" y="100"/>
                  </a:lnTo>
                  <a:lnTo>
                    <a:pt x="21" y="1"/>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01" name="Freeform 391">
              <a:extLst>
                <a:ext uri="{FF2B5EF4-FFF2-40B4-BE49-F238E27FC236}">
                  <a16:creationId xmlns:a16="http://schemas.microsoft.com/office/drawing/2014/main" id="{96045FA2-280A-432E-AE77-CCE4956AC773}"/>
                </a:ext>
              </a:extLst>
            </p:cNvPr>
            <p:cNvSpPr>
              <a:spLocks/>
            </p:cNvSpPr>
            <p:nvPr/>
          </p:nvSpPr>
          <p:spPr bwMode="auto">
            <a:xfrm>
              <a:off x="7930463" y="4810128"/>
              <a:ext cx="44567" cy="144466"/>
            </a:xfrm>
            <a:custGeom>
              <a:avLst/>
              <a:gdLst>
                <a:gd name="T0" fmla="*/ 2147483646 w 26"/>
                <a:gd name="T1" fmla="*/ 0 h 91"/>
                <a:gd name="T2" fmla="*/ 2147483646 w 26"/>
                <a:gd name="T3" fmla="*/ 2147483646 h 91"/>
                <a:gd name="T4" fmla="*/ 2147483646 w 26"/>
                <a:gd name="T5" fmla="*/ 2147483646 h 91"/>
                <a:gd name="T6" fmla="*/ 0 w 26"/>
                <a:gd name="T7" fmla="*/ 2147483646 h 91"/>
                <a:gd name="T8" fmla="*/ 2147483646 w 26"/>
                <a:gd name="T9" fmla="*/ 0 h 91"/>
                <a:gd name="T10" fmla="*/ 0 w 26"/>
                <a:gd name="T11" fmla="*/ 2147483646 h 91"/>
                <a:gd name="T12" fmla="*/ 2147483646 w 26"/>
                <a:gd name="T13" fmla="*/ 2147483646 h 91"/>
                <a:gd name="T14" fmla="*/ 2147483646 w 26"/>
                <a:gd name="T15" fmla="*/ 2147483646 h 91"/>
                <a:gd name="T16" fmla="*/ 2147483646 w 26"/>
                <a:gd name="T17" fmla="*/ 2147483646 h 91"/>
                <a:gd name="T18" fmla="*/ 2147483646 w 26"/>
                <a:gd name="T19" fmla="*/ 2147483646 h 91"/>
                <a:gd name="T20" fmla="*/ 2147483646 w 26"/>
                <a:gd name="T21" fmla="*/ 0 h 91"/>
                <a:gd name="T22" fmla="*/ 2147483646 w 26"/>
                <a:gd name="T23" fmla="*/ 0 h 91"/>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91"/>
                <a:gd name="T38" fmla="*/ 26 w 26"/>
                <a:gd name="T39" fmla="*/ 91 h 9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91">
                  <a:moveTo>
                    <a:pt x="3" y="0"/>
                  </a:moveTo>
                  <a:lnTo>
                    <a:pt x="0" y="91"/>
                  </a:lnTo>
                  <a:lnTo>
                    <a:pt x="9" y="89"/>
                  </a:lnTo>
                  <a:lnTo>
                    <a:pt x="15" y="13"/>
                  </a:lnTo>
                  <a:lnTo>
                    <a:pt x="20" y="90"/>
                  </a:lnTo>
                  <a:lnTo>
                    <a:pt x="26" y="90"/>
                  </a:lnTo>
                  <a:lnTo>
                    <a:pt x="25" y="0"/>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02" name="Freeform 392">
              <a:extLst>
                <a:ext uri="{FF2B5EF4-FFF2-40B4-BE49-F238E27FC236}">
                  <a16:creationId xmlns:a16="http://schemas.microsoft.com/office/drawing/2014/main" id="{84130D6B-C142-406E-9AA4-3170F57EBD6D}"/>
                </a:ext>
              </a:extLst>
            </p:cNvPr>
            <p:cNvSpPr>
              <a:spLocks/>
            </p:cNvSpPr>
            <p:nvPr/>
          </p:nvSpPr>
          <p:spPr bwMode="auto">
            <a:xfrm>
              <a:off x="7986177" y="4810128"/>
              <a:ext cx="12737" cy="142875"/>
            </a:xfrm>
            <a:custGeom>
              <a:avLst/>
              <a:gdLst>
                <a:gd name="T0" fmla="*/ 2147483646 w 8"/>
                <a:gd name="T1" fmla="*/ 0 h 90"/>
                <a:gd name="T2" fmla="*/ 2147483646 w 8"/>
                <a:gd name="T3" fmla="*/ 2147483646 h 90"/>
                <a:gd name="T4" fmla="*/ 2147483646 w 8"/>
                <a:gd name="T5" fmla="*/ 2147483646 h 90"/>
                <a:gd name="T6" fmla="*/ 0 w 8"/>
                <a:gd name="T7" fmla="*/ 2147483646 h 90"/>
                <a:gd name="T8" fmla="*/ 0 w 8"/>
                <a:gd name="T9" fmla="*/ 2147483646 h 90"/>
                <a:gd name="T10" fmla="*/ 2147483646 w 8"/>
                <a:gd name="T11" fmla="*/ 2147483646 h 90"/>
                <a:gd name="T12" fmla="*/ 2147483646 w 8"/>
                <a:gd name="T13" fmla="*/ 2147483646 h 90"/>
                <a:gd name="T14" fmla="*/ 2147483646 w 8"/>
                <a:gd name="T15" fmla="*/ 0 h 90"/>
                <a:gd name="T16" fmla="*/ 0 w 8"/>
                <a:gd name="T17" fmla="*/ 2147483646 h 90"/>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8"/>
                <a:gd name="T28" fmla="*/ 0 h 90"/>
                <a:gd name="T29" fmla="*/ 8 w 8"/>
                <a:gd name="T30" fmla="*/ 90 h 9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90">
                  <a:moveTo>
                    <a:pt x="0" y="1"/>
                  </a:moveTo>
                  <a:lnTo>
                    <a:pt x="1" y="89"/>
                  </a:lnTo>
                  <a:lnTo>
                    <a:pt x="8" y="90"/>
                  </a:lnTo>
                  <a:lnTo>
                    <a:pt x="6"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03" name="Freeform 393">
              <a:extLst>
                <a:ext uri="{FF2B5EF4-FFF2-40B4-BE49-F238E27FC236}">
                  <a16:creationId xmlns:a16="http://schemas.microsoft.com/office/drawing/2014/main" id="{8BD7D980-3657-41A4-979C-F071CA624132}"/>
                </a:ext>
              </a:extLst>
            </p:cNvPr>
            <p:cNvSpPr>
              <a:spLocks/>
            </p:cNvSpPr>
            <p:nvPr/>
          </p:nvSpPr>
          <p:spPr bwMode="auto">
            <a:xfrm>
              <a:off x="8043483" y="4808536"/>
              <a:ext cx="41385" cy="139702"/>
            </a:xfrm>
            <a:custGeom>
              <a:avLst/>
              <a:gdLst>
                <a:gd name="T0" fmla="*/ 2147483646 w 24"/>
                <a:gd name="T1" fmla="*/ 0 h 88"/>
                <a:gd name="T2" fmla="*/ 2147483646 w 24"/>
                <a:gd name="T3" fmla="*/ 2147483646 h 88"/>
                <a:gd name="T4" fmla="*/ 2147483646 w 24"/>
                <a:gd name="T5" fmla="*/ 2147483646 h 88"/>
                <a:gd name="T6" fmla="*/ 0 w 24"/>
                <a:gd name="T7" fmla="*/ 2147483646 h 88"/>
                <a:gd name="T8" fmla="*/ 2147483646 w 24"/>
                <a:gd name="T9" fmla="*/ 0 h 88"/>
                <a:gd name="T10" fmla="*/ 0 w 24"/>
                <a:gd name="T11" fmla="*/ 2147483646 h 88"/>
                <a:gd name="T12" fmla="*/ 2147483646 w 24"/>
                <a:gd name="T13" fmla="*/ 2147483646 h 88"/>
                <a:gd name="T14" fmla="*/ 2147483646 w 24"/>
                <a:gd name="T15" fmla="*/ 2147483646 h 88"/>
                <a:gd name="T16" fmla="*/ 2147483646 w 24"/>
                <a:gd name="T17" fmla="*/ 2147483646 h 88"/>
                <a:gd name="T18" fmla="*/ 2147483646 w 24"/>
                <a:gd name="T19" fmla="*/ 2147483646 h 88"/>
                <a:gd name="T20" fmla="*/ 2147483646 w 24"/>
                <a:gd name="T21" fmla="*/ 0 h 88"/>
                <a:gd name="T22" fmla="*/ 2147483646 w 24"/>
                <a:gd name="T23" fmla="*/ 0 h 88"/>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
                <a:gd name="T37" fmla="*/ 0 h 88"/>
                <a:gd name="T38" fmla="*/ 24 w 24"/>
                <a:gd name="T39" fmla="*/ 88 h 8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 h="88">
                  <a:moveTo>
                    <a:pt x="8" y="0"/>
                  </a:moveTo>
                  <a:lnTo>
                    <a:pt x="0" y="86"/>
                  </a:lnTo>
                  <a:lnTo>
                    <a:pt x="9" y="88"/>
                  </a:lnTo>
                  <a:lnTo>
                    <a:pt x="15" y="19"/>
                  </a:lnTo>
                  <a:lnTo>
                    <a:pt x="20" y="88"/>
                  </a:lnTo>
                  <a:lnTo>
                    <a:pt x="24" y="83"/>
                  </a:lnTo>
                  <a:lnTo>
                    <a:pt x="21" y="0"/>
                  </a:lnTo>
                  <a:lnTo>
                    <a:pt x="8"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04" name="Freeform 394">
              <a:extLst>
                <a:ext uri="{FF2B5EF4-FFF2-40B4-BE49-F238E27FC236}">
                  <a16:creationId xmlns:a16="http://schemas.microsoft.com/office/drawing/2014/main" id="{8A937480-8929-4B57-9DF0-E466BBE74861}"/>
                </a:ext>
              </a:extLst>
            </p:cNvPr>
            <p:cNvSpPr>
              <a:spLocks/>
            </p:cNvSpPr>
            <p:nvPr/>
          </p:nvSpPr>
          <p:spPr bwMode="auto">
            <a:xfrm>
              <a:off x="8094424" y="4810128"/>
              <a:ext cx="19101" cy="136529"/>
            </a:xfrm>
            <a:custGeom>
              <a:avLst/>
              <a:gdLst>
                <a:gd name="T0" fmla="*/ 2147483646 w 11"/>
                <a:gd name="T1" fmla="*/ 0 h 86"/>
                <a:gd name="T2" fmla="*/ 2147483646 w 11"/>
                <a:gd name="T3" fmla="*/ 2147483646 h 86"/>
                <a:gd name="T4" fmla="*/ 2147483646 w 11"/>
                <a:gd name="T5" fmla="*/ 2147483646 h 86"/>
                <a:gd name="T6" fmla="*/ 0 w 11"/>
                <a:gd name="T7" fmla="*/ 2147483646 h 86"/>
                <a:gd name="T8" fmla="*/ 0 w 11"/>
                <a:gd name="T9" fmla="*/ 0 h 86"/>
                <a:gd name="T10" fmla="*/ 2147483646 w 11"/>
                <a:gd name="T11" fmla="*/ 0 h 86"/>
                <a:gd name="T12" fmla="*/ 2147483646 w 11"/>
                <a:gd name="T13" fmla="*/ 2147483646 h 86"/>
                <a:gd name="T14" fmla="*/ 2147483646 w 11"/>
                <a:gd name="T15" fmla="*/ 2147483646 h 86"/>
                <a:gd name="T16" fmla="*/ 0 w 11"/>
                <a:gd name="T17" fmla="*/ 0 h 86"/>
                <a:gd name="T18" fmla="*/ 17694720 60000 65536"/>
                <a:gd name="T19" fmla="*/ 0 60000 65536"/>
                <a:gd name="T20" fmla="*/ 5898240 60000 65536"/>
                <a:gd name="T21" fmla="*/ 11796480 60000 65536"/>
                <a:gd name="T22" fmla="*/ 0 60000 65536"/>
                <a:gd name="T23" fmla="*/ 0 60000 65536"/>
                <a:gd name="T24" fmla="*/ 0 60000 65536"/>
                <a:gd name="T25" fmla="*/ 0 60000 65536"/>
                <a:gd name="T26" fmla="*/ 0 60000 65536"/>
                <a:gd name="T27" fmla="*/ 0 w 11"/>
                <a:gd name="T28" fmla="*/ 0 h 86"/>
                <a:gd name="T29" fmla="*/ 11 w 11"/>
                <a:gd name="T30" fmla="*/ 86 h 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86">
                  <a:moveTo>
                    <a:pt x="0" y="0"/>
                  </a:moveTo>
                  <a:lnTo>
                    <a:pt x="11" y="0"/>
                  </a:lnTo>
                  <a:lnTo>
                    <a:pt x="6" y="86"/>
                  </a:lnTo>
                  <a:lnTo>
                    <a:pt x="3" y="86"/>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05" name="Freeform 395">
              <a:extLst>
                <a:ext uri="{FF2B5EF4-FFF2-40B4-BE49-F238E27FC236}">
                  <a16:creationId xmlns:a16="http://schemas.microsoft.com/office/drawing/2014/main" id="{92EE413F-B40C-4FD7-B8CF-92CCD288BCB9}"/>
                </a:ext>
              </a:extLst>
            </p:cNvPr>
            <p:cNvSpPr>
              <a:spLocks/>
            </p:cNvSpPr>
            <p:nvPr/>
          </p:nvSpPr>
          <p:spPr bwMode="auto">
            <a:xfrm>
              <a:off x="7656664" y="4951411"/>
              <a:ext cx="97100" cy="36511"/>
            </a:xfrm>
            <a:custGeom>
              <a:avLst/>
              <a:gdLst>
                <a:gd name="T0" fmla="*/ 2147483646 w 57"/>
                <a:gd name="T1" fmla="*/ 0 h 23"/>
                <a:gd name="T2" fmla="*/ 2147483646 w 57"/>
                <a:gd name="T3" fmla="*/ 2147483646 h 23"/>
                <a:gd name="T4" fmla="*/ 2147483646 w 57"/>
                <a:gd name="T5" fmla="*/ 2147483646 h 23"/>
                <a:gd name="T6" fmla="*/ 0 w 57"/>
                <a:gd name="T7" fmla="*/ 2147483646 h 23"/>
                <a:gd name="T8" fmla="*/ 2147483646 w 57"/>
                <a:gd name="T9" fmla="*/ 0 h 23"/>
                <a:gd name="T10" fmla="*/ 2147483646 w 57"/>
                <a:gd name="T11" fmla="*/ 2147483646 h 23"/>
                <a:gd name="T12" fmla="*/ 2147483646 w 57"/>
                <a:gd name="T13" fmla="*/ 2147483646 h 23"/>
                <a:gd name="T14" fmla="*/ 0 w 57"/>
                <a:gd name="T15" fmla="*/ 2147483646 h 23"/>
                <a:gd name="T16" fmla="*/ 2147483646 w 57"/>
                <a:gd name="T17" fmla="*/ 2147483646 h 23"/>
                <a:gd name="T18" fmla="*/ 2147483646 w 57"/>
                <a:gd name="T19" fmla="*/ 2147483646 h 23"/>
                <a:gd name="T20" fmla="*/ 2147483646 w 57"/>
                <a:gd name="T21" fmla="*/ 2147483646 h 23"/>
                <a:gd name="T22" fmla="*/ 2147483646 w 57"/>
                <a:gd name="T23" fmla="*/ 2147483646 h 23"/>
                <a:gd name="T24" fmla="*/ 2147483646 w 57"/>
                <a:gd name="T25" fmla="*/ 2147483646 h 23"/>
                <a:gd name="T26" fmla="*/ 2147483646 w 57"/>
                <a:gd name="T27" fmla="*/ 0 h 23"/>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
                <a:gd name="T43" fmla="*/ 0 h 23"/>
                <a:gd name="T44" fmla="*/ 57 w 57"/>
                <a:gd name="T45" fmla="*/ 23 h 2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 h="23">
                  <a:moveTo>
                    <a:pt x="10" y="0"/>
                  </a:moveTo>
                  <a:lnTo>
                    <a:pt x="51" y="1"/>
                  </a:lnTo>
                  <a:lnTo>
                    <a:pt x="57" y="23"/>
                  </a:lnTo>
                  <a:lnTo>
                    <a:pt x="0" y="23"/>
                  </a:lnTo>
                  <a:lnTo>
                    <a:pt x="5" y="8"/>
                  </a:lnTo>
                  <a:lnTo>
                    <a:pt x="8" y="19"/>
                  </a:lnTo>
                  <a:lnTo>
                    <a:pt x="46" y="18"/>
                  </a:lnTo>
                  <a:lnTo>
                    <a:pt x="41" y="5"/>
                  </a:lnTo>
                  <a:lnTo>
                    <a:pt x="23" y="9"/>
                  </a:lnTo>
                  <a:lnTo>
                    <a:pt x="10"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06" name="Freeform 396">
              <a:extLst>
                <a:ext uri="{FF2B5EF4-FFF2-40B4-BE49-F238E27FC236}">
                  <a16:creationId xmlns:a16="http://schemas.microsoft.com/office/drawing/2014/main" id="{2E48834C-00ED-432F-B764-4936A36E2256}"/>
                </a:ext>
              </a:extLst>
            </p:cNvPr>
            <p:cNvSpPr>
              <a:spLocks/>
            </p:cNvSpPr>
            <p:nvPr/>
          </p:nvSpPr>
          <p:spPr bwMode="auto">
            <a:xfrm>
              <a:off x="7758537" y="4951411"/>
              <a:ext cx="97100" cy="39684"/>
            </a:xfrm>
            <a:custGeom>
              <a:avLst/>
              <a:gdLst>
                <a:gd name="T0" fmla="*/ 2147483646 w 57"/>
                <a:gd name="T1" fmla="*/ 0 h 25"/>
                <a:gd name="T2" fmla="*/ 2147483646 w 57"/>
                <a:gd name="T3" fmla="*/ 2147483646 h 25"/>
                <a:gd name="T4" fmla="*/ 2147483646 w 57"/>
                <a:gd name="T5" fmla="*/ 2147483646 h 25"/>
                <a:gd name="T6" fmla="*/ 0 w 57"/>
                <a:gd name="T7" fmla="*/ 2147483646 h 25"/>
                <a:gd name="T8" fmla="*/ 2147483646 w 57"/>
                <a:gd name="T9" fmla="*/ 0 h 25"/>
                <a:gd name="T10" fmla="*/ 2147483646 w 57"/>
                <a:gd name="T11" fmla="*/ 0 h 25"/>
                <a:gd name="T12" fmla="*/ 2147483646 w 57"/>
                <a:gd name="T13" fmla="*/ 2147483646 h 25"/>
                <a:gd name="T14" fmla="*/ 0 w 57"/>
                <a:gd name="T15" fmla="*/ 2147483646 h 25"/>
                <a:gd name="T16" fmla="*/ 2147483646 w 57"/>
                <a:gd name="T17" fmla="*/ 2147483646 h 25"/>
                <a:gd name="T18" fmla="*/ 2147483646 w 57"/>
                <a:gd name="T19" fmla="*/ 2147483646 h 25"/>
                <a:gd name="T20" fmla="*/ 2147483646 w 57"/>
                <a:gd name="T21" fmla="*/ 2147483646 h 25"/>
                <a:gd name="T22" fmla="*/ 2147483646 w 57"/>
                <a:gd name="T23" fmla="*/ 2147483646 h 25"/>
                <a:gd name="T24" fmla="*/ 2147483646 w 57"/>
                <a:gd name="T25" fmla="*/ 2147483646 h 25"/>
                <a:gd name="T26" fmla="*/ 2147483646 w 57"/>
                <a:gd name="T27" fmla="*/ 0 h 25"/>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7"/>
                <a:gd name="T43" fmla="*/ 0 h 25"/>
                <a:gd name="T44" fmla="*/ 57 w 57"/>
                <a:gd name="T45" fmla="*/ 25 h 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7" h="25">
                  <a:moveTo>
                    <a:pt x="5" y="0"/>
                  </a:moveTo>
                  <a:lnTo>
                    <a:pt x="48" y="0"/>
                  </a:lnTo>
                  <a:lnTo>
                    <a:pt x="57" y="22"/>
                  </a:lnTo>
                  <a:lnTo>
                    <a:pt x="0" y="25"/>
                  </a:lnTo>
                  <a:lnTo>
                    <a:pt x="1" y="12"/>
                  </a:lnTo>
                  <a:lnTo>
                    <a:pt x="9" y="19"/>
                  </a:lnTo>
                  <a:lnTo>
                    <a:pt x="41" y="18"/>
                  </a:lnTo>
                  <a:lnTo>
                    <a:pt x="38" y="8"/>
                  </a:lnTo>
                  <a:lnTo>
                    <a:pt x="2" y="4"/>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07" name="Freeform 397">
              <a:extLst>
                <a:ext uri="{FF2B5EF4-FFF2-40B4-BE49-F238E27FC236}">
                  <a16:creationId xmlns:a16="http://schemas.microsoft.com/office/drawing/2014/main" id="{F0EEEDDA-09B6-4426-B956-9FD430AFABC1}"/>
                </a:ext>
              </a:extLst>
            </p:cNvPr>
            <p:cNvSpPr>
              <a:spLocks/>
            </p:cNvSpPr>
            <p:nvPr/>
          </p:nvSpPr>
          <p:spPr bwMode="auto">
            <a:xfrm>
              <a:off x="7911361" y="4948239"/>
              <a:ext cx="106655" cy="38103"/>
            </a:xfrm>
            <a:custGeom>
              <a:avLst/>
              <a:gdLst>
                <a:gd name="T0" fmla="*/ 2147483646 w 62"/>
                <a:gd name="T1" fmla="*/ 0 h 24"/>
                <a:gd name="T2" fmla="*/ 2147483646 w 62"/>
                <a:gd name="T3" fmla="*/ 2147483646 h 24"/>
                <a:gd name="T4" fmla="*/ 2147483646 w 62"/>
                <a:gd name="T5" fmla="*/ 2147483646 h 24"/>
                <a:gd name="T6" fmla="*/ 0 w 62"/>
                <a:gd name="T7" fmla="*/ 2147483646 h 24"/>
                <a:gd name="T8" fmla="*/ 2147483646 w 62"/>
                <a:gd name="T9" fmla="*/ 2147483646 h 24"/>
                <a:gd name="T10" fmla="*/ 2147483646 w 62"/>
                <a:gd name="T11" fmla="*/ 0 h 24"/>
                <a:gd name="T12" fmla="*/ 2147483646 w 62"/>
                <a:gd name="T13" fmla="*/ 2147483646 h 24"/>
                <a:gd name="T14" fmla="*/ 2147483646 w 62"/>
                <a:gd name="T15" fmla="*/ 2147483646 h 24"/>
                <a:gd name="T16" fmla="*/ 2147483646 w 62"/>
                <a:gd name="T17" fmla="*/ 2147483646 h 24"/>
                <a:gd name="T18" fmla="*/ 2147483646 w 62"/>
                <a:gd name="T19" fmla="*/ 2147483646 h 24"/>
                <a:gd name="T20" fmla="*/ 2147483646 w 62"/>
                <a:gd name="T21" fmla="*/ 2147483646 h 24"/>
                <a:gd name="T22" fmla="*/ 2147483646 w 62"/>
                <a:gd name="T23" fmla="*/ 2147483646 h 24"/>
                <a:gd name="T24" fmla="*/ 0 w 62"/>
                <a:gd name="T25" fmla="*/ 2147483646 h 24"/>
                <a:gd name="T26" fmla="*/ 2147483646 w 62"/>
                <a:gd name="T27" fmla="*/ 2147483646 h 24"/>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2"/>
                <a:gd name="T43" fmla="*/ 0 h 24"/>
                <a:gd name="T44" fmla="*/ 62 w 62"/>
                <a:gd name="T45" fmla="*/ 24 h 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2" h="24">
                  <a:moveTo>
                    <a:pt x="6" y="2"/>
                  </a:moveTo>
                  <a:lnTo>
                    <a:pt x="55" y="0"/>
                  </a:lnTo>
                  <a:lnTo>
                    <a:pt x="40" y="8"/>
                  </a:lnTo>
                  <a:lnTo>
                    <a:pt x="23" y="5"/>
                  </a:lnTo>
                  <a:lnTo>
                    <a:pt x="11" y="18"/>
                  </a:lnTo>
                  <a:lnTo>
                    <a:pt x="51" y="19"/>
                  </a:lnTo>
                  <a:lnTo>
                    <a:pt x="57" y="10"/>
                  </a:lnTo>
                  <a:lnTo>
                    <a:pt x="62" y="24"/>
                  </a:lnTo>
                  <a:lnTo>
                    <a:pt x="0" y="24"/>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08" name="Freeform 398">
              <a:extLst>
                <a:ext uri="{FF2B5EF4-FFF2-40B4-BE49-F238E27FC236}">
                  <a16:creationId xmlns:a16="http://schemas.microsoft.com/office/drawing/2014/main" id="{3996AEC8-B168-42BA-8118-447BF5147754}"/>
                </a:ext>
              </a:extLst>
            </p:cNvPr>
            <p:cNvSpPr>
              <a:spLocks/>
            </p:cNvSpPr>
            <p:nvPr/>
          </p:nvSpPr>
          <p:spPr bwMode="auto">
            <a:xfrm>
              <a:off x="8024381" y="4943475"/>
              <a:ext cx="92326" cy="42857"/>
            </a:xfrm>
            <a:custGeom>
              <a:avLst/>
              <a:gdLst>
                <a:gd name="T0" fmla="*/ 2147483646 w 53"/>
                <a:gd name="T1" fmla="*/ 0 h 27"/>
                <a:gd name="T2" fmla="*/ 2147483646 w 53"/>
                <a:gd name="T3" fmla="*/ 2147483646 h 27"/>
                <a:gd name="T4" fmla="*/ 2147483646 w 53"/>
                <a:gd name="T5" fmla="*/ 2147483646 h 27"/>
                <a:gd name="T6" fmla="*/ 0 w 53"/>
                <a:gd name="T7" fmla="*/ 2147483646 h 27"/>
                <a:gd name="T8" fmla="*/ 2147483646 w 53"/>
                <a:gd name="T9" fmla="*/ 0 h 27"/>
                <a:gd name="T10" fmla="*/ 2147483646 w 53"/>
                <a:gd name="T11" fmla="*/ 2147483646 h 27"/>
                <a:gd name="T12" fmla="*/ 2147483646 w 53"/>
                <a:gd name="T13" fmla="*/ 2147483646 h 27"/>
                <a:gd name="T14" fmla="*/ 2147483646 w 53"/>
                <a:gd name="T15" fmla="*/ 2147483646 h 27"/>
                <a:gd name="T16" fmla="*/ 2147483646 w 53"/>
                <a:gd name="T17" fmla="*/ 2147483646 h 27"/>
                <a:gd name="T18" fmla="*/ 2147483646 w 53"/>
                <a:gd name="T19" fmla="*/ 2147483646 h 27"/>
                <a:gd name="T20" fmla="*/ 2147483646 w 53"/>
                <a:gd name="T21" fmla="*/ 2147483646 h 27"/>
                <a:gd name="T22" fmla="*/ 2147483646 w 53"/>
                <a:gd name="T23" fmla="*/ 2147483646 h 27"/>
                <a:gd name="T24" fmla="*/ 0 w 53"/>
                <a:gd name="T25" fmla="*/ 2147483646 h 27"/>
                <a:gd name="T26" fmla="*/ 2147483646 w 53"/>
                <a:gd name="T27" fmla="*/ 0 h 27"/>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3"/>
                <a:gd name="T43" fmla="*/ 0 h 27"/>
                <a:gd name="T44" fmla="*/ 53 w 53"/>
                <a:gd name="T45" fmla="*/ 27 h 2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3" h="27">
                  <a:moveTo>
                    <a:pt x="5" y="0"/>
                  </a:moveTo>
                  <a:lnTo>
                    <a:pt x="49" y="2"/>
                  </a:lnTo>
                  <a:lnTo>
                    <a:pt x="39" y="10"/>
                  </a:lnTo>
                  <a:lnTo>
                    <a:pt x="20" y="7"/>
                  </a:lnTo>
                  <a:lnTo>
                    <a:pt x="10" y="20"/>
                  </a:lnTo>
                  <a:lnTo>
                    <a:pt x="47" y="20"/>
                  </a:lnTo>
                  <a:lnTo>
                    <a:pt x="53" y="9"/>
                  </a:lnTo>
                  <a:lnTo>
                    <a:pt x="53" y="25"/>
                  </a:lnTo>
                  <a:lnTo>
                    <a:pt x="0" y="27"/>
                  </a:lnTo>
                  <a:lnTo>
                    <a:pt x="5"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09" name="Freeform 399">
              <a:extLst>
                <a:ext uri="{FF2B5EF4-FFF2-40B4-BE49-F238E27FC236}">
                  <a16:creationId xmlns:a16="http://schemas.microsoft.com/office/drawing/2014/main" id="{DF217C12-4760-48D5-871C-BF99EF3586CF}"/>
                </a:ext>
              </a:extLst>
            </p:cNvPr>
            <p:cNvSpPr>
              <a:spLocks/>
            </p:cNvSpPr>
            <p:nvPr/>
          </p:nvSpPr>
          <p:spPr bwMode="auto">
            <a:xfrm>
              <a:off x="7826989" y="4835520"/>
              <a:ext cx="114610" cy="47621"/>
            </a:xfrm>
            <a:custGeom>
              <a:avLst/>
              <a:gdLst>
                <a:gd name="T0" fmla="*/ 2147483646 w 67"/>
                <a:gd name="T1" fmla="*/ 0 h 30"/>
                <a:gd name="T2" fmla="*/ 2147483646 w 67"/>
                <a:gd name="T3" fmla="*/ 2147483646 h 30"/>
                <a:gd name="T4" fmla="*/ 2147483646 w 67"/>
                <a:gd name="T5" fmla="*/ 2147483646 h 30"/>
                <a:gd name="T6" fmla="*/ 0 w 67"/>
                <a:gd name="T7" fmla="*/ 2147483646 h 30"/>
                <a:gd name="T8" fmla="*/ 2147483646 w 67"/>
                <a:gd name="T9" fmla="*/ 2147483646 h 30"/>
                <a:gd name="T10" fmla="*/ 2147483646 w 67"/>
                <a:gd name="T11" fmla="*/ 2147483646 h 30"/>
                <a:gd name="T12" fmla="*/ 2147483646 w 67"/>
                <a:gd name="T13" fmla="*/ 2147483646 h 30"/>
                <a:gd name="T14" fmla="*/ 2147483646 w 67"/>
                <a:gd name="T15" fmla="*/ 2147483646 h 30"/>
                <a:gd name="T16" fmla="*/ 2147483646 w 67"/>
                <a:gd name="T17" fmla="*/ 2147483646 h 30"/>
                <a:gd name="T18" fmla="*/ 2147483646 w 67"/>
                <a:gd name="T19" fmla="*/ 2147483646 h 30"/>
                <a:gd name="T20" fmla="*/ 2147483646 w 67"/>
                <a:gd name="T21" fmla="*/ 0 h 30"/>
                <a:gd name="T22" fmla="*/ 0 w 67"/>
                <a:gd name="T23" fmla="*/ 2147483646 h 30"/>
                <a:gd name="T24" fmla="*/ 2147483646 w 67"/>
                <a:gd name="T25" fmla="*/ 2147483646 h 30"/>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7"/>
                <a:gd name="T40" fmla="*/ 0 h 30"/>
                <a:gd name="T41" fmla="*/ 67 w 67"/>
                <a:gd name="T42" fmla="*/ 30 h 3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7" h="30">
                  <a:moveTo>
                    <a:pt x="3" y="21"/>
                  </a:moveTo>
                  <a:lnTo>
                    <a:pt x="30" y="10"/>
                  </a:lnTo>
                  <a:lnTo>
                    <a:pt x="51" y="24"/>
                  </a:lnTo>
                  <a:lnTo>
                    <a:pt x="17" y="30"/>
                  </a:lnTo>
                  <a:lnTo>
                    <a:pt x="67" y="29"/>
                  </a:lnTo>
                  <a:lnTo>
                    <a:pt x="65" y="22"/>
                  </a:lnTo>
                  <a:lnTo>
                    <a:pt x="29" y="0"/>
                  </a:lnTo>
                  <a:lnTo>
                    <a:pt x="0" y="16"/>
                  </a:lnTo>
                  <a:lnTo>
                    <a:pt x="3" y="2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10" name="Freeform 400">
              <a:extLst>
                <a:ext uri="{FF2B5EF4-FFF2-40B4-BE49-F238E27FC236}">
                  <a16:creationId xmlns:a16="http://schemas.microsoft.com/office/drawing/2014/main" id="{A94D7C86-75F7-4B7B-9BB6-A16F861A4115}"/>
                </a:ext>
              </a:extLst>
            </p:cNvPr>
            <p:cNvSpPr>
              <a:spLocks/>
            </p:cNvSpPr>
            <p:nvPr/>
          </p:nvSpPr>
          <p:spPr bwMode="auto">
            <a:xfrm>
              <a:off x="7828580" y="4892670"/>
              <a:ext cx="111428" cy="93661"/>
            </a:xfrm>
            <a:custGeom>
              <a:avLst/>
              <a:gdLst>
                <a:gd name="T0" fmla="*/ 2147483646 w 65"/>
                <a:gd name="T1" fmla="*/ 0 h 59"/>
                <a:gd name="T2" fmla="*/ 2147483646 w 65"/>
                <a:gd name="T3" fmla="*/ 2147483646 h 59"/>
                <a:gd name="T4" fmla="*/ 2147483646 w 65"/>
                <a:gd name="T5" fmla="*/ 2147483646 h 59"/>
                <a:gd name="T6" fmla="*/ 0 w 65"/>
                <a:gd name="T7" fmla="*/ 2147483646 h 59"/>
                <a:gd name="T8" fmla="*/ 2147483646 w 65"/>
                <a:gd name="T9" fmla="*/ 2147483646 h 59"/>
                <a:gd name="T10" fmla="*/ 2147483646 w 65"/>
                <a:gd name="T11" fmla="*/ 2147483646 h 59"/>
                <a:gd name="T12" fmla="*/ 2147483646 w 65"/>
                <a:gd name="T13" fmla="*/ 2147483646 h 59"/>
                <a:gd name="T14" fmla="*/ 2147483646 w 65"/>
                <a:gd name="T15" fmla="*/ 2147483646 h 59"/>
                <a:gd name="T16" fmla="*/ 2147483646 w 65"/>
                <a:gd name="T17" fmla="*/ 2147483646 h 59"/>
                <a:gd name="T18" fmla="*/ 2147483646 w 65"/>
                <a:gd name="T19" fmla="*/ 2147483646 h 59"/>
                <a:gd name="T20" fmla="*/ 2147483646 w 65"/>
                <a:gd name="T21" fmla="*/ 2147483646 h 59"/>
                <a:gd name="T22" fmla="*/ 2147483646 w 65"/>
                <a:gd name="T23" fmla="*/ 2147483646 h 59"/>
                <a:gd name="T24" fmla="*/ 2147483646 w 65"/>
                <a:gd name="T25" fmla="*/ 2147483646 h 59"/>
                <a:gd name="T26" fmla="*/ 2147483646 w 65"/>
                <a:gd name="T27" fmla="*/ 2147483646 h 59"/>
                <a:gd name="T28" fmla="*/ 2147483646 w 65"/>
                <a:gd name="T29" fmla="*/ 2147483646 h 59"/>
                <a:gd name="T30" fmla="*/ 2147483646 w 65"/>
                <a:gd name="T31" fmla="*/ 2147483646 h 59"/>
                <a:gd name="T32" fmla="*/ 2147483646 w 65"/>
                <a:gd name="T33" fmla="*/ 2147483646 h 59"/>
                <a:gd name="T34" fmla="*/ 2147483646 w 65"/>
                <a:gd name="T35" fmla="*/ 2147483646 h 59"/>
                <a:gd name="T36" fmla="*/ 0 w 65"/>
                <a:gd name="T37" fmla="*/ 0 h 59"/>
                <a:gd name="T38" fmla="*/ 2147483646 w 65"/>
                <a:gd name="T39" fmla="*/ 2147483646 h 59"/>
                <a:gd name="T40" fmla="*/ 2147483646 w 65"/>
                <a:gd name="T41" fmla="*/ 2147483646 h 59"/>
                <a:gd name="T42" fmla="*/ 17694720 60000 65536"/>
                <a:gd name="T43" fmla="*/ 0 60000 65536"/>
                <a:gd name="T44" fmla="*/ 5898240 60000 65536"/>
                <a:gd name="T45" fmla="*/ 1179648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65"/>
                <a:gd name="T64" fmla="*/ 0 h 59"/>
                <a:gd name="T65" fmla="*/ 65 w 65"/>
                <a:gd name="T66" fmla="*/ 59 h 5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65" h="59">
                  <a:moveTo>
                    <a:pt x="25" y="4"/>
                  </a:moveTo>
                  <a:lnTo>
                    <a:pt x="24" y="21"/>
                  </a:lnTo>
                  <a:lnTo>
                    <a:pt x="2" y="26"/>
                  </a:lnTo>
                  <a:lnTo>
                    <a:pt x="3" y="33"/>
                  </a:lnTo>
                  <a:lnTo>
                    <a:pt x="26" y="27"/>
                  </a:lnTo>
                  <a:lnTo>
                    <a:pt x="27" y="59"/>
                  </a:lnTo>
                  <a:lnTo>
                    <a:pt x="32" y="59"/>
                  </a:lnTo>
                  <a:lnTo>
                    <a:pt x="33" y="26"/>
                  </a:lnTo>
                  <a:lnTo>
                    <a:pt x="60" y="33"/>
                  </a:lnTo>
                  <a:lnTo>
                    <a:pt x="61" y="28"/>
                  </a:lnTo>
                  <a:lnTo>
                    <a:pt x="34" y="20"/>
                  </a:lnTo>
                  <a:lnTo>
                    <a:pt x="33" y="5"/>
                  </a:lnTo>
                  <a:lnTo>
                    <a:pt x="65" y="5"/>
                  </a:lnTo>
                  <a:lnTo>
                    <a:pt x="64" y="1"/>
                  </a:lnTo>
                  <a:lnTo>
                    <a:pt x="0" y="0"/>
                  </a:lnTo>
                  <a:lnTo>
                    <a:pt x="1" y="5"/>
                  </a:lnTo>
                  <a:lnTo>
                    <a:pt x="25" y="4"/>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11" name="Freeform 401">
              <a:extLst>
                <a:ext uri="{FF2B5EF4-FFF2-40B4-BE49-F238E27FC236}">
                  <a16:creationId xmlns:a16="http://schemas.microsoft.com/office/drawing/2014/main" id="{8C2E033B-B1F4-453F-97BE-2E2F82D86E12}"/>
                </a:ext>
              </a:extLst>
            </p:cNvPr>
            <p:cNvSpPr>
              <a:spLocks/>
            </p:cNvSpPr>
            <p:nvPr/>
          </p:nvSpPr>
          <p:spPr bwMode="auto">
            <a:xfrm>
              <a:off x="7600950" y="4981578"/>
              <a:ext cx="582609" cy="85725"/>
            </a:xfrm>
            <a:custGeom>
              <a:avLst/>
              <a:gdLst>
                <a:gd name="T0" fmla="*/ 2147483646 w 338"/>
                <a:gd name="T1" fmla="*/ 0 h 54"/>
                <a:gd name="T2" fmla="*/ 2147483646 w 338"/>
                <a:gd name="T3" fmla="*/ 2147483646 h 54"/>
                <a:gd name="T4" fmla="*/ 2147483646 w 338"/>
                <a:gd name="T5" fmla="*/ 2147483646 h 54"/>
                <a:gd name="T6" fmla="*/ 0 w 338"/>
                <a:gd name="T7" fmla="*/ 2147483646 h 54"/>
                <a:gd name="T8" fmla="*/ 2147483646 w 338"/>
                <a:gd name="T9" fmla="*/ 2147483646 h 54"/>
                <a:gd name="T10" fmla="*/ 2147483646 w 338"/>
                <a:gd name="T11" fmla="*/ 2147483646 h 54"/>
                <a:gd name="T12" fmla="*/ 2147483646 w 338"/>
                <a:gd name="T13" fmla="*/ 2147483646 h 54"/>
                <a:gd name="T14" fmla="*/ 2147483646 w 338"/>
                <a:gd name="T15" fmla="*/ 2147483646 h 54"/>
                <a:gd name="T16" fmla="*/ 2147483646 w 338"/>
                <a:gd name="T17" fmla="*/ 2147483646 h 54"/>
                <a:gd name="T18" fmla="*/ 2147483646 w 338"/>
                <a:gd name="T19" fmla="*/ 2147483646 h 54"/>
                <a:gd name="T20" fmla="*/ 0 w 338"/>
                <a:gd name="T21" fmla="*/ 2147483646 h 54"/>
                <a:gd name="T22" fmla="*/ 2147483646 w 338"/>
                <a:gd name="T23" fmla="*/ 2147483646 h 54"/>
                <a:gd name="T24" fmla="*/ 2147483646 w 338"/>
                <a:gd name="T25" fmla="*/ 2147483646 h 54"/>
                <a:gd name="T26" fmla="*/ 2147483646 w 338"/>
                <a:gd name="T27" fmla="*/ 2147483646 h 54"/>
                <a:gd name="T28" fmla="*/ 2147483646 w 338"/>
                <a:gd name="T29" fmla="*/ 2147483646 h 54"/>
                <a:gd name="T30" fmla="*/ 2147483646 w 338"/>
                <a:gd name="T31" fmla="*/ 2147483646 h 54"/>
                <a:gd name="T32" fmla="*/ 2147483646 w 338"/>
                <a:gd name="T33" fmla="*/ 0 h 54"/>
                <a:gd name="T34" fmla="*/ 2147483646 w 338"/>
                <a:gd name="T35" fmla="*/ 0 h 54"/>
                <a:gd name="T36" fmla="*/ 2147483646 w 338"/>
                <a:gd name="T37" fmla="*/ 2147483646 h 54"/>
                <a:gd name="T38" fmla="*/ 2147483646 w 338"/>
                <a:gd name="T39" fmla="*/ 2147483646 h 54"/>
                <a:gd name="T40" fmla="*/ 2147483646 w 338"/>
                <a:gd name="T41" fmla="*/ 2147483646 h 54"/>
                <a:gd name="T42" fmla="*/ 2147483646 w 338"/>
                <a:gd name="T43" fmla="*/ 2147483646 h 54"/>
                <a:gd name="T44" fmla="*/ 2147483646 w 338"/>
                <a:gd name="T45" fmla="*/ 2147483646 h 54"/>
                <a:gd name="T46" fmla="*/ 2147483646 w 338"/>
                <a:gd name="T47" fmla="*/ 2147483646 h 54"/>
                <a:gd name="T48" fmla="*/ 2147483646 w 338"/>
                <a:gd name="T49" fmla="*/ 2147483646 h 54"/>
                <a:gd name="T50" fmla="*/ 2147483646 w 338"/>
                <a:gd name="T51" fmla="*/ 2147483646 h 54"/>
                <a:gd name="T52" fmla="*/ 2147483646 w 338"/>
                <a:gd name="T53" fmla="*/ 2147483646 h 54"/>
                <a:gd name="T54" fmla="*/ 2147483646 w 338"/>
                <a:gd name="T55" fmla="*/ 2147483646 h 54"/>
                <a:gd name="T56" fmla="*/ 2147483646 w 338"/>
                <a:gd name="T57" fmla="*/ 2147483646 h 54"/>
                <a:gd name="T58" fmla="*/ 2147483646 w 338"/>
                <a:gd name="T59" fmla="*/ 2147483646 h 54"/>
                <a:gd name="T60" fmla="*/ 2147483646 w 338"/>
                <a:gd name="T61" fmla="*/ 2147483646 h 54"/>
                <a:gd name="T62" fmla="*/ 2147483646 w 338"/>
                <a:gd name="T63" fmla="*/ 2147483646 h 54"/>
                <a:gd name="T64" fmla="*/ 2147483646 w 338"/>
                <a:gd name="T65" fmla="*/ 2147483646 h 54"/>
                <a:gd name="T66" fmla="*/ 17694720 60000 65536"/>
                <a:gd name="T67" fmla="*/ 0 60000 65536"/>
                <a:gd name="T68" fmla="*/ 5898240 60000 65536"/>
                <a:gd name="T69" fmla="*/ 1179648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38"/>
                <a:gd name="T100" fmla="*/ 0 h 54"/>
                <a:gd name="T101" fmla="*/ 338 w 338"/>
                <a:gd name="T102" fmla="*/ 54 h 5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38" h="54">
                  <a:moveTo>
                    <a:pt x="260" y="3"/>
                  </a:moveTo>
                  <a:lnTo>
                    <a:pt x="31" y="2"/>
                  </a:lnTo>
                  <a:lnTo>
                    <a:pt x="29" y="13"/>
                  </a:lnTo>
                  <a:lnTo>
                    <a:pt x="17" y="13"/>
                  </a:lnTo>
                  <a:lnTo>
                    <a:pt x="16" y="24"/>
                  </a:lnTo>
                  <a:lnTo>
                    <a:pt x="4" y="27"/>
                  </a:lnTo>
                  <a:lnTo>
                    <a:pt x="0" y="52"/>
                  </a:lnTo>
                  <a:lnTo>
                    <a:pt x="338" y="54"/>
                  </a:lnTo>
                  <a:lnTo>
                    <a:pt x="333" y="29"/>
                  </a:lnTo>
                  <a:lnTo>
                    <a:pt x="317" y="26"/>
                  </a:lnTo>
                  <a:lnTo>
                    <a:pt x="320" y="12"/>
                  </a:lnTo>
                  <a:lnTo>
                    <a:pt x="306" y="13"/>
                  </a:lnTo>
                  <a:lnTo>
                    <a:pt x="305" y="0"/>
                  </a:lnTo>
                  <a:lnTo>
                    <a:pt x="286" y="0"/>
                  </a:lnTo>
                  <a:lnTo>
                    <a:pt x="296" y="4"/>
                  </a:lnTo>
                  <a:lnTo>
                    <a:pt x="290" y="16"/>
                  </a:lnTo>
                  <a:lnTo>
                    <a:pt x="308" y="17"/>
                  </a:lnTo>
                  <a:lnTo>
                    <a:pt x="305" y="28"/>
                  </a:lnTo>
                  <a:lnTo>
                    <a:pt x="316" y="32"/>
                  </a:lnTo>
                  <a:lnTo>
                    <a:pt x="325" y="46"/>
                  </a:lnTo>
                  <a:lnTo>
                    <a:pt x="13" y="45"/>
                  </a:lnTo>
                  <a:lnTo>
                    <a:pt x="22" y="33"/>
                  </a:lnTo>
                  <a:lnTo>
                    <a:pt x="238" y="27"/>
                  </a:lnTo>
                  <a:lnTo>
                    <a:pt x="36" y="25"/>
                  </a:lnTo>
                  <a:lnTo>
                    <a:pt x="41" y="19"/>
                  </a:lnTo>
                  <a:lnTo>
                    <a:pt x="267" y="13"/>
                  </a:lnTo>
                  <a:lnTo>
                    <a:pt x="58" y="14"/>
                  </a:lnTo>
                  <a:lnTo>
                    <a:pt x="65" y="9"/>
                  </a:lnTo>
                  <a:lnTo>
                    <a:pt x="260" y="3"/>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grpSp>
      <p:grpSp>
        <p:nvGrpSpPr>
          <p:cNvPr id="956" name="Group 402">
            <a:extLst>
              <a:ext uri="{FF2B5EF4-FFF2-40B4-BE49-F238E27FC236}">
                <a16:creationId xmlns:a16="http://schemas.microsoft.com/office/drawing/2014/main" id="{56F07418-E6CA-4152-8D78-346975288F43}"/>
              </a:ext>
            </a:extLst>
          </p:cNvPr>
          <p:cNvGrpSpPr>
            <a:grpSpLocks/>
          </p:cNvGrpSpPr>
          <p:nvPr/>
        </p:nvGrpSpPr>
        <p:grpSpPr bwMode="auto">
          <a:xfrm>
            <a:off x="4043398" y="4746625"/>
            <a:ext cx="577850" cy="427038"/>
            <a:chOff x="4311652" y="4579936"/>
            <a:chExt cx="577845" cy="427033"/>
          </a:xfrm>
        </p:grpSpPr>
        <p:sp>
          <p:nvSpPr>
            <p:cNvPr id="957" name="Freeform 403">
              <a:extLst>
                <a:ext uri="{FF2B5EF4-FFF2-40B4-BE49-F238E27FC236}">
                  <a16:creationId xmlns:a16="http://schemas.microsoft.com/office/drawing/2014/main" id="{EEC68887-8D30-4BDB-9E13-8ABE0A525DDC}"/>
                </a:ext>
              </a:extLst>
            </p:cNvPr>
            <p:cNvSpPr>
              <a:spLocks/>
            </p:cNvSpPr>
            <p:nvPr/>
          </p:nvSpPr>
          <p:spPr bwMode="auto">
            <a:xfrm>
              <a:off x="4330570" y="4583109"/>
              <a:ext cx="540017" cy="415923"/>
            </a:xfrm>
            <a:custGeom>
              <a:avLst/>
              <a:gdLst>
                <a:gd name="T0" fmla="*/ 2147483646 w 314"/>
                <a:gd name="T1" fmla="*/ 0 h 262"/>
                <a:gd name="T2" fmla="*/ 2147483646 w 314"/>
                <a:gd name="T3" fmla="*/ 2147483646 h 262"/>
                <a:gd name="T4" fmla="*/ 2147483646 w 314"/>
                <a:gd name="T5" fmla="*/ 2147483646 h 262"/>
                <a:gd name="T6" fmla="*/ 0 w 314"/>
                <a:gd name="T7" fmla="*/ 2147483646 h 262"/>
                <a:gd name="T8" fmla="*/ 2147483646 w 314"/>
                <a:gd name="T9" fmla="*/ 2147483646 h 262"/>
                <a:gd name="T10" fmla="*/ 2147483646 w 314"/>
                <a:gd name="T11" fmla="*/ 0 h 262"/>
                <a:gd name="T12" fmla="*/ 2147483646 w 314"/>
                <a:gd name="T13" fmla="*/ 2147483646 h 262"/>
                <a:gd name="T14" fmla="*/ 2147483646 w 314"/>
                <a:gd name="T15" fmla="*/ 2147483646 h 262"/>
                <a:gd name="T16" fmla="*/ 2147483646 w 314"/>
                <a:gd name="T17" fmla="*/ 2147483646 h 262"/>
                <a:gd name="T18" fmla="*/ 2147483646 w 314"/>
                <a:gd name="T19" fmla="*/ 2147483646 h 262"/>
                <a:gd name="T20" fmla="*/ 2147483646 w 314"/>
                <a:gd name="T21" fmla="*/ 2147483646 h 262"/>
                <a:gd name="T22" fmla="*/ 2147483646 w 314"/>
                <a:gd name="T23" fmla="*/ 2147483646 h 262"/>
                <a:gd name="T24" fmla="*/ 2147483646 w 314"/>
                <a:gd name="T25" fmla="*/ 2147483646 h 262"/>
                <a:gd name="T26" fmla="*/ 2147483646 w 314"/>
                <a:gd name="T27" fmla="*/ 2147483646 h 262"/>
                <a:gd name="T28" fmla="*/ 2147483646 w 314"/>
                <a:gd name="T29" fmla="*/ 2147483646 h 262"/>
                <a:gd name="T30" fmla="*/ 2147483646 w 314"/>
                <a:gd name="T31" fmla="*/ 2147483646 h 262"/>
                <a:gd name="T32" fmla="*/ 2147483646 w 314"/>
                <a:gd name="T33" fmla="*/ 2147483646 h 262"/>
                <a:gd name="T34" fmla="*/ 2147483646 w 314"/>
                <a:gd name="T35" fmla="*/ 2147483646 h 262"/>
                <a:gd name="T36" fmla="*/ 2147483646 w 314"/>
                <a:gd name="T37" fmla="*/ 2147483646 h 262"/>
                <a:gd name="T38" fmla="*/ 0 w 314"/>
                <a:gd name="T39" fmla="*/ 2147483646 h 262"/>
                <a:gd name="T40" fmla="*/ 2147483646 w 314"/>
                <a:gd name="T41" fmla="*/ 2147483646 h 262"/>
                <a:gd name="T42" fmla="*/ 2147483646 w 314"/>
                <a:gd name="T43" fmla="*/ 2147483646 h 262"/>
                <a:gd name="T44" fmla="*/ 2147483646 w 314"/>
                <a:gd name="T45" fmla="*/ 2147483646 h 262"/>
                <a:gd name="T46" fmla="*/ 2147483646 w 314"/>
                <a:gd name="T47" fmla="*/ 2147483646 h 262"/>
                <a:gd name="T48" fmla="*/ 2147483646 w 314"/>
                <a:gd name="T49" fmla="*/ 2147483646 h 262"/>
                <a:gd name="T50" fmla="*/ 2147483646 w 314"/>
                <a:gd name="T51" fmla="*/ 2147483646 h 262"/>
                <a:gd name="T52" fmla="*/ 2147483646 w 314"/>
                <a:gd name="T53" fmla="*/ 2147483646 h 262"/>
                <a:gd name="T54" fmla="*/ 2147483646 w 314"/>
                <a:gd name="T55" fmla="*/ 2147483646 h 262"/>
                <a:gd name="T56" fmla="*/ 2147483646 w 314"/>
                <a:gd name="T57" fmla="*/ 2147483646 h 262"/>
                <a:gd name="T58" fmla="*/ 17694720 60000 65536"/>
                <a:gd name="T59" fmla="*/ 0 60000 65536"/>
                <a:gd name="T60" fmla="*/ 5898240 60000 65536"/>
                <a:gd name="T61" fmla="*/ 1179648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314"/>
                <a:gd name="T88" fmla="*/ 0 h 262"/>
                <a:gd name="T89" fmla="*/ 314 w 314"/>
                <a:gd name="T90" fmla="*/ 262 h 26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314" h="262">
                  <a:moveTo>
                    <a:pt x="8" y="74"/>
                  </a:moveTo>
                  <a:lnTo>
                    <a:pt x="175" y="0"/>
                  </a:lnTo>
                  <a:lnTo>
                    <a:pt x="305" y="80"/>
                  </a:lnTo>
                  <a:lnTo>
                    <a:pt x="292" y="87"/>
                  </a:lnTo>
                  <a:lnTo>
                    <a:pt x="290" y="107"/>
                  </a:lnTo>
                  <a:lnTo>
                    <a:pt x="279" y="109"/>
                  </a:lnTo>
                  <a:lnTo>
                    <a:pt x="279" y="194"/>
                  </a:lnTo>
                  <a:lnTo>
                    <a:pt x="285" y="194"/>
                  </a:lnTo>
                  <a:lnTo>
                    <a:pt x="284" y="212"/>
                  </a:lnTo>
                  <a:lnTo>
                    <a:pt x="289" y="217"/>
                  </a:lnTo>
                  <a:lnTo>
                    <a:pt x="286" y="226"/>
                  </a:lnTo>
                  <a:lnTo>
                    <a:pt x="299" y="229"/>
                  </a:lnTo>
                  <a:lnTo>
                    <a:pt x="297" y="239"/>
                  </a:lnTo>
                  <a:lnTo>
                    <a:pt x="314" y="244"/>
                  </a:lnTo>
                  <a:lnTo>
                    <a:pt x="312" y="262"/>
                  </a:lnTo>
                  <a:lnTo>
                    <a:pt x="0" y="259"/>
                  </a:lnTo>
                  <a:lnTo>
                    <a:pt x="25" y="221"/>
                  </a:lnTo>
                  <a:lnTo>
                    <a:pt x="29" y="195"/>
                  </a:lnTo>
                  <a:lnTo>
                    <a:pt x="36" y="197"/>
                  </a:lnTo>
                  <a:lnTo>
                    <a:pt x="40" y="107"/>
                  </a:lnTo>
                  <a:lnTo>
                    <a:pt x="33" y="106"/>
                  </a:lnTo>
                  <a:lnTo>
                    <a:pt x="30" y="87"/>
                  </a:lnTo>
                  <a:lnTo>
                    <a:pt x="17" y="83"/>
                  </a:lnTo>
                  <a:lnTo>
                    <a:pt x="8" y="74"/>
                  </a:lnTo>
                  <a:close/>
                </a:path>
              </a:pathLst>
            </a:custGeom>
            <a:solidFill>
              <a:srgbClr val="FFFFFF"/>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58" name="Freeform 404">
              <a:extLst>
                <a:ext uri="{FF2B5EF4-FFF2-40B4-BE49-F238E27FC236}">
                  <a16:creationId xmlns:a16="http://schemas.microsoft.com/office/drawing/2014/main" id="{72EE8099-526D-416C-B4BB-C7CD5530E970}"/>
                </a:ext>
              </a:extLst>
            </p:cNvPr>
            <p:cNvSpPr>
              <a:spLocks/>
            </p:cNvSpPr>
            <p:nvPr/>
          </p:nvSpPr>
          <p:spPr bwMode="auto">
            <a:xfrm>
              <a:off x="4373566" y="4903790"/>
              <a:ext cx="63633" cy="30166"/>
            </a:xfrm>
            <a:custGeom>
              <a:avLst/>
              <a:gdLst>
                <a:gd name="T0" fmla="*/ 2147483646 w 37"/>
                <a:gd name="T1" fmla="*/ 0 h 19"/>
                <a:gd name="T2" fmla="*/ 2147483646 w 37"/>
                <a:gd name="T3" fmla="*/ 2147483646 h 19"/>
                <a:gd name="T4" fmla="*/ 2147483646 w 37"/>
                <a:gd name="T5" fmla="*/ 2147483646 h 19"/>
                <a:gd name="T6" fmla="*/ 0 w 37"/>
                <a:gd name="T7" fmla="*/ 2147483646 h 19"/>
                <a:gd name="T8" fmla="*/ 0 w 37"/>
                <a:gd name="T9" fmla="*/ 2147483646 h 19"/>
                <a:gd name="T10" fmla="*/ 2147483646 w 37"/>
                <a:gd name="T11" fmla="*/ 2147483646 h 19"/>
                <a:gd name="T12" fmla="*/ 2147483646 w 37"/>
                <a:gd name="T13" fmla="*/ 0 h 19"/>
                <a:gd name="T14" fmla="*/ 2147483646 w 37"/>
                <a:gd name="T15" fmla="*/ 2147483646 h 19"/>
                <a:gd name="T16" fmla="*/ 0 w 37"/>
                <a:gd name="T17" fmla="*/ 2147483646 h 19"/>
                <a:gd name="T18" fmla="*/ 0 w 37"/>
                <a:gd name="T19" fmla="*/ 2147483646 h 19"/>
                <a:gd name="T20" fmla="*/ 0 w 37"/>
                <a:gd name="T21" fmla="*/ 2147483646 h 19"/>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37"/>
                <a:gd name="T34" fmla="*/ 0 h 19"/>
                <a:gd name="T35" fmla="*/ 37 w 37"/>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19">
                  <a:moveTo>
                    <a:pt x="0" y="10"/>
                  </a:moveTo>
                  <a:lnTo>
                    <a:pt x="7" y="1"/>
                  </a:lnTo>
                  <a:lnTo>
                    <a:pt x="22" y="0"/>
                  </a:lnTo>
                  <a:lnTo>
                    <a:pt x="37" y="13"/>
                  </a:lnTo>
                  <a:lnTo>
                    <a:pt x="0" y="19"/>
                  </a:lnTo>
                  <a:lnTo>
                    <a:pt x="0" y="10"/>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59" name="Freeform 405">
              <a:extLst>
                <a:ext uri="{FF2B5EF4-FFF2-40B4-BE49-F238E27FC236}">
                  <a16:creationId xmlns:a16="http://schemas.microsoft.com/office/drawing/2014/main" id="{B7A13C52-A46F-4F10-A4A4-1D39C02067FB}"/>
                </a:ext>
              </a:extLst>
            </p:cNvPr>
            <p:cNvSpPr>
              <a:spLocks/>
            </p:cNvSpPr>
            <p:nvPr/>
          </p:nvSpPr>
          <p:spPr bwMode="auto">
            <a:xfrm>
              <a:off x="4471589" y="4900617"/>
              <a:ext cx="75666" cy="28575"/>
            </a:xfrm>
            <a:custGeom>
              <a:avLst/>
              <a:gdLst>
                <a:gd name="T0" fmla="*/ 2147483646 w 44"/>
                <a:gd name="T1" fmla="*/ 0 h 18"/>
                <a:gd name="T2" fmla="*/ 2147483646 w 44"/>
                <a:gd name="T3" fmla="*/ 2147483646 h 18"/>
                <a:gd name="T4" fmla="*/ 2147483646 w 44"/>
                <a:gd name="T5" fmla="*/ 2147483646 h 18"/>
                <a:gd name="T6" fmla="*/ 0 w 44"/>
                <a:gd name="T7" fmla="*/ 2147483646 h 18"/>
                <a:gd name="T8" fmla="*/ 0 w 44"/>
                <a:gd name="T9" fmla="*/ 2147483646 h 18"/>
                <a:gd name="T10" fmla="*/ 2147483646 w 44"/>
                <a:gd name="T11" fmla="*/ 2147483646 h 18"/>
                <a:gd name="T12" fmla="*/ 2147483646 w 44"/>
                <a:gd name="T13" fmla="*/ 0 h 18"/>
                <a:gd name="T14" fmla="*/ 2147483646 w 44"/>
                <a:gd name="T15" fmla="*/ 2147483646 h 18"/>
                <a:gd name="T16" fmla="*/ 2147483646 w 44"/>
                <a:gd name="T17" fmla="*/ 2147483646 h 18"/>
                <a:gd name="T18" fmla="*/ 0 w 44"/>
                <a:gd name="T19" fmla="*/ 2147483646 h 18"/>
                <a:gd name="T20" fmla="*/ 0 w 44"/>
                <a:gd name="T21" fmla="*/ 2147483646 h 18"/>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44"/>
                <a:gd name="T34" fmla="*/ 0 h 18"/>
                <a:gd name="T35" fmla="*/ 44 w 44"/>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4" h="18">
                  <a:moveTo>
                    <a:pt x="0" y="14"/>
                  </a:moveTo>
                  <a:lnTo>
                    <a:pt x="8" y="7"/>
                  </a:lnTo>
                  <a:lnTo>
                    <a:pt x="38" y="0"/>
                  </a:lnTo>
                  <a:lnTo>
                    <a:pt x="44" y="16"/>
                  </a:lnTo>
                  <a:lnTo>
                    <a:pt x="1" y="18"/>
                  </a:lnTo>
                  <a:lnTo>
                    <a:pt x="0" y="14"/>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60" name="Freeform 406">
              <a:extLst>
                <a:ext uri="{FF2B5EF4-FFF2-40B4-BE49-F238E27FC236}">
                  <a16:creationId xmlns:a16="http://schemas.microsoft.com/office/drawing/2014/main" id="{A3862016-C4E1-4135-B419-32C23A54B27A}"/>
                </a:ext>
              </a:extLst>
            </p:cNvPr>
            <p:cNvSpPr>
              <a:spLocks/>
            </p:cNvSpPr>
            <p:nvPr/>
          </p:nvSpPr>
          <p:spPr bwMode="auto">
            <a:xfrm>
              <a:off x="4628089" y="4897434"/>
              <a:ext cx="84271" cy="28575"/>
            </a:xfrm>
            <a:custGeom>
              <a:avLst/>
              <a:gdLst>
                <a:gd name="T0" fmla="*/ 2147483646 w 49"/>
                <a:gd name="T1" fmla="*/ 0 h 18"/>
                <a:gd name="T2" fmla="*/ 2147483646 w 49"/>
                <a:gd name="T3" fmla="*/ 2147483646 h 18"/>
                <a:gd name="T4" fmla="*/ 2147483646 w 49"/>
                <a:gd name="T5" fmla="*/ 2147483646 h 18"/>
                <a:gd name="T6" fmla="*/ 0 w 49"/>
                <a:gd name="T7" fmla="*/ 2147483646 h 18"/>
                <a:gd name="T8" fmla="*/ 0 w 49"/>
                <a:gd name="T9" fmla="*/ 2147483646 h 18"/>
                <a:gd name="T10" fmla="*/ 2147483646 w 49"/>
                <a:gd name="T11" fmla="*/ 0 h 18"/>
                <a:gd name="T12" fmla="*/ 2147483646 w 49"/>
                <a:gd name="T13" fmla="*/ 2147483646 h 18"/>
                <a:gd name="T14" fmla="*/ 2147483646 w 49"/>
                <a:gd name="T15" fmla="*/ 2147483646 h 18"/>
                <a:gd name="T16" fmla="*/ 2147483646 w 49"/>
                <a:gd name="T17" fmla="*/ 2147483646 h 18"/>
                <a:gd name="T18" fmla="*/ 0 w 49"/>
                <a:gd name="T19" fmla="*/ 2147483646 h 18"/>
                <a:gd name="T20" fmla="*/ 0 w 49"/>
                <a:gd name="T21" fmla="*/ 2147483646 h 18"/>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49"/>
                <a:gd name="T34" fmla="*/ 0 h 18"/>
                <a:gd name="T35" fmla="*/ 49 w 49"/>
                <a:gd name="T36" fmla="*/ 18 h 1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9" h="18">
                  <a:moveTo>
                    <a:pt x="0" y="17"/>
                  </a:moveTo>
                  <a:lnTo>
                    <a:pt x="14" y="0"/>
                  </a:lnTo>
                  <a:lnTo>
                    <a:pt x="34" y="7"/>
                  </a:lnTo>
                  <a:lnTo>
                    <a:pt x="43" y="6"/>
                  </a:lnTo>
                  <a:lnTo>
                    <a:pt x="49" y="18"/>
                  </a:lnTo>
                  <a:lnTo>
                    <a:pt x="0" y="17"/>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61" name="Freeform 407">
              <a:extLst>
                <a:ext uri="{FF2B5EF4-FFF2-40B4-BE49-F238E27FC236}">
                  <a16:creationId xmlns:a16="http://schemas.microsoft.com/office/drawing/2014/main" id="{17D98406-EE4C-406D-AD40-E46BD988F8C0}"/>
                </a:ext>
              </a:extLst>
            </p:cNvPr>
            <p:cNvSpPr>
              <a:spLocks/>
            </p:cNvSpPr>
            <p:nvPr/>
          </p:nvSpPr>
          <p:spPr bwMode="auto">
            <a:xfrm>
              <a:off x="4745041" y="4889497"/>
              <a:ext cx="67071" cy="34920"/>
            </a:xfrm>
            <a:custGeom>
              <a:avLst/>
              <a:gdLst>
                <a:gd name="T0" fmla="*/ 2147483646 w 39"/>
                <a:gd name="T1" fmla="*/ 0 h 22"/>
                <a:gd name="T2" fmla="*/ 2147483646 w 39"/>
                <a:gd name="T3" fmla="*/ 2147483646 h 22"/>
                <a:gd name="T4" fmla="*/ 2147483646 w 39"/>
                <a:gd name="T5" fmla="*/ 2147483646 h 22"/>
                <a:gd name="T6" fmla="*/ 0 w 39"/>
                <a:gd name="T7" fmla="*/ 2147483646 h 22"/>
                <a:gd name="T8" fmla="*/ 0 w 39"/>
                <a:gd name="T9" fmla="*/ 2147483646 h 22"/>
                <a:gd name="T10" fmla="*/ 2147483646 w 39"/>
                <a:gd name="T11" fmla="*/ 0 h 22"/>
                <a:gd name="T12" fmla="*/ 2147483646 w 39"/>
                <a:gd name="T13" fmla="*/ 2147483646 h 22"/>
                <a:gd name="T14" fmla="*/ 2147483646 w 39"/>
                <a:gd name="T15" fmla="*/ 2147483646 h 22"/>
                <a:gd name="T16" fmla="*/ 0 w 39"/>
                <a:gd name="T17" fmla="*/ 2147483646 h 22"/>
                <a:gd name="T18" fmla="*/ 0 w 39"/>
                <a:gd name="T19" fmla="*/ 2147483646 h 22"/>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39"/>
                <a:gd name="T31" fmla="*/ 0 h 22"/>
                <a:gd name="T32" fmla="*/ 39 w 39"/>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9" h="22">
                  <a:moveTo>
                    <a:pt x="0" y="22"/>
                  </a:moveTo>
                  <a:lnTo>
                    <a:pt x="8" y="0"/>
                  </a:lnTo>
                  <a:lnTo>
                    <a:pt x="32" y="13"/>
                  </a:lnTo>
                  <a:lnTo>
                    <a:pt x="39" y="20"/>
                  </a:lnTo>
                  <a:lnTo>
                    <a:pt x="0" y="22"/>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62" name="Freeform 408">
              <a:extLst>
                <a:ext uri="{FF2B5EF4-FFF2-40B4-BE49-F238E27FC236}">
                  <a16:creationId xmlns:a16="http://schemas.microsoft.com/office/drawing/2014/main" id="{65DB565D-1E4A-474A-984D-A550CE26D1D3}"/>
                </a:ext>
              </a:extLst>
            </p:cNvPr>
            <p:cNvSpPr>
              <a:spLocks/>
            </p:cNvSpPr>
            <p:nvPr/>
          </p:nvSpPr>
          <p:spPr bwMode="auto">
            <a:xfrm>
              <a:off x="4352928" y="4702173"/>
              <a:ext cx="484979" cy="17465"/>
            </a:xfrm>
            <a:custGeom>
              <a:avLst/>
              <a:gdLst>
                <a:gd name="T0" fmla="*/ 2147483646 w 282"/>
                <a:gd name="T1" fmla="*/ 0 h 11"/>
                <a:gd name="T2" fmla="*/ 2147483646 w 282"/>
                <a:gd name="T3" fmla="*/ 2147483646 h 11"/>
                <a:gd name="T4" fmla="*/ 2147483646 w 282"/>
                <a:gd name="T5" fmla="*/ 2147483646 h 11"/>
                <a:gd name="T6" fmla="*/ 0 w 282"/>
                <a:gd name="T7" fmla="*/ 2147483646 h 11"/>
                <a:gd name="T8" fmla="*/ 0 w 282"/>
                <a:gd name="T9" fmla="*/ 0 h 11"/>
                <a:gd name="T10" fmla="*/ 2147483646 w 282"/>
                <a:gd name="T11" fmla="*/ 2147483646 h 11"/>
                <a:gd name="T12" fmla="*/ 2147483646 w 282"/>
                <a:gd name="T13" fmla="*/ 2147483646 h 11"/>
                <a:gd name="T14" fmla="*/ 2147483646 w 282"/>
                <a:gd name="T15" fmla="*/ 2147483646 h 11"/>
                <a:gd name="T16" fmla="*/ 2147483646 w 282"/>
                <a:gd name="T17" fmla="*/ 2147483646 h 11"/>
                <a:gd name="T18" fmla="*/ 0 w 282"/>
                <a:gd name="T19" fmla="*/ 0 h 11"/>
                <a:gd name="T20" fmla="*/ 0 w 282"/>
                <a:gd name="T21" fmla="*/ 0 h 11"/>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82"/>
                <a:gd name="T34" fmla="*/ 0 h 11"/>
                <a:gd name="T35" fmla="*/ 282 w 282"/>
                <a:gd name="T36" fmla="*/ 11 h 1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2" h="11">
                  <a:moveTo>
                    <a:pt x="0" y="0"/>
                  </a:moveTo>
                  <a:lnTo>
                    <a:pt x="53" y="2"/>
                  </a:lnTo>
                  <a:lnTo>
                    <a:pt x="264" y="3"/>
                  </a:lnTo>
                  <a:lnTo>
                    <a:pt x="282" y="11"/>
                  </a:lnTo>
                  <a:lnTo>
                    <a:pt x="12" y="9"/>
                  </a:lnTo>
                  <a:lnTo>
                    <a:pt x="0" y="0"/>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63" name="Freeform 409">
              <a:extLst>
                <a:ext uri="{FF2B5EF4-FFF2-40B4-BE49-F238E27FC236}">
                  <a16:creationId xmlns:a16="http://schemas.microsoft.com/office/drawing/2014/main" id="{0D6289AF-2C24-4282-A90E-4AE4A99FFABB}"/>
                </a:ext>
              </a:extLst>
            </p:cNvPr>
            <p:cNvSpPr>
              <a:spLocks/>
            </p:cNvSpPr>
            <p:nvPr/>
          </p:nvSpPr>
          <p:spPr bwMode="auto">
            <a:xfrm>
              <a:off x="4426875" y="4605339"/>
              <a:ext cx="338803" cy="93661"/>
            </a:xfrm>
            <a:custGeom>
              <a:avLst/>
              <a:gdLst>
                <a:gd name="T0" fmla="*/ 2147483646 w 197"/>
                <a:gd name="T1" fmla="*/ 0 h 59"/>
                <a:gd name="T2" fmla="*/ 2147483646 w 197"/>
                <a:gd name="T3" fmla="*/ 2147483646 h 59"/>
                <a:gd name="T4" fmla="*/ 2147483646 w 197"/>
                <a:gd name="T5" fmla="*/ 2147483646 h 59"/>
                <a:gd name="T6" fmla="*/ 0 w 197"/>
                <a:gd name="T7" fmla="*/ 2147483646 h 59"/>
                <a:gd name="T8" fmla="*/ 0 w 197"/>
                <a:gd name="T9" fmla="*/ 2147483646 h 59"/>
                <a:gd name="T10" fmla="*/ 2147483646 w 197"/>
                <a:gd name="T11" fmla="*/ 0 h 59"/>
                <a:gd name="T12" fmla="*/ 2147483646 w 197"/>
                <a:gd name="T13" fmla="*/ 2147483646 h 59"/>
                <a:gd name="T14" fmla="*/ 2147483646 w 197"/>
                <a:gd name="T15" fmla="*/ 2147483646 h 59"/>
                <a:gd name="T16" fmla="*/ 0 w 197"/>
                <a:gd name="T17" fmla="*/ 2147483646 h 59"/>
                <a:gd name="T18" fmla="*/ 0 w 197"/>
                <a:gd name="T19" fmla="*/ 2147483646 h 59"/>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197"/>
                <a:gd name="T31" fmla="*/ 0 h 59"/>
                <a:gd name="T32" fmla="*/ 197 w 197"/>
                <a:gd name="T33" fmla="*/ 59 h 5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97" h="59">
                  <a:moveTo>
                    <a:pt x="0" y="54"/>
                  </a:moveTo>
                  <a:lnTo>
                    <a:pt x="114" y="0"/>
                  </a:lnTo>
                  <a:lnTo>
                    <a:pt x="197" y="57"/>
                  </a:lnTo>
                  <a:lnTo>
                    <a:pt x="23" y="59"/>
                  </a:lnTo>
                  <a:lnTo>
                    <a:pt x="0" y="54"/>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64" name="Freeform 410">
              <a:extLst>
                <a:ext uri="{FF2B5EF4-FFF2-40B4-BE49-F238E27FC236}">
                  <a16:creationId xmlns:a16="http://schemas.microsoft.com/office/drawing/2014/main" id="{F1AAE984-877B-4DFF-8A79-F22937564FF1}"/>
                </a:ext>
              </a:extLst>
            </p:cNvPr>
            <p:cNvSpPr>
              <a:spLocks/>
            </p:cNvSpPr>
            <p:nvPr/>
          </p:nvSpPr>
          <p:spPr bwMode="auto">
            <a:xfrm>
              <a:off x="4700326" y="4770433"/>
              <a:ext cx="70509" cy="158748"/>
            </a:xfrm>
            <a:custGeom>
              <a:avLst/>
              <a:gdLst>
                <a:gd name="T0" fmla="*/ 2147483646 w 41"/>
                <a:gd name="T1" fmla="*/ 0 h 100"/>
                <a:gd name="T2" fmla="*/ 2147483646 w 41"/>
                <a:gd name="T3" fmla="*/ 2147483646 h 100"/>
                <a:gd name="T4" fmla="*/ 2147483646 w 41"/>
                <a:gd name="T5" fmla="*/ 2147483646 h 100"/>
                <a:gd name="T6" fmla="*/ 0 w 41"/>
                <a:gd name="T7" fmla="*/ 2147483646 h 100"/>
                <a:gd name="T8" fmla="*/ 2147483646 w 41"/>
                <a:gd name="T9" fmla="*/ 0 h 100"/>
                <a:gd name="T10" fmla="*/ 2147483646 w 41"/>
                <a:gd name="T11" fmla="*/ 2147483646 h 100"/>
                <a:gd name="T12" fmla="*/ 2147483646 w 41"/>
                <a:gd name="T13" fmla="*/ 2147483646 h 100"/>
                <a:gd name="T14" fmla="*/ 2147483646 w 41"/>
                <a:gd name="T15" fmla="*/ 2147483646 h 100"/>
                <a:gd name="T16" fmla="*/ 2147483646 w 41"/>
                <a:gd name="T17" fmla="*/ 2147483646 h 100"/>
                <a:gd name="T18" fmla="*/ 2147483646 w 41"/>
                <a:gd name="T19" fmla="*/ 2147483646 h 100"/>
                <a:gd name="T20" fmla="*/ 2147483646 w 41"/>
                <a:gd name="T21" fmla="*/ 2147483646 h 100"/>
                <a:gd name="T22" fmla="*/ 0 w 41"/>
                <a:gd name="T23" fmla="*/ 2147483646 h 100"/>
                <a:gd name="T24" fmla="*/ 2147483646 w 41"/>
                <a:gd name="T25" fmla="*/ 0 h 100"/>
                <a:gd name="T26" fmla="*/ 2147483646 w 41"/>
                <a:gd name="T27" fmla="*/ 0 h 100"/>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1"/>
                <a:gd name="T43" fmla="*/ 0 h 100"/>
                <a:gd name="T44" fmla="*/ 41 w 41"/>
                <a:gd name="T45" fmla="*/ 100 h 1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1" h="100">
                  <a:moveTo>
                    <a:pt x="41" y="0"/>
                  </a:moveTo>
                  <a:lnTo>
                    <a:pt x="34" y="75"/>
                  </a:lnTo>
                  <a:lnTo>
                    <a:pt x="28" y="77"/>
                  </a:lnTo>
                  <a:lnTo>
                    <a:pt x="26" y="97"/>
                  </a:lnTo>
                  <a:lnTo>
                    <a:pt x="14" y="100"/>
                  </a:lnTo>
                  <a:lnTo>
                    <a:pt x="7" y="77"/>
                  </a:lnTo>
                  <a:lnTo>
                    <a:pt x="3" y="79"/>
                  </a:lnTo>
                  <a:lnTo>
                    <a:pt x="0" y="42"/>
                  </a:lnTo>
                  <a:lnTo>
                    <a:pt x="41" y="0"/>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65" name="Freeform 411">
              <a:extLst>
                <a:ext uri="{FF2B5EF4-FFF2-40B4-BE49-F238E27FC236}">
                  <a16:creationId xmlns:a16="http://schemas.microsoft.com/office/drawing/2014/main" id="{4AF68B89-EB47-4C1A-B17A-47F686A2A481}"/>
                </a:ext>
              </a:extLst>
            </p:cNvPr>
            <p:cNvSpPr>
              <a:spLocks/>
            </p:cNvSpPr>
            <p:nvPr/>
          </p:nvSpPr>
          <p:spPr bwMode="auto">
            <a:xfrm>
              <a:off x="4555860" y="4854577"/>
              <a:ext cx="89428" cy="74615"/>
            </a:xfrm>
            <a:custGeom>
              <a:avLst/>
              <a:gdLst>
                <a:gd name="T0" fmla="*/ 2147483646 w 52"/>
                <a:gd name="T1" fmla="*/ 0 h 47"/>
                <a:gd name="T2" fmla="*/ 2147483646 w 52"/>
                <a:gd name="T3" fmla="*/ 2147483646 h 47"/>
                <a:gd name="T4" fmla="*/ 2147483646 w 52"/>
                <a:gd name="T5" fmla="*/ 2147483646 h 47"/>
                <a:gd name="T6" fmla="*/ 0 w 52"/>
                <a:gd name="T7" fmla="*/ 2147483646 h 47"/>
                <a:gd name="T8" fmla="*/ 2147483646 w 52"/>
                <a:gd name="T9" fmla="*/ 0 h 47"/>
                <a:gd name="T10" fmla="*/ 2147483646 w 52"/>
                <a:gd name="T11" fmla="*/ 2147483646 h 47"/>
                <a:gd name="T12" fmla="*/ 2147483646 w 52"/>
                <a:gd name="T13" fmla="*/ 2147483646 h 47"/>
                <a:gd name="T14" fmla="*/ 2147483646 w 52"/>
                <a:gd name="T15" fmla="*/ 2147483646 h 47"/>
                <a:gd name="T16" fmla="*/ 2147483646 w 52"/>
                <a:gd name="T17" fmla="*/ 2147483646 h 47"/>
                <a:gd name="T18" fmla="*/ 0 w 52"/>
                <a:gd name="T19" fmla="*/ 2147483646 h 47"/>
                <a:gd name="T20" fmla="*/ 2147483646 w 52"/>
                <a:gd name="T21" fmla="*/ 0 h 47"/>
                <a:gd name="T22" fmla="*/ 2147483646 w 52"/>
                <a:gd name="T23" fmla="*/ 0 h 47"/>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2"/>
                <a:gd name="T37" fmla="*/ 0 h 47"/>
                <a:gd name="T38" fmla="*/ 52 w 52"/>
                <a:gd name="T39" fmla="*/ 47 h 4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2" h="47">
                  <a:moveTo>
                    <a:pt x="52" y="0"/>
                  </a:moveTo>
                  <a:lnTo>
                    <a:pt x="51" y="27"/>
                  </a:lnTo>
                  <a:lnTo>
                    <a:pt x="47" y="29"/>
                  </a:lnTo>
                  <a:lnTo>
                    <a:pt x="42" y="46"/>
                  </a:lnTo>
                  <a:lnTo>
                    <a:pt x="3" y="47"/>
                  </a:lnTo>
                  <a:lnTo>
                    <a:pt x="0" y="18"/>
                  </a:lnTo>
                  <a:lnTo>
                    <a:pt x="52" y="0"/>
                  </a:lnTo>
                  <a:close/>
                </a:path>
              </a:pathLst>
            </a:custGeom>
            <a:solidFill>
              <a:srgbClr val="B2FAFF"/>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66" name="Freeform 412">
              <a:extLst>
                <a:ext uri="{FF2B5EF4-FFF2-40B4-BE49-F238E27FC236}">
                  <a16:creationId xmlns:a16="http://schemas.microsoft.com/office/drawing/2014/main" id="{64F7DCB0-B1A3-45F1-8FF8-7AF0F0B7422B}"/>
                </a:ext>
              </a:extLst>
            </p:cNvPr>
            <p:cNvSpPr>
              <a:spLocks/>
            </p:cNvSpPr>
            <p:nvPr/>
          </p:nvSpPr>
          <p:spPr bwMode="auto">
            <a:xfrm>
              <a:off x="4536941" y="4841876"/>
              <a:ext cx="104909" cy="88897"/>
            </a:xfrm>
            <a:custGeom>
              <a:avLst/>
              <a:gdLst>
                <a:gd name="T0" fmla="*/ 2147483646 w 61"/>
                <a:gd name="T1" fmla="*/ 0 h 56"/>
                <a:gd name="T2" fmla="*/ 2147483646 w 61"/>
                <a:gd name="T3" fmla="*/ 2147483646 h 56"/>
                <a:gd name="T4" fmla="*/ 2147483646 w 61"/>
                <a:gd name="T5" fmla="*/ 2147483646 h 56"/>
                <a:gd name="T6" fmla="*/ 0 w 61"/>
                <a:gd name="T7" fmla="*/ 2147483646 h 56"/>
                <a:gd name="T8" fmla="*/ 2147483646 w 61"/>
                <a:gd name="T9" fmla="*/ 2147483646 h 56"/>
                <a:gd name="T10" fmla="*/ 2147483646 w 61"/>
                <a:gd name="T11" fmla="*/ 0 h 56"/>
                <a:gd name="T12" fmla="*/ 2147483646 w 61"/>
                <a:gd name="T13" fmla="*/ 2147483646 h 56"/>
                <a:gd name="T14" fmla="*/ 2147483646 w 61"/>
                <a:gd name="T15" fmla="*/ 2147483646 h 56"/>
                <a:gd name="T16" fmla="*/ 2147483646 w 61"/>
                <a:gd name="T17" fmla="*/ 2147483646 h 56"/>
                <a:gd name="T18" fmla="*/ 2147483646 w 61"/>
                <a:gd name="T19" fmla="*/ 2147483646 h 56"/>
                <a:gd name="T20" fmla="*/ 2147483646 w 61"/>
                <a:gd name="T21" fmla="*/ 2147483646 h 56"/>
                <a:gd name="T22" fmla="*/ 2147483646 w 61"/>
                <a:gd name="T23" fmla="*/ 2147483646 h 56"/>
                <a:gd name="T24" fmla="*/ 0 w 61"/>
                <a:gd name="T25" fmla="*/ 2147483646 h 56"/>
                <a:gd name="T26" fmla="*/ 2147483646 w 61"/>
                <a:gd name="T27" fmla="*/ 2147483646 h 56"/>
                <a:gd name="T28" fmla="*/ 2147483646 w 61"/>
                <a:gd name="T29" fmla="*/ 2147483646 h 56"/>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1"/>
                <a:gd name="T46" fmla="*/ 0 h 56"/>
                <a:gd name="T47" fmla="*/ 61 w 61"/>
                <a:gd name="T48" fmla="*/ 56 h 5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1" h="56">
                  <a:moveTo>
                    <a:pt x="2" y="2"/>
                  </a:moveTo>
                  <a:lnTo>
                    <a:pt x="60" y="0"/>
                  </a:lnTo>
                  <a:lnTo>
                    <a:pt x="61" y="12"/>
                  </a:lnTo>
                  <a:lnTo>
                    <a:pt x="17" y="39"/>
                  </a:lnTo>
                  <a:lnTo>
                    <a:pt x="46" y="37"/>
                  </a:lnTo>
                  <a:lnTo>
                    <a:pt x="25" y="56"/>
                  </a:lnTo>
                  <a:lnTo>
                    <a:pt x="10" y="54"/>
                  </a:lnTo>
                  <a:lnTo>
                    <a:pt x="8" y="40"/>
                  </a:lnTo>
                  <a:lnTo>
                    <a:pt x="0" y="37"/>
                  </a:lnTo>
                  <a:lnTo>
                    <a:pt x="2" y="2"/>
                  </a:lnTo>
                  <a:close/>
                </a:path>
              </a:pathLst>
            </a:custGeom>
            <a:solidFill>
              <a:srgbClr val="A3A3D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67" name="Freeform 413">
              <a:extLst>
                <a:ext uri="{FF2B5EF4-FFF2-40B4-BE49-F238E27FC236}">
                  <a16:creationId xmlns:a16="http://schemas.microsoft.com/office/drawing/2014/main" id="{8547A4C1-7886-4248-BE2A-524E68D0935A}"/>
                </a:ext>
              </a:extLst>
            </p:cNvPr>
            <p:cNvSpPr>
              <a:spLocks/>
            </p:cNvSpPr>
            <p:nvPr/>
          </p:nvSpPr>
          <p:spPr bwMode="auto">
            <a:xfrm>
              <a:off x="4430313" y="4722811"/>
              <a:ext cx="63633" cy="207961"/>
            </a:xfrm>
            <a:custGeom>
              <a:avLst/>
              <a:gdLst>
                <a:gd name="T0" fmla="*/ 2147483646 w 37"/>
                <a:gd name="T1" fmla="*/ 0 h 131"/>
                <a:gd name="T2" fmla="*/ 2147483646 w 37"/>
                <a:gd name="T3" fmla="*/ 2147483646 h 131"/>
                <a:gd name="T4" fmla="*/ 2147483646 w 37"/>
                <a:gd name="T5" fmla="*/ 2147483646 h 131"/>
                <a:gd name="T6" fmla="*/ 0 w 37"/>
                <a:gd name="T7" fmla="*/ 2147483646 h 131"/>
                <a:gd name="T8" fmla="*/ 2147483646 w 37"/>
                <a:gd name="T9" fmla="*/ 0 h 131"/>
                <a:gd name="T10" fmla="*/ 2147483646 w 37"/>
                <a:gd name="T11" fmla="*/ 2147483646 h 131"/>
                <a:gd name="T12" fmla="*/ 2147483646 w 37"/>
                <a:gd name="T13" fmla="*/ 2147483646 h 131"/>
                <a:gd name="T14" fmla="*/ 2147483646 w 37"/>
                <a:gd name="T15" fmla="*/ 2147483646 h 131"/>
                <a:gd name="T16" fmla="*/ 2147483646 w 37"/>
                <a:gd name="T17" fmla="*/ 2147483646 h 131"/>
                <a:gd name="T18" fmla="*/ 2147483646 w 37"/>
                <a:gd name="T19" fmla="*/ 2147483646 h 131"/>
                <a:gd name="T20" fmla="*/ 2147483646 w 37"/>
                <a:gd name="T21" fmla="*/ 2147483646 h 131"/>
                <a:gd name="T22" fmla="*/ 2147483646 w 37"/>
                <a:gd name="T23" fmla="*/ 2147483646 h 131"/>
                <a:gd name="T24" fmla="*/ 2147483646 w 37"/>
                <a:gd name="T25" fmla="*/ 2147483646 h 131"/>
                <a:gd name="T26" fmla="*/ 0 w 37"/>
                <a:gd name="T27" fmla="*/ 2147483646 h 131"/>
                <a:gd name="T28" fmla="*/ 2147483646 w 37"/>
                <a:gd name="T29" fmla="*/ 2147483646 h 131"/>
                <a:gd name="T30" fmla="*/ 2147483646 w 37"/>
                <a:gd name="T31" fmla="*/ 0 h 131"/>
                <a:gd name="T32" fmla="*/ 2147483646 w 37"/>
                <a:gd name="T33" fmla="*/ 0 h 131"/>
                <a:gd name="T34" fmla="*/ 17694720 60000 65536"/>
                <a:gd name="T35" fmla="*/ 0 60000 65536"/>
                <a:gd name="T36" fmla="*/ 5898240 60000 65536"/>
                <a:gd name="T37" fmla="*/ 1179648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7"/>
                <a:gd name="T52" fmla="*/ 0 h 131"/>
                <a:gd name="T53" fmla="*/ 37 w 37"/>
                <a:gd name="T54" fmla="*/ 131 h 131"/>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7" h="131">
                  <a:moveTo>
                    <a:pt x="12" y="0"/>
                  </a:moveTo>
                  <a:lnTo>
                    <a:pt x="25" y="1"/>
                  </a:lnTo>
                  <a:lnTo>
                    <a:pt x="26" y="16"/>
                  </a:lnTo>
                  <a:lnTo>
                    <a:pt x="37" y="18"/>
                  </a:lnTo>
                  <a:lnTo>
                    <a:pt x="36" y="109"/>
                  </a:lnTo>
                  <a:lnTo>
                    <a:pt x="27" y="108"/>
                  </a:lnTo>
                  <a:lnTo>
                    <a:pt x="25" y="130"/>
                  </a:lnTo>
                  <a:lnTo>
                    <a:pt x="16" y="131"/>
                  </a:lnTo>
                  <a:lnTo>
                    <a:pt x="11" y="112"/>
                  </a:lnTo>
                  <a:lnTo>
                    <a:pt x="0" y="20"/>
                  </a:lnTo>
                  <a:lnTo>
                    <a:pt x="8" y="17"/>
                  </a:lnTo>
                  <a:lnTo>
                    <a:pt x="12" y="0"/>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68" name="Freeform 414">
              <a:extLst>
                <a:ext uri="{FF2B5EF4-FFF2-40B4-BE49-F238E27FC236}">
                  <a16:creationId xmlns:a16="http://schemas.microsoft.com/office/drawing/2014/main" id="{18D578A7-3795-4BF6-AEED-D8FB64C7B904}"/>
                </a:ext>
              </a:extLst>
            </p:cNvPr>
            <p:cNvSpPr>
              <a:spLocks/>
            </p:cNvSpPr>
            <p:nvPr/>
          </p:nvSpPr>
          <p:spPr bwMode="auto">
            <a:xfrm>
              <a:off x="4524908" y="4722811"/>
              <a:ext cx="125547" cy="115891"/>
            </a:xfrm>
            <a:custGeom>
              <a:avLst/>
              <a:gdLst>
                <a:gd name="T0" fmla="*/ 2147483646 w 73"/>
                <a:gd name="T1" fmla="*/ 0 h 73"/>
                <a:gd name="T2" fmla="*/ 2147483646 w 73"/>
                <a:gd name="T3" fmla="*/ 2147483646 h 73"/>
                <a:gd name="T4" fmla="*/ 2147483646 w 73"/>
                <a:gd name="T5" fmla="*/ 2147483646 h 73"/>
                <a:gd name="T6" fmla="*/ 0 w 73"/>
                <a:gd name="T7" fmla="*/ 2147483646 h 73"/>
                <a:gd name="T8" fmla="*/ 2147483646 w 73"/>
                <a:gd name="T9" fmla="*/ 2147483646 h 73"/>
                <a:gd name="T10" fmla="*/ 2147483646 w 73"/>
                <a:gd name="T11" fmla="*/ 2147483646 h 73"/>
                <a:gd name="T12" fmla="*/ 2147483646 w 73"/>
                <a:gd name="T13" fmla="*/ 2147483646 h 73"/>
                <a:gd name="T14" fmla="*/ 0 w 73"/>
                <a:gd name="T15" fmla="*/ 2147483646 h 73"/>
                <a:gd name="T16" fmla="*/ 2147483646 w 73"/>
                <a:gd name="T17" fmla="*/ 2147483646 h 73"/>
                <a:gd name="T18" fmla="*/ 2147483646 w 73"/>
                <a:gd name="T19" fmla="*/ 2147483646 h 73"/>
                <a:gd name="T20" fmla="*/ 2147483646 w 73"/>
                <a:gd name="T21" fmla="*/ 2147483646 h 73"/>
                <a:gd name="T22" fmla="*/ 2147483646 w 73"/>
                <a:gd name="T23" fmla="*/ 2147483646 h 73"/>
                <a:gd name="T24" fmla="*/ 2147483646 w 73"/>
                <a:gd name="T25" fmla="*/ 2147483646 h 73"/>
                <a:gd name="T26" fmla="*/ 2147483646 w 73"/>
                <a:gd name="T27" fmla="*/ 2147483646 h 73"/>
                <a:gd name="T28" fmla="*/ 2147483646 w 73"/>
                <a:gd name="T29" fmla="*/ 2147483646 h 73"/>
                <a:gd name="T30" fmla="*/ 2147483646 w 73"/>
                <a:gd name="T31" fmla="*/ 2147483646 h 73"/>
                <a:gd name="T32" fmla="*/ 2147483646 w 73"/>
                <a:gd name="T33" fmla="*/ 2147483646 h 73"/>
                <a:gd name="T34" fmla="*/ 2147483646 w 73"/>
                <a:gd name="T35" fmla="*/ 2147483646 h 73"/>
                <a:gd name="T36" fmla="*/ 2147483646 w 73"/>
                <a:gd name="T37" fmla="*/ 0 h 73"/>
                <a:gd name="T38" fmla="*/ 2147483646 w 73"/>
                <a:gd name="T39" fmla="*/ 2147483646 h 73"/>
                <a:gd name="T40" fmla="*/ 2147483646 w 73"/>
                <a:gd name="T41" fmla="*/ 2147483646 h 73"/>
                <a:gd name="T42" fmla="*/ 17694720 60000 65536"/>
                <a:gd name="T43" fmla="*/ 0 60000 65536"/>
                <a:gd name="T44" fmla="*/ 5898240 60000 65536"/>
                <a:gd name="T45" fmla="*/ 1179648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73"/>
                <a:gd name="T64" fmla="*/ 0 h 73"/>
                <a:gd name="T65" fmla="*/ 73 w 73"/>
                <a:gd name="T66" fmla="*/ 73 h 7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73" h="73">
                  <a:moveTo>
                    <a:pt x="16" y="2"/>
                  </a:moveTo>
                  <a:lnTo>
                    <a:pt x="14" y="18"/>
                  </a:lnTo>
                  <a:lnTo>
                    <a:pt x="1" y="19"/>
                  </a:lnTo>
                  <a:lnTo>
                    <a:pt x="0" y="72"/>
                  </a:lnTo>
                  <a:lnTo>
                    <a:pt x="71" y="73"/>
                  </a:lnTo>
                  <a:lnTo>
                    <a:pt x="32" y="65"/>
                  </a:lnTo>
                  <a:lnTo>
                    <a:pt x="60" y="62"/>
                  </a:lnTo>
                  <a:lnTo>
                    <a:pt x="36" y="42"/>
                  </a:lnTo>
                  <a:lnTo>
                    <a:pt x="14" y="51"/>
                  </a:lnTo>
                  <a:lnTo>
                    <a:pt x="34" y="31"/>
                  </a:lnTo>
                  <a:lnTo>
                    <a:pt x="71" y="51"/>
                  </a:lnTo>
                  <a:lnTo>
                    <a:pt x="73" y="22"/>
                  </a:lnTo>
                  <a:lnTo>
                    <a:pt x="62" y="19"/>
                  </a:lnTo>
                  <a:lnTo>
                    <a:pt x="65" y="1"/>
                  </a:lnTo>
                  <a:lnTo>
                    <a:pt x="27" y="0"/>
                  </a:lnTo>
                  <a:lnTo>
                    <a:pt x="16" y="2"/>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69" name="Freeform 415">
              <a:extLst>
                <a:ext uri="{FF2B5EF4-FFF2-40B4-BE49-F238E27FC236}">
                  <a16:creationId xmlns:a16="http://schemas.microsoft.com/office/drawing/2014/main" id="{0CA0A2F7-0C2E-4131-89A5-C40EDF9BE298}"/>
                </a:ext>
              </a:extLst>
            </p:cNvPr>
            <p:cNvSpPr>
              <a:spLocks/>
            </p:cNvSpPr>
            <p:nvPr/>
          </p:nvSpPr>
          <p:spPr bwMode="auto">
            <a:xfrm>
              <a:off x="4702045" y="4721220"/>
              <a:ext cx="68790" cy="130173"/>
            </a:xfrm>
            <a:custGeom>
              <a:avLst/>
              <a:gdLst>
                <a:gd name="T0" fmla="*/ 2147483646 w 40"/>
                <a:gd name="T1" fmla="*/ 0 h 82"/>
                <a:gd name="T2" fmla="*/ 2147483646 w 40"/>
                <a:gd name="T3" fmla="*/ 2147483646 h 82"/>
                <a:gd name="T4" fmla="*/ 2147483646 w 40"/>
                <a:gd name="T5" fmla="*/ 2147483646 h 82"/>
                <a:gd name="T6" fmla="*/ 0 w 40"/>
                <a:gd name="T7" fmla="*/ 2147483646 h 82"/>
                <a:gd name="T8" fmla="*/ 2147483646 w 40"/>
                <a:gd name="T9" fmla="*/ 0 h 82"/>
                <a:gd name="T10" fmla="*/ 2147483646 w 40"/>
                <a:gd name="T11" fmla="*/ 0 h 82"/>
                <a:gd name="T12" fmla="*/ 2147483646 w 40"/>
                <a:gd name="T13" fmla="*/ 2147483646 h 82"/>
                <a:gd name="T14" fmla="*/ 2147483646 w 40"/>
                <a:gd name="T15" fmla="*/ 2147483646 h 82"/>
                <a:gd name="T16" fmla="*/ 2147483646 w 40"/>
                <a:gd name="T17" fmla="*/ 2147483646 h 82"/>
                <a:gd name="T18" fmla="*/ 0 w 40"/>
                <a:gd name="T19" fmla="*/ 2147483646 h 82"/>
                <a:gd name="T20" fmla="*/ 2147483646 w 40"/>
                <a:gd name="T21" fmla="*/ 2147483646 h 82"/>
                <a:gd name="T22" fmla="*/ 2147483646 w 40"/>
                <a:gd name="T23" fmla="*/ 2147483646 h 82"/>
                <a:gd name="T24" fmla="*/ 2147483646 w 40"/>
                <a:gd name="T25" fmla="*/ 0 h 82"/>
                <a:gd name="T26" fmla="*/ 2147483646 w 40"/>
                <a:gd name="T27" fmla="*/ 0 h 82"/>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0"/>
                <a:gd name="T43" fmla="*/ 0 h 82"/>
                <a:gd name="T44" fmla="*/ 40 w 40"/>
                <a:gd name="T45" fmla="*/ 82 h 8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0" h="82">
                  <a:moveTo>
                    <a:pt x="11" y="0"/>
                  </a:moveTo>
                  <a:lnTo>
                    <a:pt x="35" y="0"/>
                  </a:lnTo>
                  <a:lnTo>
                    <a:pt x="29" y="22"/>
                  </a:lnTo>
                  <a:lnTo>
                    <a:pt x="40" y="23"/>
                  </a:lnTo>
                  <a:lnTo>
                    <a:pt x="37" y="40"/>
                  </a:lnTo>
                  <a:lnTo>
                    <a:pt x="0" y="82"/>
                  </a:lnTo>
                  <a:lnTo>
                    <a:pt x="1" y="21"/>
                  </a:lnTo>
                  <a:lnTo>
                    <a:pt x="7" y="18"/>
                  </a:lnTo>
                  <a:lnTo>
                    <a:pt x="11" y="0"/>
                  </a:lnTo>
                  <a:close/>
                </a:path>
              </a:pathLst>
            </a:custGeom>
            <a:solidFill>
              <a:srgbClr val="FFFF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70" name="Freeform 416">
              <a:extLst>
                <a:ext uri="{FF2B5EF4-FFF2-40B4-BE49-F238E27FC236}">
                  <a16:creationId xmlns:a16="http://schemas.microsoft.com/office/drawing/2014/main" id="{8DCAF49C-D33C-43B1-902F-7B7624668187}"/>
                </a:ext>
              </a:extLst>
            </p:cNvPr>
            <p:cNvSpPr>
              <a:spLocks/>
            </p:cNvSpPr>
            <p:nvPr/>
          </p:nvSpPr>
          <p:spPr bwMode="auto">
            <a:xfrm>
              <a:off x="4382161" y="4716466"/>
              <a:ext cx="68790" cy="25402"/>
            </a:xfrm>
            <a:custGeom>
              <a:avLst/>
              <a:gdLst>
                <a:gd name="T0" fmla="*/ 2147483646 w 40"/>
                <a:gd name="T1" fmla="*/ 0 h 16"/>
                <a:gd name="T2" fmla="*/ 2147483646 w 40"/>
                <a:gd name="T3" fmla="*/ 2147483646 h 16"/>
                <a:gd name="T4" fmla="*/ 2147483646 w 40"/>
                <a:gd name="T5" fmla="*/ 2147483646 h 16"/>
                <a:gd name="T6" fmla="*/ 0 w 40"/>
                <a:gd name="T7" fmla="*/ 2147483646 h 16"/>
                <a:gd name="T8" fmla="*/ 0 w 40"/>
                <a:gd name="T9" fmla="*/ 2147483646 h 16"/>
                <a:gd name="T10" fmla="*/ 2147483646 w 40"/>
                <a:gd name="T11" fmla="*/ 2147483646 h 16"/>
                <a:gd name="T12" fmla="*/ 2147483646 w 40"/>
                <a:gd name="T13" fmla="*/ 2147483646 h 16"/>
                <a:gd name="T14" fmla="*/ 2147483646 w 40"/>
                <a:gd name="T15" fmla="*/ 0 h 16"/>
                <a:gd name="T16" fmla="*/ 0 w 40"/>
                <a:gd name="T17" fmla="*/ 2147483646 h 16"/>
                <a:gd name="T18" fmla="*/ 0 w 40"/>
                <a:gd name="T19" fmla="*/ 2147483646 h 16"/>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0"/>
                <a:gd name="T31" fmla="*/ 0 h 16"/>
                <a:gd name="T32" fmla="*/ 40 w 40"/>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0" h="16">
                  <a:moveTo>
                    <a:pt x="0" y="3"/>
                  </a:moveTo>
                  <a:lnTo>
                    <a:pt x="4" y="11"/>
                  </a:lnTo>
                  <a:lnTo>
                    <a:pt x="40" y="16"/>
                  </a:lnTo>
                  <a:lnTo>
                    <a:pt x="40" y="0"/>
                  </a:lnTo>
                  <a:lnTo>
                    <a:pt x="0" y="3"/>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71" name="Freeform 417">
              <a:extLst>
                <a:ext uri="{FF2B5EF4-FFF2-40B4-BE49-F238E27FC236}">
                  <a16:creationId xmlns:a16="http://schemas.microsoft.com/office/drawing/2014/main" id="{53BC7D47-0324-4133-B07B-90816A70004C}"/>
                </a:ext>
              </a:extLst>
            </p:cNvPr>
            <p:cNvSpPr>
              <a:spLocks/>
            </p:cNvSpPr>
            <p:nvPr/>
          </p:nvSpPr>
          <p:spPr bwMode="auto">
            <a:xfrm>
              <a:off x="4480194" y="4719639"/>
              <a:ext cx="75666" cy="20638"/>
            </a:xfrm>
            <a:custGeom>
              <a:avLst/>
              <a:gdLst>
                <a:gd name="T0" fmla="*/ 2147483646 w 44"/>
                <a:gd name="T1" fmla="*/ 0 h 13"/>
                <a:gd name="T2" fmla="*/ 2147483646 w 44"/>
                <a:gd name="T3" fmla="*/ 2147483646 h 13"/>
                <a:gd name="T4" fmla="*/ 2147483646 w 44"/>
                <a:gd name="T5" fmla="*/ 2147483646 h 13"/>
                <a:gd name="T6" fmla="*/ 0 w 44"/>
                <a:gd name="T7" fmla="*/ 2147483646 h 13"/>
                <a:gd name="T8" fmla="*/ 0 w 44"/>
                <a:gd name="T9" fmla="*/ 2147483646 h 13"/>
                <a:gd name="T10" fmla="*/ 0 w 44"/>
                <a:gd name="T11" fmla="*/ 2147483646 h 13"/>
                <a:gd name="T12" fmla="*/ 2147483646 w 44"/>
                <a:gd name="T13" fmla="*/ 2147483646 h 13"/>
                <a:gd name="T14" fmla="*/ 2147483646 w 44"/>
                <a:gd name="T15" fmla="*/ 0 h 13"/>
                <a:gd name="T16" fmla="*/ 0 w 44"/>
                <a:gd name="T17" fmla="*/ 2147483646 h 13"/>
                <a:gd name="T18" fmla="*/ 0 w 44"/>
                <a:gd name="T19" fmla="*/ 2147483646 h 13"/>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4"/>
                <a:gd name="T31" fmla="*/ 0 h 13"/>
                <a:gd name="T32" fmla="*/ 44 w 44"/>
                <a:gd name="T33" fmla="*/ 13 h 1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13">
                  <a:moveTo>
                    <a:pt x="0" y="2"/>
                  </a:moveTo>
                  <a:lnTo>
                    <a:pt x="0" y="13"/>
                  </a:lnTo>
                  <a:lnTo>
                    <a:pt x="44" y="13"/>
                  </a:lnTo>
                  <a:lnTo>
                    <a:pt x="42" y="0"/>
                  </a:lnTo>
                  <a:lnTo>
                    <a:pt x="0" y="2"/>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72" name="Freeform 418">
              <a:extLst>
                <a:ext uri="{FF2B5EF4-FFF2-40B4-BE49-F238E27FC236}">
                  <a16:creationId xmlns:a16="http://schemas.microsoft.com/office/drawing/2014/main" id="{B4648604-2888-434D-BFE5-19AFF020DE7A}"/>
                </a:ext>
              </a:extLst>
            </p:cNvPr>
            <p:cNvSpPr>
              <a:spLocks/>
            </p:cNvSpPr>
            <p:nvPr/>
          </p:nvSpPr>
          <p:spPr bwMode="auto">
            <a:xfrm>
              <a:off x="4634974" y="4718047"/>
              <a:ext cx="77394" cy="19046"/>
            </a:xfrm>
            <a:custGeom>
              <a:avLst/>
              <a:gdLst>
                <a:gd name="T0" fmla="*/ 2147483646 w 45"/>
                <a:gd name="T1" fmla="*/ 0 h 12"/>
                <a:gd name="T2" fmla="*/ 2147483646 w 45"/>
                <a:gd name="T3" fmla="*/ 2147483646 h 12"/>
                <a:gd name="T4" fmla="*/ 2147483646 w 45"/>
                <a:gd name="T5" fmla="*/ 2147483646 h 12"/>
                <a:gd name="T6" fmla="*/ 0 w 45"/>
                <a:gd name="T7" fmla="*/ 2147483646 h 12"/>
                <a:gd name="T8" fmla="*/ 2147483646 w 45"/>
                <a:gd name="T9" fmla="*/ 2147483646 h 12"/>
                <a:gd name="T10" fmla="*/ 0 w 45"/>
                <a:gd name="T11" fmla="*/ 2147483646 h 12"/>
                <a:gd name="T12" fmla="*/ 2147483646 w 45"/>
                <a:gd name="T13" fmla="*/ 2147483646 h 12"/>
                <a:gd name="T14" fmla="*/ 2147483646 w 45"/>
                <a:gd name="T15" fmla="*/ 0 h 12"/>
                <a:gd name="T16" fmla="*/ 2147483646 w 45"/>
                <a:gd name="T17" fmla="*/ 2147483646 h 12"/>
                <a:gd name="T18" fmla="*/ 2147483646 w 45"/>
                <a:gd name="T19" fmla="*/ 2147483646 h 12"/>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45"/>
                <a:gd name="T31" fmla="*/ 0 h 12"/>
                <a:gd name="T32" fmla="*/ 45 w 45"/>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5" h="12">
                  <a:moveTo>
                    <a:pt x="1" y="4"/>
                  </a:moveTo>
                  <a:lnTo>
                    <a:pt x="0" y="12"/>
                  </a:lnTo>
                  <a:lnTo>
                    <a:pt x="43" y="11"/>
                  </a:lnTo>
                  <a:lnTo>
                    <a:pt x="45" y="0"/>
                  </a:lnTo>
                  <a:lnTo>
                    <a:pt x="1" y="4"/>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73" name="Freeform 419">
              <a:extLst>
                <a:ext uri="{FF2B5EF4-FFF2-40B4-BE49-F238E27FC236}">
                  <a16:creationId xmlns:a16="http://schemas.microsoft.com/office/drawing/2014/main" id="{80A7BE5D-704F-4B35-A500-90989B39C064}"/>
                </a:ext>
              </a:extLst>
            </p:cNvPr>
            <p:cNvSpPr>
              <a:spLocks/>
            </p:cNvSpPr>
            <p:nvPr/>
          </p:nvSpPr>
          <p:spPr bwMode="auto">
            <a:xfrm>
              <a:off x="4757074" y="4718047"/>
              <a:ext cx="63633" cy="22229"/>
            </a:xfrm>
            <a:custGeom>
              <a:avLst/>
              <a:gdLst>
                <a:gd name="T0" fmla="*/ 2147483646 w 37"/>
                <a:gd name="T1" fmla="*/ 0 h 14"/>
                <a:gd name="T2" fmla="*/ 2147483646 w 37"/>
                <a:gd name="T3" fmla="*/ 2147483646 h 14"/>
                <a:gd name="T4" fmla="*/ 2147483646 w 37"/>
                <a:gd name="T5" fmla="*/ 2147483646 h 14"/>
                <a:gd name="T6" fmla="*/ 0 w 37"/>
                <a:gd name="T7" fmla="*/ 2147483646 h 14"/>
                <a:gd name="T8" fmla="*/ 2147483646 w 37"/>
                <a:gd name="T9" fmla="*/ 2147483646 h 14"/>
                <a:gd name="T10" fmla="*/ 0 w 37"/>
                <a:gd name="T11" fmla="*/ 2147483646 h 14"/>
                <a:gd name="T12" fmla="*/ 2147483646 w 37"/>
                <a:gd name="T13" fmla="*/ 2147483646 h 14"/>
                <a:gd name="T14" fmla="*/ 2147483646 w 37"/>
                <a:gd name="T15" fmla="*/ 0 h 14"/>
                <a:gd name="T16" fmla="*/ 2147483646 w 37"/>
                <a:gd name="T17" fmla="*/ 2147483646 h 14"/>
                <a:gd name="T18" fmla="*/ 2147483646 w 37"/>
                <a:gd name="T19" fmla="*/ 2147483646 h 14"/>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37"/>
                <a:gd name="T31" fmla="*/ 0 h 14"/>
                <a:gd name="T32" fmla="*/ 37 w 37"/>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7" h="14">
                  <a:moveTo>
                    <a:pt x="3" y="2"/>
                  </a:moveTo>
                  <a:lnTo>
                    <a:pt x="0" y="14"/>
                  </a:lnTo>
                  <a:lnTo>
                    <a:pt x="37" y="10"/>
                  </a:lnTo>
                  <a:lnTo>
                    <a:pt x="37" y="0"/>
                  </a:lnTo>
                  <a:lnTo>
                    <a:pt x="3" y="2"/>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74" name="Freeform 420">
              <a:extLst>
                <a:ext uri="{FF2B5EF4-FFF2-40B4-BE49-F238E27FC236}">
                  <a16:creationId xmlns:a16="http://schemas.microsoft.com/office/drawing/2014/main" id="{96738BDB-797B-4D7A-ABD1-8B10256ECE4E}"/>
                </a:ext>
              </a:extLst>
            </p:cNvPr>
            <p:cNvSpPr>
              <a:spLocks/>
            </p:cNvSpPr>
            <p:nvPr/>
          </p:nvSpPr>
          <p:spPr bwMode="auto">
            <a:xfrm>
              <a:off x="4753636" y="4756151"/>
              <a:ext cx="56756" cy="134938"/>
            </a:xfrm>
            <a:custGeom>
              <a:avLst/>
              <a:gdLst>
                <a:gd name="T0" fmla="*/ 2147483646 w 33"/>
                <a:gd name="T1" fmla="*/ 0 h 85"/>
                <a:gd name="T2" fmla="*/ 2147483646 w 33"/>
                <a:gd name="T3" fmla="*/ 2147483646 h 85"/>
                <a:gd name="T4" fmla="*/ 2147483646 w 33"/>
                <a:gd name="T5" fmla="*/ 2147483646 h 85"/>
                <a:gd name="T6" fmla="*/ 0 w 33"/>
                <a:gd name="T7" fmla="*/ 2147483646 h 85"/>
                <a:gd name="T8" fmla="*/ 2147483646 w 33"/>
                <a:gd name="T9" fmla="*/ 2147483646 h 85"/>
                <a:gd name="T10" fmla="*/ 2147483646 w 33"/>
                <a:gd name="T11" fmla="*/ 2147483646 h 85"/>
                <a:gd name="T12" fmla="*/ 2147483646 w 33"/>
                <a:gd name="T13" fmla="*/ 2147483646 h 85"/>
                <a:gd name="T14" fmla="*/ 0 w 33"/>
                <a:gd name="T15" fmla="*/ 2147483646 h 85"/>
                <a:gd name="T16" fmla="*/ 2147483646 w 33"/>
                <a:gd name="T17" fmla="*/ 2147483646 h 85"/>
                <a:gd name="T18" fmla="*/ 2147483646 w 33"/>
                <a:gd name="T19" fmla="*/ 0 h 85"/>
                <a:gd name="T20" fmla="*/ 2147483646 w 33"/>
                <a:gd name="T21" fmla="*/ 2147483646 h 85"/>
                <a:gd name="T22" fmla="*/ 2147483646 w 33"/>
                <a:gd name="T23" fmla="*/ 2147483646 h 85"/>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85"/>
                <a:gd name="T38" fmla="*/ 33 w 33"/>
                <a:gd name="T39" fmla="*/ 85 h 8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85">
                  <a:moveTo>
                    <a:pt x="32" y="5"/>
                  </a:moveTo>
                  <a:lnTo>
                    <a:pt x="17" y="9"/>
                  </a:lnTo>
                  <a:lnTo>
                    <a:pt x="19" y="85"/>
                  </a:lnTo>
                  <a:lnTo>
                    <a:pt x="0" y="85"/>
                  </a:lnTo>
                  <a:lnTo>
                    <a:pt x="10" y="1"/>
                  </a:lnTo>
                  <a:lnTo>
                    <a:pt x="33" y="0"/>
                  </a:lnTo>
                  <a:lnTo>
                    <a:pt x="32" y="5"/>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75" name="Freeform 421">
              <a:extLst>
                <a:ext uri="{FF2B5EF4-FFF2-40B4-BE49-F238E27FC236}">
                  <a16:creationId xmlns:a16="http://schemas.microsoft.com/office/drawing/2014/main" id="{8A2DEEE8-FA4F-4CC9-8FF4-DC7ACE740B82}"/>
                </a:ext>
              </a:extLst>
            </p:cNvPr>
            <p:cNvSpPr>
              <a:spLocks/>
            </p:cNvSpPr>
            <p:nvPr/>
          </p:nvSpPr>
          <p:spPr bwMode="auto">
            <a:xfrm>
              <a:off x="4643570" y="4757742"/>
              <a:ext cx="55028" cy="139702"/>
            </a:xfrm>
            <a:custGeom>
              <a:avLst/>
              <a:gdLst>
                <a:gd name="T0" fmla="*/ 2147483646 w 32"/>
                <a:gd name="T1" fmla="*/ 0 h 88"/>
                <a:gd name="T2" fmla="*/ 2147483646 w 32"/>
                <a:gd name="T3" fmla="*/ 2147483646 h 88"/>
                <a:gd name="T4" fmla="*/ 2147483646 w 32"/>
                <a:gd name="T5" fmla="*/ 2147483646 h 88"/>
                <a:gd name="T6" fmla="*/ 0 w 32"/>
                <a:gd name="T7" fmla="*/ 2147483646 h 88"/>
                <a:gd name="T8" fmla="*/ 2147483646 w 32"/>
                <a:gd name="T9" fmla="*/ 0 h 88"/>
                <a:gd name="T10" fmla="*/ 2147483646 w 32"/>
                <a:gd name="T11" fmla="*/ 2147483646 h 88"/>
                <a:gd name="T12" fmla="*/ 2147483646 w 32"/>
                <a:gd name="T13" fmla="*/ 2147483646 h 88"/>
                <a:gd name="T14" fmla="*/ 2147483646 w 32"/>
                <a:gd name="T15" fmla="*/ 2147483646 h 88"/>
                <a:gd name="T16" fmla="*/ 0 w 32"/>
                <a:gd name="T17" fmla="*/ 2147483646 h 88"/>
                <a:gd name="T18" fmla="*/ 2147483646 w 32"/>
                <a:gd name="T19" fmla="*/ 0 h 88"/>
                <a:gd name="T20" fmla="*/ 2147483646 w 32"/>
                <a:gd name="T21" fmla="*/ 0 h 88"/>
                <a:gd name="T22" fmla="*/ 2147483646 w 32"/>
                <a:gd name="T23" fmla="*/ 0 h 88"/>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2"/>
                <a:gd name="T37" fmla="*/ 0 h 88"/>
                <a:gd name="T38" fmla="*/ 32 w 32"/>
                <a:gd name="T39" fmla="*/ 88 h 8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2" h="88">
                  <a:moveTo>
                    <a:pt x="32" y="0"/>
                  </a:moveTo>
                  <a:lnTo>
                    <a:pt x="29" y="7"/>
                  </a:lnTo>
                  <a:lnTo>
                    <a:pt x="13" y="37"/>
                  </a:lnTo>
                  <a:lnTo>
                    <a:pt x="12" y="87"/>
                  </a:lnTo>
                  <a:lnTo>
                    <a:pt x="0" y="88"/>
                  </a:lnTo>
                  <a:lnTo>
                    <a:pt x="4" y="0"/>
                  </a:lnTo>
                  <a:lnTo>
                    <a:pt x="32" y="0"/>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76" name="Freeform 422">
              <a:extLst>
                <a:ext uri="{FF2B5EF4-FFF2-40B4-BE49-F238E27FC236}">
                  <a16:creationId xmlns:a16="http://schemas.microsoft.com/office/drawing/2014/main" id="{0FAD5B0E-B304-4CF3-BF96-E512468B62F5}"/>
                </a:ext>
              </a:extLst>
            </p:cNvPr>
            <p:cNvSpPr>
              <a:spLocks/>
            </p:cNvSpPr>
            <p:nvPr/>
          </p:nvSpPr>
          <p:spPr bwMode="auto">
            <a:xfrm>
              <a:off x="4492227" y="4752978"/>
              <a:ext cx="39556" cy="147639"/>
            </a:xfrm>
            <a:custGeom>
              <a:avLst/>
              <a:gdLst>
                <a:gd name="T0" fmla="*/ 2147483646 w 23"/>
                <a:gd name="T1" fmla="*/ 0 h 93"/>
                <a:gd name="T2" fmla="*/ 2147483646 w 23"/>
                <a:gd name="T3" fmla="*/ 2147483646 h 93"/>
                <a:gd name="T4" fmla="*/ 2147483646 w 23"/>
                <a:gd name="T5" fmla="*/ 2147483646 h 93"/>
                <a:gd name="T6" fmla="*/ 0 w 23"/>
                <a:gd name="T7" fmla="*/ 2147483646 h 93"/>
                <a:gd name="T8" fmla="*/ 0 w 23"/>
                <a:gd name="T9" fmla="*/ 2147483646 h 93"/>
                <a:gd name="T10" fmla="*/ 2147483646 w 23"/>
                <a:gd name="T11" fmla="*/ 2147483646 h 93"/>
                <a:gd name="T12" fmla="*/ 2147483646 w 23"/>
                <a:gd name="T13" fmla="*/ 2147483646 h 93"/>
                <a:gd name="T14" fmla="*/ 2147483646 w 23"/>
                <a:gd name="T15" fmla="*/ 2147483646 h 93"/>
                <a:gd name="T16" fmla="*/ 2147483646 w 23"/>
                <a:gd name="T17" fmla="*/ 2147483646 h 93"/>
                <a:gd name="T18" fmla="*/ 2147483646 w 23"/>
                <a:gd name="T19" fmla="*/ 0 h 93"/>
                <a:gd name="T20" fmla="*/ 0 w 23"/>
                <a:gd name="T21" fmla="*/ 2147483646 h 93"/>
                <a:gd name="T22" fmla="*/ 0 w 23"/>
                <a:gd name="T23" fmla="*/ 2147483646 h 93"/>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3"/>
                <a:gd name="T37" fmla="*/ 0 h 93"/>
                <a:gd name="T38" fmla="*/ 23 w 23"/>
                <a:gd name="T39" fmla="*/ 93 h 9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3" h="93">
                  <a:moveTo>
                    <a:pt x="0" y="2"/>
                  </a:moveTo>
                  <a:lnTo>
                    <a:pt x="2" y="16"/>
                  </a:lnTo>
                  <a:lnTo>
                    <a:pt x="11" y="46"/>
                  </a:lnTo>
                  <a:lnTo>
                    <a:pt x="11" y="92"/>
                  </a:lnTo>
                  <a:lnTo>
                    <a:pt x="21" y="93"/>
                  </a:lnTo>
                  <a:lnTo>
                    <a:pt x="23" y="0"/>
                  </a:lnTo>
                  <a:lnTo>
                    <a:pt x="0" y="2"/>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77" name="Freeform 423">
              <a:extLst>
                <a:ext uri="{FF2B5EF4-FFF2-40B4-BE49-F238E27FC236}">
                  <a16:creationId xmlns:a16="http://schemas.microsoft.com/office/drawing/2014/main" id="{C582B2EE-1DDA-4E48-BDAF-35E1582CA83E}"/>
                </a:ext>
              </a:extLst>
            </p:cNvPr>
            <p:cNvSpPr>
              <a:spLocks/>
            </p:cNvSpPr>
            <p:nvPr/>
          </p:nvSpPr>
          <p:spPr bwMode="auto">
            <a:xfrm>
              <a:off x="4395923" y="4756151"/>
              <a:ext cx="44714" cy="141283"/>
            </a:xfrm>
            <a:custGeom>
              <a:avLst/>
              <a:gdLst>
                <a:gd name="T0" fmla="*/ 2147483646 w 26"/>
                <a:gd name="T1" fmla="*/ 0 h 89"/>
                <a:gd name="T2" fmla="*/ 2147483646 w 26"/>
                <a:gd name="T3" fmla="*/ 2147483646 h 89"/>
                <a:gd name="T4" fmla="*/ 2147483646 w 26"/>
                <a:gd name="T5" fmla="*/ 2147483646 h 89"/>
                <a:gd name="T6" fmla="*/ 0 w 26"/>
                <a:gd name="T7" fmla="*/ 2147483646 h 89"/>
                <a:gd name="T8" fmla="*/ 0 w 26"/>
                <a:gd name="T9" fmla="*/ 0 h 89"/>
                <a:gd name="T10" fmla="*/ 2147483646 w 26"/>
                <a:gd name="T11" fmla="*/ 2147483646 h 89"/>
                <a:gd name="T12" fmla="*/ 2147483646 w 26"/>
                <a:gd name="T13" fmla="*/ 2147483646 h 89"/>
                <a:gd name="T14" fmla="*/ 2147483646 w 26"/>
                <a:gd name="T15" fmla="*/ 2147483646 h 89"/>
                <a:gd name="T16" fmla="*/ 2147483646 w 26"/>
                <a:gd name="T17" fmla="*/ 0 h 89"/>
                <a:gd name="T18" fmla="*/ 0 w 26"/>
                <a:gd name="T19" fmla="*/ 0 h 89"/>
                <a:gd name="T20" fmla="*/ 0 w 26"/>
                <a:gd name="T21" fmla="*/ 0 h 89"/>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6"/>
                <a:gd name="T34" fmla="*/ 0 h 89"/>
                <a:gd name="T35" fmla="*/ 26 w 26"/>
                <a:gd name="T36" fmla="*/ 89 h 8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89">
                  <a:moveTo>
                    <a:pt x="0" y="0"/>
                  </a:moveTo>
                  <a:lnTo>
                    <a:pt x="1" y="18"/>
                  </a:lnTo>
                  <a:lnTo>
                    <a:pt x="15" y="89"/>
                  </a:lnTo>
                  <a:lnTo>
                    <a:pt x="26" y="89"/>
                  </a:lnTo>
                  <a:lnTo>
                    <a:pt x="23" y="0"/>
                  </a:lnTo>
                  <a:lnTo>
                    <a:pt x="0" y="0"/>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78" name="Freeform 424">
              <a:extLst>
                <a:ext uri="{FF2B5EF4-FFF2-40B4-BE49-F238E27FC236}">
                  <a16:creationId xmlns:a16="http://schemas.microsoft.com/office/drawing/2014/main" id="{2E739BDB-DD00-4805-AD99-8295D2B91C63}"/>
                </a:ext>
              </a:extLst>
            </p:cNvPr>
            <p:cNvSpPr>
              <a:spLocks/>
            </p:cNvSpPr>
            <p:nvPr/>
          </p:nvSpPr>
          <p:spPr bwMode="auto">
            <a:xfrm>
              <a:off x="4330570" y="4932365"/>
              <a:ext cx="514221" cy="68259"/>
            </a:xfrm>
            <a:custGeom>
              <a:avLst/>
              <a:gdLst>
                <a:gd name="T0" fmla="*/ 2147483646 w 299"/>
                <a:gd name="T1" fmla="*/ 0 h 43"/>
                <a:gd name="T2" fmla="*/ 2147483646 w 299"/>
                <a:gd name="T3" fmla="*/ 2147483646 h 43"/>
                <a:gd name="T4" fmla="*/ 2147483646 w 299"/>
                <a:gd name="T5" fmla="*/ 2147483646 h 43"/>
                <a:gd name="T6" fmla="*/ 0 w 299"/>
                <a:gd name="T7" fmla="*/ 2147483646 h 43"/>
                <a:gd name="T8" fmla="*/ 2147483646 w 299"/>
                <a:gd name="T9" fmla="*/ 2147483646 h 43"/>
                <a:gd name="T10" fmla="*/ 2147483646 w 299"/>
                <a:gd name="T11" fmla="*/ 0 h 43"/>
                <a:gd name="T12" fmla="*/ 2147483646 w 299"/>
                <a:gd name="T13" fmla="*/ 2147483646 h 43"/>
                <a:gd name="T14" fmla="*/ 2147483646 w 299"/>
                <a:gd name="T15" fmla="*/ 2147483646 h 43"/>
                <a:gd name="T16" fmla="*/ 2147483646 w 299"/>
                <a:gd name="T17" fmla="*/ 2147483646 h 43"/>
                <a:gd name="T18" fmla="*/ 2147483646 w 299"/>
                <a:gd name="T19" fmla="*/ 2147483646 h 43"/>
                <a:gd name="T20" fmla="*/ 2147483646 w 299"/>
                <a:gd name="T21" fmla="*/ 2147483646 h 43"/>
                <a:gd name="T22" fmla="*/ 2147483646 w 299"/>
                <a:gd name="T23" fmla="*/ 2147483646 h 43"/>
                <a:gd name="T24" fmla="*/ 2147483646 w 299"/>
                <a:gd name="T25" fmla="*/ 2147483646 h 43"/>
                <a:gd name="T26" fmla="*/ 2147483646 w 299"/>
                <a:gd name="T27" fmla="*/ 2147483646 h 43"/>
                <a:gd name="T28" fmla="*/ 2147483646 w 299"/>
                <a:gd name="T29" fmla="*/ 2147483646 h 43"/>
                <a:gd name="T30" fmla="*/ 0 w 299"/>
                <a:gd name="T31" fmla="*/ 2147483646 h 43"/>
                <a:gd name="T32" fmla="*/ 2147483646 w 299"/>
                <a:gd name="T33" fmla="*/ 2147483646 h 43"/>
                <a:gd name="T34" fmla="*/ 2147483646 w 299"/>
                <a:gd name="T35" fmla="*/ 2147483646 h 43"/>
                <a:gd name="T36" fmla="*/ 2147483646 w 299"/>
                <a:gd name="T37" fmla="*/ 2147483646 h 43"/>
                <a:gd name="T38" fmla="*/ 2147483646 w 299"/>
                <a:gd name="T39" fmla="*/ 2147483646 h 43"/>
                <a:gd name="T40" fmla="*/ 17694720 60000 65536"/>
                <a:gd name="T41" fmla="*/ 0 60000 65536"/>
                <a:gd name="T42" fmla="*/ 5898240 60000 65536"/>
                <a:gd name="T43" fmla="*/ 1179648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99"/>
                <a:gd name="T61" fmla="*/ 0 h 43"/>
                <a:gd name="T62" fmla="*/ 299 w 299"/>
                <a:gd name="T63" fmla="*/ 43 h 43"/>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99" h="43">
                  <a:moveTo>
                    <a:pt x="45" y="1"/>
                  </a:moveTo>
                  <a:lnTo>
                    <a:pt x="267" y="0"/>
                  </a:lnTo>
                  <a:lnTo>
                    <a:pt x="263" y="8"/>
                  </a:lnTo>
                  <a:lnTo>
                    <a:pt x="29" y="9"/>
                  </a:lnTo>
                  <a:lnTo>
                    <a:pt x="26" y="13"/>
                  </a:lnTo>
                  <a:lnTo>
                    <a:pt x="271" y="15"/>
                  </a:lnTo>
                  <a:lnTo>
                    <a:pt x="283" y="23"/>
                  </a:lnTo>
                  <a:lnTo>
                    <a:pt x="12" y="22"/>
                  </a:lnTo>
                  <a:lnTo>
                    <a:pt x="27" y="25"/>
                  </a:lnTo>
                  <a:lnTo>
                    <a:pt x="299" y="31"/>
                  </a:lnTo>
                  <a:lnTo>
                    <a:pt x="297" y="43"/>
                  </a:lnTo>
                  <a:lnTo>
                    <a:pt x="0" y="39"/>
                  </a:lnTo>
                  <a:lnTo>
                    <a:pt x="8" y="16"/>
                  </a:lnTo>
                  <a:lnTo>
                    <a:pt x="28" y="3"/>
                  </a:lnTo>
                  <a:lnTo>
                    <a:pt x="45" y="1"/>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79" name="Freeform 425">
              <a:extLst>
                <a:ext uri="{FF2B5EF4-FFF2-40B4-BE49-F238E27FC236}">
                  <a16:creationId xmlns:a16="http://schemas.microsoft.com/office/drawing/2014/main" id="{5FE2253C-8FEE-4365-8A8C-2F93CCB138F7}"/>
                </a:ext>
              </a:extLst>
            </p:cNvPr>
            <p:cNvSpPr>
              <a:spLocks/>
            </p:cNvSpPr>
            <p:nvPr/>
          </p:nvSpPr>
          <p:spPr bwMode="auto">
            <a:xfrm>
              <a:off x="4421718" y="4605339"/>
              <a:ext cx="368036" cy="93661"/>
            </a:xfrm>
            <a:custGeom>
              <a:avLst/>
              <a:gdLst>
                <a:gd name="T0" fmla="*/ 2147483646 w 214"/>
                <a:gd name="T1" fmla="*/ 0 h 59"/>
                <a:gd name="T2" fmla="*/ 2147483646 w 214"/>
                <a:gd name="T3" fmla="*/ 2147483646 h 59"/>
                <a:gd name="T4" fmla="*/ 2147483646 w 214"/>
                <a:gd name="T5" fmla="*/ 2147483646 h 59"/>
                <a:gd name="T6" fmla="*/ 0 w 214"/>
                <a:gd name="T7" fmla="*/ 2147483646 h 59"/>
                <a:gd name="T8" fmla="*/ 0 w 214"/>
                <a:gd name="T9" fmla="*/ 2147483646 h 59"/>
                <a:gd name="T10" fmla="*/ 2147483646 w 214"/>
                <a:gd name="T11" fmla="*/ 0 h 59"/>
                <a:gd name="T12" fmla="*/ 2147483646 w 214"/>
                <a:gd name="T13" fmla="*/ 2147483646 h 59"/>
                <a:gd name="T14" fmla="*/ 2147483646 w 214"/>
                <a:gd name="T15" fmla="*/ 2147483646 h 59"/>
                <a:gd name="T16" fmla="*/ 2147483646 w 214"/>
                <a:gd name="T17" fmla="*/ 2147483646 h 59"/>
                <a:gd name="T18" fmla="*/ 2147483646 w 214"/>
                <a:gd name="T19" fmla="*/ 2147483646 h 59"/>
                <a:gd name="T20" fmla="*/ 0 w 214"/>
                <a:gd name="T21" fmla="*/ 2147483646 h 59"/>
                <a:gd name="T22" fmla="*/ 0 w 214"/>
                <a:gd name="T23" fmla="*/ 2147483646 h 59"/>
                <a:gd name="T24" fmla="*/ 17694720 60000 65536"/>
                <a:gd name="T25" fmla="*/ 0 60000 65536"/>
                <a:gd name="T26" fmla="*/ 5898240 60000 65536"/>
                <a:gd name="T27" fmla="*/ 1179648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14"/>
                <a:gd name="T37" fmla="*/ 0 h 59"/>
                <a:gd name="T38" fmla="*/ 214 w 214"/>
                <a:gd name="T39" fmla="*/ 59 h 5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14" h="59">
                  <a:moveTo>
                    <a:pt x="0" y="53"/>
                  </a:moveTo>
                  <a:lnTo>
                    <a:pt x="120" y="0"/>
                  </a:lnTo>
                  <a:lnTo>
                    <a:pt x="214" y="59"/>
                  </a:lnTo>
                  <a:lnTo>
                    <a:pt x="118" y="58"/>
                  </a:lnTo>
                  <a:lnTo>
                    <a:pt x="63" y="40"/>
                  </a:lnTo>
                  <a:lnTo>
                    <a:pt x="16" y="55"/>
                  </a:lnTo>
                  <a:lnTo>
                    <a:pt x="0" y="53"/>
                  </a:lnTo>
                  <a:close/>
                </a:path>
              </a:pathLst>
            </a:custGeom>
            <a:solidFill>
              <a:srgbClr val="7D90E1"/>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80" name="Freeform 426">
              <a:extLst>
                <a:ext uri="{FF2B5EF4-FFF2-40B4-BE49-F238E27FC236}">
                  <a16:creationId xmlns:a16="http://schemas.microsoft.com/office/drawing/2014/main" id="{1B4ADA41-D2DE-47CA-BDEA-8F891B648E25}"/>
                </a:ext>
              </a:extLst>
            </p:cNvPr>
            <p:cNvSpPr>
              <a:spLocks/>
            </p:cNvSpPr>
            <p:nvPr/>
          </p:nvSpPr>
          <p:spPr bwMode="auto">
            <a:xfrm>
              <a:off x="4442356" y="4616448"/>
              <a:ext cx="337075" cy="80960"/>
            </a:xfrm>
            <a:custGeom>
              <a:avLst/>
              <a:gdLst>
                <a:gd name="T0" fmla="*/ 2147483646 w 196"/>
                <a:gd name="T1" fmla="*/ 0 h 51"/>
                <a:gd name="T2" fmla="*/ 2147483646 w 196"/>
                <a:gd name="T3" fmla="*/ 2147483646 h 51"/>
                <a:gd name="T4" fmla="*/ 2147483646 w 196"/>
                <a:gd name="T5" fmla="*/ 2147483646 h 51"/>
                <a:gd name="T6" fmla="*/ 0 w 196"/>
                <a:gd name="T7" fmla="*/ 2147483646 h 51"/>
                <a:gd name="T8" fmla="*/ 0 w 196"/>
                <a:gd name="T9" fmla="*/ 2147483646 h 51"/>
                <a:gd name="T10" fmla="*/ 2147483646 w 196"/>
                <a:gd name="T11" fmla="*/ 0 h 51"/>
                <a:gd name="T12" fmla="*/ 2147483646 w 196"/>
                <a:gd name="T13" fmla="*/ 2147483646 h 51"/>
                <a:gd name="T14" fmla="*/ 2147483646 w 196"/>
                <a:gd name="T15" fmla="*/ 2147483646 h 51"/>
                <a:gd name="T16" fmla="*/ 2147483646 w 196"/>
                <a:gd name="T17" fmla="*/ 2147483646 h 51"/>
                <a:gd name="T18" fmla="*/ 0 w 196"/>
                <a:gd name="T19" fmla="*/ 2147483646 h 51"/>
                <a:gd name="T20" fmla="*/ 0 w 196"/>
                <a:gd name="T21" fmla="*/ 2147483646 h 51"/>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196"/>
                <a:gd name="T34" fmla="*/ 0 h 51"/>
                <a:gd name="T35" fmla="*/ 196 w 196"/>
                <a:gd name="T36" fmla="*/ 51 h 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96" h="51">
                  <a:moveTo>
                    <a:pt x="0" y="48"/>
                  </a:moveTo>
                  <a:lnTo>
                    <a:pt x="115" y="0"/>
                  </a:lnTo>
                  <a:lnTo>
                    <a:pt x="196" y="51"/>
                  </a:lnTo>
                  <a:lnTo>
                    <a:pt x="149" y="50"/>
                  </a:lnTo>
                  <a:lnTo>
                    <a:pt x="104" y="22"/>
                  </a:lnTo>
                  <a:lnTo>
                    <a:pt x="0" y="48"/>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81" name="Freeform 427">
              <a:extLst>
                <a:ext uri="{FF2B5EF4-FFF2-40B4-BE49-F238E27FC236}">
                  <a16:creationId xmlns:a16="http://schemas.microsoft.com/office/drawing/2014/main" id="{A6F1A9B8-906A-4CDB-8B7C-6AEF1C8257B3}"/>
                </a:ext>
              </a:extLst>
            </p:cNvPr>
            <p:cNvSpPr>
              <a:spLocks/>
            </p:cNvSpPr>
            <p:nvPr/>
          </p:nvSpPr>
          <p:spPr bwMode="auto">
            <a:xfrm>
              <a:off x="4344323" y="4579936"/>
              <a:ext cx="526255" cy="149220"/>
            </a:xfrm>
            <a:custGeom>
              <a:avLst/>
              <a:gdLst>
                <a:gd name="T0" fmla="*/ 2147483646 w 306"/>
                <a:gd name="T1" fmla="*/ 0 h 94"/>
                <a:gd name="T2" fmla="*/ 2147483646 w 306"/>
                <a:gd name="T3" fmla="*/ 2147483646 h 94"/>
                <a:gd name="T4" fmla="*/ 2147483646 w 306"/>
                <a:gd name="T5" fmla="*/ 2147483646 h 94"/>
                <a:gd name="T6" fmla="*/ 0 w 306"/>
                <a:gd name="T7" fmla="*/ 2147483646 h 94"/>
                <a:gd name="T8" fmla="*/ 0 w 306"/>
                <a:gd name="T9" fmla="*/ 2147483646 h 94"/>
                <a:gd name="T10" fmla="*/ 2147483646 w 306"/>
                <a:gd name="T11" fmla="*/ 2147483646 h 94"/>
                <a:gd name="T12" fmla="*/ 2147483646 w 306"/>
                <a:gd name="T13" fmla="*/ 2147483646 h 94"/>
                <a:gd name="T14" fmla="*/ 2147483646 w 306"/>
                <a:gd name="T15" fmla="*/ 2147483646 h 94"/>
                <a:gd name="T16" fmla="*/ 2147483646 w 306"/>
                <a:gd name="T17" fmla="*/ 2147483646 h 94"/>
                <a:gd name="T18" fmla="*/ 2147483646 w 306"/>
                <a:gd name="T19" fmla="*/ 2147483646 h 94"/>
                <a:gd name="T20" fmla="*/ 2147483646 w 306"/>
                <a:gd name="T21" fmla="*/ 0 h 94"/>
                <a:gd name="T22" fmla="*/ 2147483646 w 306"/>
                <a:gd name="T23" fmla="*/ 2147483646 h 94"/>
                <a:gd name="T24" fmla="*/ 2147483646 w 306"/>
                <a:gd name="T25" fmla="*/ 2147483646 h 94"/>
                <a:gd name="T26" fmla="*/ 2147483646 w 306"/>
                <a:gd name="T27" fmla="*/ 2147483646 h 94"/>
                <a:gd name="T28" fmla="*/ 0 w 306"/>
                <a:gd name="T29" fmla="*/ 2147483646 h 94"/>
                <a:gd name="T30" fmla="*/ 0 w 306"/>
                <a:gd name="T31" fmla="*/ 2147483646 h 94"/>
                <a:gd name="T32" fmla="*/ 17694720 60000 65536"/>
                <a:gd name="T33" fmla="*/ 0 60000 65536"/>
                <a:gd name="T34" fmla="*/ 5898240 60000 65536"/>
                <a:gd name="T35" fmla="*/ 1179648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06"/>
                <a:gd name="T49" fmla="*/ 0 h 94"/>
                <a:gd name="T50" fmla="*/ 306 w 306"/>
                <a:gd name="T51" fmla="*/ 94 h 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06" h="94">
                  <a:moveTo>
                    <a:pt x="0" y="76"/>
                  </a:moveTo>
                  <a:lnTo>
                    <a:pt x="24" y="85"/>
                  </a:lnTo>
                  <a:lnTo>
                    <a:pt x="289" y="84"/>
                  </a:lnTo>
                  <a:lnTo>
                    <a:pt x="164" y="6"/>
                  </a:lnTo>
                  <a:lnTo>
                    <a:pt x="25" y="65"/>
                  </a:lnTo>
                  <a:lnTo>
                    <a:pt x="154" y="2"/>
                  </a:lnTo>
                  <a:lnTo>
                    <a:pt x="169" y="0"/>
                  </a:lnTo>
                  <a:lnTo>
                    <a:pt x="306" y="83"/>
                  </a:lnTo>
                  <a:lnTo>
                    <a:pt x="300" y="94"/>
                  </a:lnTo>
                  <a:lnTo>
                    <a:pt x="12" y="92"/>
                  </a:lnTo>
                  <a:lnTo>
                    <a:pt x="0" y="76"/>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82" name="Freeform 428">
              <a:extLst>
                <a:ext uri="{FF2B5EF4-FFF2-40B4-BE49-F238E27FC236}">
                  <a16:creationId xmlns:a16="http://schemas.microsoft.com/office/drawing/2014/main" id="{2BA14A7D-06D0-46CD-9930-5C90C6B309F1}"/>
                </a:ext>
              </a:extLst>
            </p:cNvPr>
            <p:cNvSpPr>
              <a:spLocks/>
            </p:cNvSpPr>
            <p:nvPr/>
          </p:nvSpPr>
          <p:spPr bwMode="auto">
            <a:xfrm>
              <a:off x="4371846" y="4721220"/>
              <a:ext cx="92866" cy="36511"/>
            </a:xfrm>
            <a:custGeom>
              <a:avLst/>
              <a:gdLst>
                <a:gd name="T0" fmla="*/ 2147483646 w 54"/>
                <a:gd name="T1" fmla="*/ 0 h 23"/>
                <a:gd name="T2" fmla="*/ 2147483646 w 54"/>
                <a:gd name="T3" fmla="*/ 2147483646 h 23"/>
                <a:gd name="T4" fmla="*/ 2147483646 w 54"/>
                <a:gd name="T5" fmla="*/ 2147483646 h 23"/>
                <a:gd name="T6" fmla="*/ 0 w 54"/>
                <a:gd name="T7" fmla="*/ 2147483646 h 23"/>
                <a:gd name="T8" fmla="*/ 0 w 54"/>
                <a:gd name="T9" fmla="*/ 2147483646 h 23"/>
                <a:gd name="T10" fmla="*/ 2147483646 w 54"/>
                <a:gd name="T11" fmla="*/ 2147483646 h 23"/>
                <a:gd name="T12" fmla="*/ 2147483646 w 54"/>
                <a:gd name="T13" fmla="*/ 2147483646 h 23"/>
                <a:gd name="T14" fmla="*/ 2147483646 w 54"/>
                <a:gd name="T15" fmla="*/ 0 h 23"/>
                <a:gd name="T16" fmla="*/ 2147483646 w 54"/>
                <a:gd name="T17" fmla="*/ 2147483646 h 23"/>
                <a:gd name="T18" fmla="*/ 2147483646 w 54"/>
                <a:gd name="T19" fmla="*/ 2147483646 h 23"/>
                <a:gd name="T20" fmla="*/ 2147483646 w 54"/>
                <a:gd name="T21" fmla="*/ 2147483646 h 23"/>
                <a:gd name="T22" fmla="*/ 2147483646 w 54"/>
                <a:gd name="T23" fmla="*/ 2147483646 h 23"/>
                <a:gd name="T24" fmla="*/ 0 w 54"/>
                <a:gd name="T25" fmla="*/ 2147483646 h 23"/>
                <a:gd name="T26" fmla="*/ 0 w 54"/>
                <a:gd name="T27" fmla="*/ 2147483646 h 23"/>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
                <a:gd name="T43" fmla="*/ 0 h 23"/>
                <a:gd name="T44" fmla="*/ 54 w 54"/>
                <a:gd name="T45" fmla="*/ 23 h 2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 h="23">
                  <a:moveTo>
                    <a:pt x="0" y="1"/>
                  </a:moveTo>
                  <a:lnTo>
                    <a:pt x="8" y="23"/>
                  </a:lnTo>
                  <a:lnTo>
                    <a:pt x="49" y="22"/>
                  </a:lnTo>
                  <a:lnTo>
                    <a:pt x="54" y="0"/>
                  </a:lnTo>
                  <a:lnTo>
                    <a:pt x="36" y="1"/>
                  </a:lnTo>
                  <a:lnTo>
                    <a:pt x="37" y="17"/>
                  </a:lnTo>
                  <a:lnTo>
                    <a:pt x="11" y="16"/>
                  </a:lnTo>
                  <a:lnTo>
                    <a:pt x="11" y="1"/>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83" name="Freeform 429">
              <a:extLst>
                <a:ext uri="{FF2B5EF4-FFF2-40B4-BE49-F238E27FC236}">
                  <a16:creationId xmlns:a16="http://schemas.microsoft.com/office/drawing/2014/main" id="{51ECA6C0-81BB-41F1-BD32-BA99315D6C3A}"/>
                </a:ext>
              </a:extLst>
            </p:cNvPr>
            <p:cNvSpPr>
              <a:spLocks/>
            </p:cNvSpPr>
            <p:nvPr/>
          </p:nvSpPr>
          <p:spPr bwMode="auto">
            <a:xfrm>
              <a:off x="4469870" y="4722811"/>
              <a:ext cx="101470" cy="34920"/>
            </a:xfrm>
            <a:custGeom>
              <a:avLst/>
              <a:gdLst>
                <a:gd name="T0" fmla="*/ 2147483646 w 59"/>
                <a:gd name="T1" fmla="*/ 0 h 22"/>
                <a:gd name="T2" fmla="*/ 2147483646 w 59"/>
                <a:gd name="T3" fmla="*/ 2147483646 h 22"/>
                <a:gd name="T4" fmla="*/ 2147483646 w 59"/>
                <a:gd name="T5" fmla="*/ 2147483646 h 22"/>
                <a:gd name="T6" fmla="*/ 0 w 59"/>
                <a:gd name="T7" fmla="*/ 2147483646 h 22"/>
                <a:gd name="T8" fmla="*/ 0 w 59"/>
                <a:gd name="T9" fmla="*/ 0 h 22"/>
                <a:gd name="T10" fmla="*/ 2147483646 w 59"/>
                <a:gd name="T11" fmla="*/ 2147483646 h 22"/>
                <a:gd name="T12" fmla="*/ 2147483646 w 59"/>
                <a:gd name="T13" fmla="*/ 2147483646 h 22"/>
                <a:gd name="T14" fmla="*/ 2147483646 w 59"/>
                <a:gd name="T15" fmla="*/ 0 h 22"/>
                <a:gd name="T16" fmla="*/ 2147483646 w 59"/>
                <a:gd name="T17" fmla="*/ 0 h 22"/>
                <a:gd name="T18" fmla="*/ 2147483646 w 59"/>
                <a:gd name="T19" fmla="*/ 2147483646 h 22"/>
                <a:gd name="T20" fmla="*/ 2147483646 w 59"/>
                <a:gd name="T21" fmla="*/ 2147483646 h 22"/>
                <a:gd name="T22" fmla="*/ 2147483646 w 59"/>
                <a:gd name="T23" fmla="*/ 0 h 22"/>
                <a:gd name="T24" fmla="*/ 0 w 59"/>
                <a:gd name="T25" fmla="*/ 0 h 22"/>
                <a:gd name="T26" fmla="*/ 0 w 59"/>
                <a:gd name="T27" fmla="*/ 0 h 22"/>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9"/>
                <a:gd name="T43" fmla="*/ 0 h 22"/>
                <a:gd name="T44" fmla="*/ 59 w 59"/>
                <a:gd name="T45" fmla="*/ 22 h 2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9" h="22">
                  <a:moveTo>
                    <a:pt x="0" y="0"/>
                  </a:moveTo>
                  <a:lnTo>
                    <a:pt x="2" y="20"/>
                  </a:lnTo>
                  <a:lnTo>
                    <a:pt x="51" y="22"/>
                  </a:lnTo>
                  <a:lnTo>
                    <a:pt x="59" y="0"/>
                  </a:lnTo>
                  <a:lnTo>
                    <a:pt x="35" y="0"/>
                  </a:lnTo>
                  <a:lnTo>
                    <a:pt x="43" y="15"/>
                  </a:lnTo>
                  <a:lnTo>
                    <a:pt x="9" y="15"/>
                  </a:lnTo>
                  <a:lnTo>
                    <a:pt x="9"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84" name="Freeform 430">
              <a:extLst>
                <a:ext uri="{FF2B5EF4-FFF2-40B4-BE49-F238E27FC236}">
                  <a16:creationId xmlns:a16="http://schemas.microsoft.com/office/drawing/2014/main" id="{A9F9BA6F-B6BD-4AAA-9760-110E0331F5FA}"/>
                </a:ext>
              </a:extLst>
            </p:cNvPr>
            <p:cNvSpPr>
              <a:spLocks/>
            </p:cNvSpPr>
            <p:nvPr/>
          </p:nvSpPr>
          <p:spPr bwMode="auto">
            <a:xfrm>
              <a:off x="4624651" y="4722811"/>
              <a:ext cx="106628" cy="36511"/>
            </a:xfrm>
            <a:custGeom>
              <a:avLst/>
              <a:gdLst>
                <a:gd name="T0" fmla="*/ 2147483646 w 62"/>
                <a:gd name="T1" fmla="*/ 0 h 23"/>
                <a:gd name="T2" fmla="*/ 2147483646 w 62"/>
                <a:gd name="T3" fmla="*/ 2147483646 h 23"/>
                <a:gd name="T4" fmla="*/ 2147483646 w 62"/>
                <a:gd name="T5" fmla="*/ 2147483646 h 23"/>
                <a:gd name="T6" fmla="*/ 0 w 62"/>
                <a:gd name="T7" fmla="*/ 2147483646 h 23"/>
                <a:gd name="T8" fmla="*/ 0 w 62"/>
                <a:gd name="T9" fmla="*/ 0 h 23"/>
                <a:gd name="T10" fmla="*/ 2147483646 w 62"/>
                <a:gd name="T11" fmla="*/ 2147483646 h 23"/>
                <a:gd name="T12" fmla="*/ 2147483646 w 62"/>
                <a:gd name="T13" fmla="*/ 2147483646 h 23"/>
                <a:gd name="T14" fmla="*/ 2147483646 w 62"/>
                <a:gd name="T15" fmla="*/ 0 h 23"/>
                <a:gd name="T16" fmla="*/ 2147483646 w 62"/>
                <a:gd name="T17" fmla="*/ 0 h 23"/>
                <a:gd name="T18" fmla="*/ 2147483646 w 62"/>
                <a:gd name="T19" fmla="*/ 2147483646 h 23"/>
                <a:gd name="T20" fmla="*/ 2147483646 w 62"/>
                <a:gd name="T21" fmla="*/ 2147483646 h 23"/>
                <a:gd name="T22" fmla="*/ 2147483646 w 62"/>
                <a:gd name="T23" fmla="*/ 2147483646 h 23"/>
                <a:gd name="T24" fmla="*/ 0 w 62"/>
                <a:gd name="T25" fmla="*/ 0 h 23"/>
                <a:gd name="T26" fmla="*/ 0 w 62"/>
                <a:gd name="T27" fmla="*/ 0 h 23"/>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2"/>
                <a:gd name="T43" fmla="*/ 0 h 23"/>
                <a:gd name="T44" fmla="*/ 62 w 62"/>
                <a:gd name="T45" fmla="*/ 23 h 2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2" h="23">
                  <a:moveTo>
                    <a:pt x="0" y="0"/>
                  </a:moveTo>
                  <a:lnTo>
                    <a:pt x="4" y="23"/>
                  </a:lnTo>
                  <a:lnTo>
                    <a:pt x="53" y="22"/>
                  </a:lnTo>
                  <a:lnTo>
                    <a:pt x="62" y="0"/>
                  </a:lnTo>
                  <a:lnTo>
                    <a:pt x="44" y="0"/>
                  </a:lnTo>
                  <a:lnTo>
                    <a:pt x="45" y="17"/>
                  </a:lnTo>
                  <a:lnTo>
                    <a:pt x="10" y="17"/>
                  </a:lnTo>
                  <a:lnTo>
                    <a:pt x="13" y="2"/>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85" name="Freeform 431">
              <a:extLst>
                <a:ext uri="{FF2B5EF4-FFF2-40B4-BE49-F238E27FC236}">
                  <a16:creationId xmlns:a16="http://schemas.microsoft.com/office/drawing/2014/main" id="{9BB32C01-2374-49EA-966F-A5B4798C7C15}"/>
                </a:ext>
              </a:extLst>
            </p:cNvPr>
            <p:cNvSpPr>
              <a:spLocks/>
            </p:cNvSpPr>
            <p:nvPr/>
          </p:nvSpPr>
          <p:spPr bwMode="auto">
            <a:xfrm>
              <a:off x="4736436" y="4718047"/>
              <a:ext cx="108347" cy="44448"/>
            </a:xfrm>
            <a:custGeom>
              <a:avLst/>
              <a:gdLst>
                <a:gd name="T0" fmla="*/ 2147483646 w 63"/>
                <a:gd name="T1" fmla="*/ 0 h 28"/>
                <a:gd name="T2" fmla="*/ 2147483646 w 63"/>
                <a:gd name="T3" fmla="*/ 2147483646 h 28"/>
                <a:gd name="T4" fmla="*/ 2147483646 w 63"/>
                <a:gd name="T5" fmla="*/ 2147483646 h 28"/>
                <a:gd name="T6" fmla="*/ 0 w 63"/>
                <a:gd name="T7" fmla="*/ 2147483646 h 28"/>
                <a:gd name="T8" fmla="*/ 0 w 63"/>
                <a:gd name="T9" fmla="*/ 2147483646 h 28"/>
                <a:gd name="T10" fmla="*/ 2147483646 w 63"/>
                <a:gd name="T11" fmla="*/ 2147483646 h 28"/>
                <a:gd name="T12" fmla="*/ 2147483646 w 63"/>
                <a:gd name="T13" fmla="*/ 2147483646 h 28"/>
                <a:gd name="T14" fmla="*/ 2147483646 w 63"/>
                <a:gd name="T15" fmla="*/ 0 h 28"/>
                <a:gd name="T16" fmla="*/ 2147483646 w 63"/>
                <a:gd name="T17" fmla="*/ 0 h 28"/>
                <a:gd name="T18" fmla="*/ 2147483646 w 63"/>
                <a:gd name="T19" fmla="*/ 2147483646 h 28"/>
                <a:gd name="T20" fmla="*/ 2147483646 w 63"/>
                <a:gd name="T21" fmla="*/ 2147483646 h 28"/>
                <a:gd name="T22" fmla="*/ 2147483646 w 63"/>
                <a:gd name="T23" fmla="*/ 0 h 28"/>
                <a:gd name="T24" fmla="*/ 0 w 63"/>
                <a:gd name="T25" fmla="*/ 2147483646 h 28"/>
                <a:gd name="T26" fmla="*/ 0 w 63"/>
                <a:gd name="T27" fmla="*/ 2147483646 h 28"/>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3"/>
                <a:gd name="T43" fmla="*/ 0 h 28"/>
                <a:gd name="T44" fmla="*/ 63 w 63"/>
                <a:gd name="T45" fmla="*/ 28 h 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3" h="28">
                  <a:moveTo>
                    <a:pt x="0" y="1"/>
                  </a:moveTo>
                  <a:lnTo>
                    <a:pt x="9" y="26"/>
                  </a:lnTo>
                  <a:lnTo>
                    <a:pt x="53" y="28"/>
                  </a:lnTo>
                  <a:lnTo>
                    <a:pt x="63" y="0"/>
                  </a:lnTo>
                  <a:lnTo>
                    <a:pt x="43" y="0"/>
                  </a:lnTo>
                  <a:lnTo>
                    <a:pt x="43" y="21"/>
                  </a:lnTo>
                  <a:lnTo>
                    <a:pt x="14" y="19"/>
                  </a:lnTo>
                  <a:lnTo>
                    <a:pt x="24"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86" name="Freeform 432">
              <a:extLst>
                <a:ext uri="{FF2B5EF4-FFF2-40B4-BE49-F238E27FC236}">
                  <a16:creationId xmlns:a16="http://schemas.microsoft.com/office/drawing/2014/main" id="{7124B3CD-19EC-45EA-971F-79392C0C9467}"/>
                </a:ext>
              </a:extLst>
            </p:cNvPr>
            <p:cNvSpPr>
              <a:spLocks/>
            </p:cNvSpPr>
            <p:nvPr/>
          </p:nvSpPr>
          <p:spPr bwMode="auto">
            <a:xfrm>
              <a:off x="4411394" y="4752978"/>
              <a:ext cx="39556" cy="150811"/>
            </a:xfrm>
            <a:custGeom>
              <a:avLst/>
              <a:gdLst>
                <a:gd name="T0" fmla="*/ 2147483646 w 23"/>
                <a:gd name="T1" fmla="*/ 0 h 95"/>
                <a:gd name="T2" fmla="*/ 2147483646 w 23"/>
                <a:gd name="T3" fmla="*/ 2147483646 h 95"/>
                <a:gd name="T4" fmla="*/ 2147483646 w 23"/>
                <a:gd name="T5" fmla="*/ 2147483646 h 95"/>
                <a:gd name="T6" fmla="*/ 0 w 23"/>
                <a:gd name="T7" fmla="*/ 2147483646 h 95"/>
                <a:gd name="T8" fmla="*/ 2147483646 w 23"/>
                <a:gd name="T9" fmla="*/ 0 h 95"/>
                <a:gd name="T10" fmla="*/ 2147483646 w 23"/>
                <a:gd name="T11" fmla="*/ 2147483646 h 95"/>
                <a:gd name="T12" fmla="*/ 2147483646 w 23"/>
                <a:gd name="T13" fmla="*/ 2147483646 h 95"/>
                <a:gd name="T14" fmla="*/ 2147483646 w 23"/>
                <a:gd name="T15" fmla="*/ 2147483646 h 95"/>
                <a:gd name="T16" fmla="*/ 2147483646 w 23"/>
                <a:gd name="T17" fmla="*/ 2147483646 h 95"/>
                <a:gd name="T18" fmla="*/ 0 w 23"/>
                <a:gd name="T19" fmla="*/ 2147483646 h 95"/>
                <a:gd name="T20" fmla="*/ 2147483646 w 23"/>
                <a:gd name="T21" fmla="*/ 0 h 95"/>
                <a:gd name="T22" fmla="*/ 2147483646 w 23"/>
                <a:gd name="T23" fmla="*/ 0 h 95"/>
                <a:gd name="T24" fmla="*/ 2147483646 w 23"/>
                <a:gd name="T25" fmla="*/ 0 h 95"/>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95"/>
                <a:gd name="T41" fmla="*/ 23 w 23"/>
                <a:gd name="T42" fmla="*/ 95 h 9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95">
                  <a:moveTo>
                    <a:pt x="17" y="0"/>
                  </a:moveTo>
                  <a:lnTo>
                    <a:pt x="23" y="95"/>
                  </a:lnTo>
                  <a:lnTo>
                    <a:pt x="15" y="94"/>
                  </a:lnTo>
                  <a:lnTo>
                    <a:pt x="10" y="22"/>
                  </a:lnTo>
                  <a:lnTo>
                    <a:pt x="6" y="93"/>
                  </a:lnTo>
                  <a:lnTo>
                    <a:pt x="0" y="95"/>
                  </a:lnTo>
                  <a:lnTo>
                    <a:pt x="1" y="0"/>
                  </a:lnTo>
                  <a:lnTo>
                    <a:pt x="17"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87" name="Freeform 433">
              <a:extLst>
                <a:ext uri="{FF2B5EF4-FFF2-40B4-BE49-F238E27FC236}">
                  <a16:creationId xmlns:a16="http://schemas.microsoft.com/office/drawing/2014/main" id="{3247FB92-8767-4ECE-B785-CCBB3FF4CF5A}"/>
                </a:ext>
              </a:extLst>
            </p:cNvPr>
            <p:cNvSpPr>
              <a:spLocks/>
            </p:cNvSpPr>
            <p:nvPr/>
          </p:nvSpPr>
          <p:spPr bwMode="auto">
            <a:xfrm>
              <a:off x="4392475" y="4756151"/>
              <a:ext cx="12042" cy="142875"/>
            </a:xfrm>
            <a:custGeom>
              <a:avLst/>
              <a:gdLst>
                <a:gd name="T0" fmla="*/ 2147483646 w 7"/>
                <a:gd name="T1" fmla="*/ 0 h 90"/>
                <a:gd name="T2" fmla="*/ 2147483646 w 7"/>
                <a:gd name="T3" fmla="*/ 2147483646 h 90"/>
                <a:gd name="T4" fmla="*/ 2147483646 w 7"/>
                <a:gd name="T5" fmla="*/ 2147483646 h 90"/>
                <a:gd name="T6" fmla="*/ 0 w 7"/>
                <a:gd name="T7" fmla="*/ 2147483646 h 90"/>
                <a:gd name="T8" fmla="*/ 2147483646 w 7"/>
                <a:gd name="T9" fmla="*/ 0 h 90"/>
                <a:gd name="T10" fmla="*/ 0 w 7"/>
                <a:gd name="T11" fmla="*/ 2147483646 h 90"/>
                <a:gd name="T12" fmla="*/ 2147483646 w 7"/>
                <a:gd name="T13" fmla="*/ 2147483646 h 90"/>
                <a:gd name="T14" fmla="*/ 2147483646 w 7"/>
                <a:gd name="T15" fmla="*/ 0 h 90"/>
                <a:gd name="T16" fmla="*/ 2147483646 w 7"/>
                <a:gd name="T17" fmla="*/ 0 h 90"/>
                <a:gd name="T18" fmla="*/ 2147483646 w 7"/>
                <a:gd name="T19" fmla="*/ 0 h 90"/>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7"/>
                <a:gd name="T31" fmla="*/ 0 h 90"/>
                <a:gd name="T32" fmla="*/ 7 w 7"/>
                <a:gd name="T33" fmla="*/ 90 h 9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90">
                  <a:moveTo>
                    <a:pt x="2" y="0"/>
                  </a:moveTo>
                  <a:lnTo>
                    <a:pt x="0" y="88"/>
                  </a:lnTo>
                  <a:lnTo>
                    <a:pt x="3" y="90"/>
                  </a:lnTo>
                  <a:lnTo>
                    <a:pt x="7" y="0"/>
                  </a:lnTo>
                  <a:lnTo>
                    <a:pt x="2"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88" name="Freeform 434">
              <a:extLst>
                <a:ext uri="{FF2B5EF4-FFF2-40B4-BE49-F238E27FC236}">
                  <a16:creationId xmlns:a16="http://schemas.microsoft.com/office/drawing/2014/main" id="{87437BB1-0020-4B9B-9874-DBE3891215E8}"/>
                </a:ext>
              </a:extLst>
            </p:cNvPr>
            <p:cNvSpPr>
              <a:spLocks/>
            </p:cNvSpPr>
            <p:nvPr/>
          </p:nvSpPr>
          <p:spPr bwMode="auto">
            <a:xfrm>
              <a:off x="4481913" y="4751386"/>
              <a:ext cx="18918" cy="144466"/>
            </a:xfrm>
            <a:custGeom>
              <a:avLst/>
              <a:gdLst>
                <a:gd name="T0" fmla="*/ 2147483646 w 11"/>
                <a:gd name="T1" fmla="*/ 0 h 91"/>
                <a:gd name="T2" fmla="*/ 2147483646 w 11"/>
                <a:gd name="T3" fmla="*/ 2147483646 h 91"/>
                <a:gd name="T4" fmla="*/ 2147483646 w 11"/>
                <a:gd name="T5" fmla="*/ 2147483646 h 91"/>
                <a:gd name="T6" fmla="*/ 0 w 11"/>
                <a:gd name="T7" fmla="*/ 2147483646 h 91"/>
                <a:gd name="T8" fmla="*/ 2147483646 w 11"/>
                <a:gd name="T9" fmla="*/ 2147483646 h 91"/>
                <a:gd name="T10" fmla="*/ 0 w 11"/>
                <a:gd name="T11" fmla="*/ 2147483646 h 91"/>
                <a:gd name="T12" fmla="*/ 2147483646 w 11"/>
                <a:gd name="T13" fmla="*/ 2147483646 h 91"/>
                <a:gd name="T14" fmla="*/ 2147483646 w 11"/>
                <a:gd name="T15" fmla="*/ 0 h 91"/>
                <a:gd name="T16" fmla="*/ 2147483646 w 11"/>
                <a:gd name="T17" fmla="*/ 2147483646 h 91"/>
                <a:gd name="T18" fmla="*/ 2147483646 w 11"/>
                <a:gd name="T19" fmla="*/ 2147483646 h 91"/>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11"/>
                <a:gd name="T31" fmla="*/ 0 h 91"/>
                <a:gd name="T32" fmla="*/ 11 w 11"/>
                <a:gd name="T33" fmla="*/ 91 h 9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91">
                  <a:moveTo>
                    <a:pt x="3" y="1"/>
                  </a:moveTo>
                  <a:lnTo>
                    <a:pt x="0" y="91"/>
                  </a:lnTo>
                  <a:lnTo>
                    <a:pt x="6" y="91"/>
                  </a:lnTo>
                  <a:lnTo>
                    <a:pt x="11" y="0"/>
                  </a:lnTo>
                  <a:lnTo>
                    <a:pt x="3"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89" name="Freeform 435">
              <a:extLst>
                <a:ext uri="{FF2B5EF4-FFF2-40B4-BE49-F238E27FC236}">
                  <a16:creationId xmlns:a16="http://schemas.microsoft.com/office/drawing/2014/main" id="{A84FCC08-243C-4C58-B7E9-FADA3BB9D2D9}"/>
                </a:ext>
              </a:extLst>
            </p:cNvPr>
            <p:cNvSpPr>
              <a:spLocks/>
            </p:cNvSpPr>
            <p:nvPr/>
          </p:nvSpPr>
          <p:spPr bwMode="auto">
            <a:xfrm>
              <a:off x="4504270" y="4751386"/>
              <a:ext cx="39556" cy="152403"/>
            </a:xfrm>
            <a:custGeom>
              <a:avLst/>
              <a:gdLst>
                <a:gd name="T0" fmla="*/ 2147483646 w 23"/>
                <a:gd name="T1" fmla="*/ 0 h 96"/>
                <a:gd name="T2" fmla="*/ 2147483646 w 23"/>
                <a:gd name="T3" fmla="*/ 2147483646 h 96"/>
                <a:gd name="T4" fmla="*/ 2147483646 w 23"/>
                <a:gd name="T5" fmla="*/ 2147483646 h 96"/>
                <a:gd name="T6" fmla="*/ 0 w 23"/>
                <a:gd name="T7" fmla="*/ 2147483646 h 96"/>
                <a:gd name="T8" fmla="*/ 2147483646 w 23"/>
                <a:gd name="T9" fmla="*/ 0 h 96"/>
                <a:gd name="T10" fmla="*/ 0 w 23"/>
                <a:gd name="T11" fmla="*/ 2147483646 h 96"/>
                <a:gd name="T12" fmla="*/ 2147483646 w 23"/>
                <a:gd name="T13" fmla="*/ 2147483646 h 96"/>
                <a:gd name="T14" fmla="*/ 2147483646 w 23"/>
                <a:gd name="T15" fmla="*/ 2147483646 h 96"/>
                <a:gd name="T16" fmla="*/ 2147483646 w 23"/>
                <a:gd name="T17" fmla="*/ 2147483646 h 96"/>
                <a:gd name="T18" fmla="*/ 2147483646 w 23"/>
                <a:gd name="T19" fmla="*/ 2147483646 h 96"/>
                <a:gd name="T20" fmla="*/ 2147483646 w 23"/>
                <a:gd name="T21" fmla="*/ 0 h 96"/>
                <a:gd name="T22" fmla="*/ 2147483646 w 23"/>
                <a:gd name="T23" fmla="*/ 0 h 96"/>
                <a:gd name="T24" fmla="*/ 2147483646 w 23"/>
                <a:gd name="T25" fmla="*/ 0 h 96"/>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3"/>
                <a:gd name="T40" fmla="*/ 0 h 96"/>
                <a:gd name="T41" fmla="*/ 23 w 23"/>
                <a:gd name="T42" fmla="*/ 96 h 9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3" h="96">
                  <a:moveTo>
                    <a:pt x="4" y="0"/>
                  </a:moveTo>
                  <a:lnTo>
                    <a:pt x="0" y="93"/>
                  </a:lnTo>
                  <a:lnTo>
                    <a:pt x="4" y="93"/>
                  </a:lnTo>
                  <a:lnTo>
                    <a:pt x="12" y="13"/>
                  </a:lnTo>
                  <a:lnTo>
                    <a:pt x="14" y="94"/>
                  </a:lnTo>
                  <a:lnTo>
                    <a:pt x="23" y="96"/>
                  </a:lnTo>
                  <a:lnTo>
                    <a:pt x="20" y="0"/>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90" name="Freeform 436">
              <a:extLst>
                <a:ext uri="{FF2B5EF4-FFF2-40B4-BE49-F238E27FC236}">
                  <a16:creationId xmlns:a16="http://schemas.microsoft.com/office/drawing/2014/main" id="{CD7732A1-D263-42DE-B713-C8B78C217CFD}"/>
                </a:ext>
              </a:extLst>
            </p:cNvPr>
            <p:cNvSpPr>
              <a:spLocks/>
            </p:cNvSpPr>
            <p:nvPr/>
          </p:nvSpPr>
          <p:spPr bwMode="auto">
            <a:xfrm>
              <a:off x="4638412" y="4756151"/>
              <a:ext cx="44714" cy="141283"/>
            </a:xfrm>
            <a:custGeom>
              <a:avLst/>
              <a:gdLst>
                <a:gd name="T0" fmla="*/ 2147483646 w 26"/>
                <a:gd name="T1" fmla="*/ 0 h 89"/>
                <a:gd name="T2" fmla="*/ 2147483646 w 26"/>
                <a:gd name="T3" fmla="*/ 2147483646 h 89"/>
                <a:gd name="T4" fmla="*/ 2147483646 w 26"/>
                <a:gd name="T5" fmla="*/ 2147483646 h 89"/>
                <a:gd name="T6" fmla="*/ 0 w 26"/>
                <a:gd name="T7" fmla="*/ 2147483646 h 89"/>
                <a:gd name="T8" fmla="*/ 2147483646 w 26"/>
                <a:gd name="T9" fmla="*/ 0 h 89"/>
                <a:gd name="T10" fmla="*/ 0 w 26"/>
                <a:gd name="T11" fmla="*/ 2147483646 h 89"/>
                <a:gd name="T12" fmla="*/ 2147483646 w 26"/>
                <a:gd name="T13" fmla="*/ 2147483646 h 89"/>
                <a:gd name="T14" fmla="*/ 2147483646 w 26"/>
                <a:gd name="T15" fmla="*/ 2147483646 h 89"/>
                <a:gd name="T16" fmla="*/ 2147483646 w 26"/>
                <a:gd name="T17" fmla="*/ 2147483646 h 89"/>
                <a:gd name="T18" fmla="*/ 2147483646 w 26"/>
                <a:gd name="T19" fmla="*/ 2147483646 h 89"/>
                <a:gd name="T20" fmla="*/ 2147483646 w 26"/>
                <a:gd name="T21" fmla="*/ 0 h 89"/>
                <a:gd name="T22" fmla="*/ 2147483646 w 26"/>
                <a:gd name="T23" fmla="*/ 0 h 89"/>
                <a:gd name="T24" fmla="*/ 2147483646 w 26"/>
                <a:gd name="T25" fmla="*/ 0 h 89"/>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6"/>
                <a:gd name="T40" fmla="*/ 0 h 89"/>
                <a:gd name="T41" fmla="*/ 26 w 26"/>
                <a:gd name="T42" fmla="*/ 89 h 8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6" h="89">
                  <a:moveTo>
                    <a:pt x="3" y="0"/>
                  </a:moveTo>
                  <a:lnTo>
                    <a:pt x="0" y="89"/>
                  </a:lnTo>
                  <a:lnTo>
                    <a:pt x="9" y="87"/>
                  </a:lnTo>
                  <a:lnTo>
                    <a:pt x="15" y="12"/>
                  </a:lnTo>
                  <a:lnTo>
                    <a:pt x="20" y="88"/>
                  </a:lnTo>
                  <a:lnTo>
                    <a:pt x="26" y="88"/>
                  </a:lnTo>
                  <a:lnTo>
                    <a:pt x="25" y="0"/>
                  </a:lnTo>
                  <a:lnTo>
                    <a:pt x="3"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91" name="Freeform 437">
              <a:extLst>
                <a:ext uri="{FF2B5EF4-FFF2-40B4-BE49-F238E27FC236}">
                  <a16:creationId xmlns:a16="http://schemas.microsoft.com/office/drawing/2014/main" id="{26EFC986-EC9E-4B77-8BA3-78315B2AFB55}"/>
                </a:ext>
              </a:extLst>
            </p:cNvPr>
            <p:cNvSpPr>
              <a:spLocks/>
            </p:cNvSpPr>
            <p:nvPr/>
          </p:nvSpPr>
          <p:spPr bwMode="auto">
            <a:xfrm>
              <a:off x="4693441" y="4754559"/>
              <a:ext cx="12042" cy="141283"/>
            </a:xfrm>
            <a:custGeom>
              <a:avLst/>
              <a:gdLst>
                <a:gd name="T0" fmla="*/ 2147483646 w 7"/>
                <a:gd name="T1" fmla="*/ 0 h 89"/>
                <a:gd name="T2" fmla="*/ 2147483646 w 7"/>
                <a:gd name="T3" fmla="*/ 2147483646 h 89"/>
                <a:gd name="T4" fmla="*/ 2147483646 w 7"/>
                <a:gd name="T5" fmla="*/ 2147483646 h 89"/>
                <a:gd name="T6" fmla="*/ 0 w 7"/>
                <a:gd name="T7" fmla="*/ 2147483646 h 89"/>
                <a:gd name="T8" fmla="*/ 0 w 7"/>
                <a:gd name="T9" fmla="*/ 2147483646 h 89"/>
                <a:gd name="T10" fmla="*/ 2147483646 w 7"/>
                <a:gd name="T11" fmla="*/ 2147483646 h 89"/>
                <a:gd name="T12" fmla="*/ 2147483646 w 7"/>
                <a:gd name="T13" fmla="*/ 2147483646 h 89"/>
                <a:gd name="T14" fmla="*/ 2147483646 w 7"/>
                <a:gd name="T15" fmla="*/ 0 h 89"/>
                <a:gd name="T16" fmla="*/ 0 w 7"/>
                <a:gd name="T17" fmla="*/ 2147483646 h 89"/>
                <a:gd name="T18" fmla="*/ 0 w 7"/>
                <a:gd name="T19" fmla="*/ 2147483646 h 89"/>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7"/>
                <a:gd name="T31" fmla="*/ 0 h 89"/>
                <a:gd name="T32" fmla="*/ 7 w 7"/>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 h="89">
                  <a:moveTo>
                    <a:pt x="0" y="1"/>
                  </a:moveTo>
                  <a:lnTo>
                    <a:pt x="1" y="88"/>
                  </a:lnTo>
                  <a:lnTo>
                    <a:pt x="7" y="89"/>
                  </a:lnTo>
                  <a:lnTo>
                    <a:pt x="6" y="0"/>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92" name="Freeform 438">
              <a:extLst>
                <a:ext uri="{FF2B5EF4-FFF2-40B4-BE49-F238E27FC236}">
                  <a16:creationId xmlns:a16="http://schemas.microsoft.com/office/drawing/2014/main" id="{6C908176-F683-49AD-8F21-23BF01F4E105}"/>
                </a:ext>
              </a:extLst>
            </p:cNvPr>
            <p:cNvSpPr>
              <a:spLocks/>
            </p:cNvSpPr>
            <p:nvPr/>
          </p:nvSpPr>
          <p:spPr bwMode="auto">
            <a:xfrm>
              <a:off x="4750198" y="4752978"/>
              <a:ext cx="41276" cy="138110"/>
            </a:xfrm>
            <a:custGeom>
              <a:avLst/>
              <a:gdLst>
                <a:gd name="T0" fmla="*/ 2147483646 w 24"/>
                <a:gd name="T1" fmla="*/ 0 h 87"/>
                <a:gd name="T2" fmla="*/ 2147483646 w 24"/>
                <a:gd name="T3" fmla="*/ 2147483646 h 87"/>
                <a:gd name="T4" fmla="*/ 2147483646 w 24"/>
                <a:gd name="T5" fmla="*/ 2147483646 h 87"/>
                <a:gd name="T6" fmla="*/ 0 w 24"/>
                <a:gd name="T7" fmla="*/ 2147483646 h 87"/>
                <a:gd name="T8" fmla="*/ 2147483646 w 24"/>
                <a:gd name="T9" fmla="*/ 2147483646 h 87"/>
                <a:gd name="T10" fmla="*/ 0 w 24"/>
                <a:gd name="T11" fmla="*/ 2147483646 h 87"/>
                <a:gd name="T12" fmla="*/ 2147483646 w 24"/>
                <a:gd name="T13" fmla="*/ 2147483646 h 87"/>
                <a:gd name="T14" fmla="*/ 2147483646 w 24"/>
                <a:gd name="T15" fmla="*/ 2147483646 h 87"/>
                <a:gd name="T16" fmla="*/ 2147483646 w 24"/>
                <a:gd name="T17" fmla="*/ 2147483646 h 87"/>
                <a:gd name="T18" fmla="*/ 2147483646 w 24"/>
                <a:gd name="T19" fmla="*/ 2147483646 h 87"/>
                <a:gd name="T20" fmla="*/ 2147483646 w 24"/>
                <a:gd name="T21" fmla="*/ 0 h 87"/>
                <a:gd name="T22" fmla="*/ 2147483646 w 24"/>
                <a:gd name="T23" fmla="*/ 2147483646 h 87"/>
                <a:gd name="T24" fmla="*/ 2147483646 w 24"/>
                <a:gd name="T25" fmla="*/ 2147483646 h 87"/>
                <a:gd name="T26" fmla="*/ 17694720 60000 65536"/>
                <a:gd name="T27" fmla="*/ 0 60000 65536"/>
                <a:gd name="T28" fmla="*/ 5898240 60000 65536"/>
                <a:gd name="T29" fmla="*/ 1179648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
                <a:gd name="T40" fmla="*/ 0 h 87"/>
                <a:gd name="T41" fmla="*/ 24 w 24"/>
                <a:gd name="T42" fmla="*/ 87 h 8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 h="87">
                  <a:moveTo>
                    <a:pt x="8" y="1"/>
                  </a:moveTo>
                  <a:lnTo>
                    <a:pt x="0" y="84"/>
                  </a:lnTo>
                  <a:lnTo>
                    <a:pt x="9" y="87"/>
                  </a:lnTo>
                  <a:lnTo>
                    <a:pt x="15" y="19"/>
                  </a:lnTo>
                  <a:lnTo>
                    <a:pt x="21" y="87"/>
                  </a:lnTo>
                  <a:lnTo>
                    <a:pt x="24" y="82"/>
                  </a:lnTo>
                  <a:lnTo>
                    <a:pt x="21" y="0"/>
                  </a:lnTo>
                  <a:lnTo>
                    <a:pt x="8"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93" name="Freeform 439">
              <a:extLst>
                <a:ext uri="{FF2B5EF4-FFF2-40B4-BE49-F238E27FC236}">
                  <a16:creationId xmlns:a16="http://schemas.microsoft.com/office/drawing/2014/main" id="{7DFD7902-0FC9-4D6E-BC4D-2124805EBDD1}"/>
                </a:ext>
              </a:extLst>
            </p:cNvPr>
            <p:cNvSpPr>
              <a:spLocks/>
            </p:cNvSpPr>
            <p:nvPr/>
          </p:nvSpPr>
          <p:spPr bwMode="auto">
            <a:xfrm>
              <a:off x="4800069" y="4754559"/>
              <a:ext cx="18918" cy="136529"/>
            </a:xfrm>
            <a:custGeom>
              <a:avLst/>
              <a:gdLst>
                <a:gd name="T0" fmla="*/ 2147483646 w 11"/>
                <a:gd name="T1" fmla="*/ 0 h 86"/>
                <a:gd name="T2" fmla="*/ 2147483646 w 11"/>
                <a:gd name="T3" fmla="*/ 2147483646 h 86"/>
                <a:gd name="T4" fmla="*/ 2147483646 w 11"/>
                <a:gd name="T5" fmla="*/ 2147483646 h 86"/>
                <a:gd name="T6" fmla="*/ 0 w 11"/>
                <a:gd name="T7" fmla="*/ 2147483646 h 86"/>
                <a:gd name="T8" fmla="*/ 0 w 11"/>
                <a:gd name="T9" fmla="*/ 2147483646 h 86"/>
                <a:gd name="T10" fmla="*/ 2147483646 w 11"/>
                <a:gd name="T11" fmla="*/ 0 h 86"/>
                <a:gd name="T12" fmla="*/ 2147483646 w 11"/>
                <a:gd name="T13" fmla="*/ 2147483646 h 86"/>
                <a:gd name="T14" fmla="*/ 2147483646 w 11"/>
                <a:gd name="T15" fmla="*/ 2147483646 h 86"/>
                <a:gd name="T16" fmla="*/ 0 w 11"/>
                <a:gd name="T17" fmla="*/ 2147483646 h 86"/>
                <a:gd name="T18" fmla="*/ 0 w 11"/>
                <a:gd name="T19" fmla="*/ 2147483646 h 86"/>
                <a:gd name="T20" fmla="*/ 17694720 60000 65536"/>
                <a:gd name="T21" fmla="*/ 0 60000 65536"/>
                <a:gd name="T22" fmla="*/ 5898240 60000 65536"/>
                <a:gd name="T23" fmla="*/ 11796480 60000 65536"/>
                <a:gd name="T24" fmla="*/ 0 60000 65536"/>
                <a:gd name="T25" fmla="*/ 0 60000 65536"/>
                <a:gd name="T26" fmla="*/ 0 60000 65536"/>
                <a:gd name="T27" fmla="*/ 0 60000 65536"/>
                <a:gd name="T28" fmla="*/ 0 60000 65536"/>
                <a:gd name="T29" fmla="*/ 0 60000 65536"/>
                <a:gd name="T30" fmla="*/ 0 w 11"/>
                <a:gd name="T31" fmla="*/ 0 h 86"/>
                <a:gd name="T32" fmla="*/ 11 w 11"/>
                <a:gd name="T33" fmla="*/ 86 h 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 h="86">
                  <a:moveTo>
                    <a:pt x="0" y="1"/>
                  </a:moveTo>
                  <a:lnTo>
                    <a:pt x="11" y="0"/>
                  </a:lnTo>
                  <a:lnTo>
                    <a:pt x="6" y="86"/>
                  </a:lnTo>
                  <a:lnTo>
                    <a:pt x="3" y="85"/>
                  </a:lnTo>
                  <a:lnTo>
                    <a:pt x="0" y="1"/>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94" name="Freeform 440">
              <a:extLst>
                <a:ext uri="{FF2B5EF4-FFF2-40B4-BE49-F238E27FC236}">
                  <a16:creationId xmlns:a16="http://schemas.microsoft.com/office/drawing/2014/main" id="{4B616771-0240-44E3-AFF9-10E0C4FCE86F}"/>
                </a:ext>
              </a:extLst>
            </p:cNvPr>
            <p:cNvSpPr>
              <a:spLocks/>
            </p:cNvSpPr>
            <p:nvPr/>
          </p:nvSpPr>
          <p:spPr bwMode="auto">
            <a:xfrm>
              <a:off x="4366680" y="4892670"/>
              <a:ext cx="96304" cy="38103"/>
            </a:xfrm>
            <a:custGeom>
              <a:avLst/>
              <a:gdLst>
                <a:gd name="T0" fmla="*/ 2147483646 w 56"/>
                <a:gd name="T1" fmla="*/ 0 h 24"/>
                <a:gd name="T2" fmla="*/ 2147483646 w 56"/>
                <a:gd name="T3" fmla="*/ 2147483646 h 24"/>
                <a:gd name="T4" fmla="*/ 2147483646 w 56"/>
                <a:gd name="T5" fmla="*/ 2147483646 h 24"/>
                <a:gd name="T6" fmla="*/ 0 w 56"/>
                <a:gd name="T7" fmla="*/ 2147483646 h 24"/>
                <a:gd name="T8" fmla="*/ 2147483646 w 56"/>
                <a:gd name="T9" fmla="*/ 0 h 24"/>
                <a:gd name="T10" fmla="*/ 2147483646 w 56"/>
                <a:gd name="T11" fmla="*/ 2147483646 h 24"/>
                <a:gd name="T12" fmla="*/ 2147483646 w 56"/>
                <a:gd name="T13" fmla="*/ 2147483646 h 24"/>
                <a:gd name="T14" fmla="*/ 0 w 56"/>
                <a:gd name="T15" fmla="*/ 2147483646 h 24"/>
                <a:gd name="T16" fmla="*/ 2147483646 w 56"/>
                <a:gd name="T17" fmla="*/ 2147483646 h 24"/>
                <a:gd name="T18" fmla="*/ 2147483646 w 56"/>
                <a:gd name="T19" fmla="*/ 2147483646 h 24"/>
                <a:gd name="T20" fmla="*/ 2147483646 w 56"/>
                <a:gd name="T21" fmla="*/ 2147483646 h 24"/>
                <a:gd name="T22" fmla="*/ 2147483646 w 56"/>
                <a:gd name="T23" fmla="*/ 2147483646 h 24"/>
                <a:gd name="T24" fmla="*/ 2147483646 w 56"/>
                <a:gd name="T25" fmla="*/ 2147483646 h 24"/>
                <a:gd name="T26" fmla="*/ 2147483646 w 56"/>
                <a:gd name="T27" fmla="*/ 0 h 24"/>
                <a:gd name="T28" fmla="*/ 2147483646 w 56"/>
                <a:gd name="T29" fmla="*/ 0 h 24"/>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
                <a:gd name="T46" fmla="*/ 0 h 24"/>
                <a:gd name="T47" fmla="*/ 56 w 56"/>
                <a:gd name="T48" fmla="*/ 24 h 2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 h="24">
                  <a:moveTo>
                    <a:pt x="11" y="0"/>
                  </a:moveTo>
                  <a:lnTo>
                    <a:pt x="51" y="2"/>
                  </a:lnTo>
                  <a:lnTo>
                    <a:pt x="56" y="24"/>
                  </a:lnTo>
                  <a:lnTo>
                    <a:pt x="0" y="24"/>
                  </a:lnTo>
                  <a:lnTo>
                    <a:pt x="6" y="9"/>
                  </a:lnTo>
                  <a:lnTo>
                    <a:pt x="9" y="20"/>
                  </a:lnTo>
                  <a:lnTo>
                    <a:pt x="45" y="19"/>
                  </a:lnTo>
                  <a:lnTo>
                    <a:pt x="41" y="6"/>
                  </a:lnTo>
                  <a:lnTo>
                    <a:pt x="23" y="10"/>
                  </a:lnTo>
                  <a:lnTo>
                    <a:pt x="11"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95" name="Freeform 441">
              <a:extLst>
                <a:ext uri="{FF2B5EF4-FFF2-40B4-BE49-F238E27FC236}">
                  <a16:creationId xmlns:a16="http://schemas.microsoft.com/office/drawing/2014/main" id="{56B48AD3-8061-4109-863C-623803F43E2A}"/>
                </a:ext>
              </a:extLst>
            </p:cNvPr>
            <p:cNvSpPr>
              <a:spLocks/>
            </p:cNvSpPr>
            <p:nvPr/>
          </p:nvSpPr>
          <p:spPr bwMode="auto">
            <a:xfrm>
              <a:off x="4466432" y="4894261"/>
              <a:ext cx="99751" cy="38103"/>
            </a:xfrm>
            <a:custGeom>
              <a:avLst/>
              <a:gdLst>
                <a:gd name="T0" fmla="*/ 2147483646 w 58"/>
                <a:gd name="T1" fmla="*/ 0 h 24"/>
                <a:gd name="T2" fmla="*/ 2147483646 w 58"/>
                <a:gd name="T3" fmla="*/ 2147483646 h 24"/>
                <a:gd name="T4" fmla="*/ 2147483646 w 58"/>
                <a:gd name="T5" fmla="*/ 2147483646 h 24"/>
                <a:gd name="T6" fmla="*/ 0 w 58"/>
                <a:gd name="T7" fmla="*/ 2147483646 h 24"/>
                <a:gd name="T8" fmla="*/ 2147483646 w 58"/>
                <a:gd name="T9" fmla="*/ 0 h 24"/>
                <a:gd name="T10" fmla="*/ 2147483646 w 58"/>
                <a:gd name="T11" fmla="*/ 2147483646 h 24"/>
                <a:gd name="T12" fmla="*/ 2147483646 w 58"/>
                <a:gd name="T13" fmla="*/ 2147483646 h 24"/>
                <a:gd name="T14" fmla="*/ 0 w 58"/>
                <a:gd name="T15" fmla="*/ 2147483646 h 24"/>
                <a:gd name="T16" fmla="*/ 2147483646 w 58"/>
                <a:gd name="T17" fmla="*/ 2147483646 h 24"/>
                <a:gd name="T18" fmla="*/ 2147483646 w 58"/>
                <a:gd name="T19" fmla="*/ 2147483646 h 24"/>
                <a:gd name="T20" fmla="*/ 2147483646 w 58"/>
                <a:gd name="T21" fmla="*/ 2147483646 h 24"/>
                <a:gd name="T22" fmla="*/ 2147483646 w 58"/>
                <a:gd name="T23" fmla="*/ 2147483646 h 24"/>
                <a:gd name="T24" fmla="*/ 2147483646 w 58"/>
                <a:gd name="T25" fmla="*/ 2147483646 h 24"/>
                <a:gd name="T26" fmla="*/ 2147483646 w 58"/>
                <a:gd name="T27" fmla="*/ 0 h 24"/>
                <a:gd name="T28" fmla="*/ 2147483646 w 58"/>
                <a:gd name="T29" fmla="*/ 0 h 24"/>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
                <a:gd name="T46" fmla="*/ 0 h 24"/>
                <a:gd name="T47" fmla="*/ 58 w 58"/>
                <a:gd name="T48" fmla="*/ 24 h 2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 h="24">
                  <a:moveTo>
                    <a:pt x="6" y="0"/>
                  </a:moveTo>
                  <a:lnTo>
                    <a:pt x="49" y="1"/>
                  </a:lnTo>
                  <a:lnTo>
                    <a:pt x="58" y="22"/>
                  </a:lnTo>
                  <a:lnTo>
                    <a:pt x="0" y="24"/>
                  </a:lnTo>
                  <a:lnTo>
                    <a:pt x="2" y="12"/>
                  </a:lnTo>
                  <a:lnTo>
                    <a:pt x="9" y="19"/>
                  </a:lnTo>
                  <a:lnTo>
                    <a:pt x="42" y="18"/>
                  </a:lnTo>
                  <a:lnTo>
                    <a:pt x="38" y="8"/>
                  </a:lnTo>
                  <a:lnTo>
                    <a:pt x="2" y="5"/>
                  </a:lnTo>
                  <a:lnTo>
                    <a:pt x="6"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96" name="Freeform 442">
              <a:extLst>
                <a:ext uri="{FF2B5EF4-FFF2-40B4-BE49-F238E27FC236}">
                  <a16:creationId xmlns:a16="http://schemas.microsoft.com/office/drawing/2014/main" id="{5FD88CBF-4F98-42CF-B3C9-678DB5C60526}"/>
                </a:ext>
              </a:extLst>
            </p:cNvPr>
            <p:cNvSpPr>
              <a:spLocks/>
            </p:cNvSpPr>
            <p:nvPr/>
          </p:nvSpPr>
          <p:spPr bwMode="auto">
            <a:xfrm>
              <a:off x="4619493" y="4892670"/>
              <a:ext cx="104909" cy="36511"/>
            </a:xfrm>
            <a:custGeom>
              <a:avLst/>
              <a:gdLst>
                <a:gd name="T0" fmla="*/ 2147483646 w 61"/>
                <a:gd name="T1" fmla="*/ 0 h 23"/>
                <a:gd name="T2" fmla="*/ 2147483646 w 61"/>
                <a:gd name="T3" fmla="*/ 2147483646 h 23"/>
                <a:gd name="T4" fmla="*/ 2147483646 w 61"/>
                <a:gd name="T5" fmla="*/ 2147483646 h 23"/>
                <a:gd name="T6" fmla="*/ 0 w 61"/>
                <a:gd name="T7" fmla="*/ 2147483646 h 23"/>
                <a:gd name="T8" fmla="*/ 2147483646 w 61"/>
                <a:gd name="T9" fmla="*/ 2147483646 h 23"/>
                <a:gd name="T10" fmla="*/ 2147483646 w 61"/>
                <a:gd name="T11" fmla="*/ 0 h 23"/>
                <a:gd name="T12" fmla="*/ 2147483646 w 61"/>
                <a:gd name="T13" fmla="*/ 2147483646 h 23"/>
                <a:gd name="T14" fmla="*/ 2147483646 w 61"/>
                <a:gd name="T15" fmla="*/ 2147483646 h 23"/>
                <a:gd name="T16" fmla="*/ 2147483646 w 61"/>
                <a:gd name="T17" fmla="*/ 2147483646 h 23"/>
                <a:gd name="T18" fmla="*/ 2147483646 w 61"/>
                <a:gd name="T19" fmla="*/ 2147483646 h 23"/>
                <a:gd name="T20" fmla="*/ 2147483646 w 61"/>
                <a:gd name="T21" fmla="*/ 2147483646 h 23"/>
                <a:gd name="T22" fmla="*/ 2147483646 w 61"/>
                <a:gd name="T23" fmla="*/ 2147483646 h 23"/>
                <a:gd name="T24" fmla="*/ 0 w 61"/>
                <a:gd name="T25" fmla="*/ 2147483646 h 23"/>
                <a:gd name="T26" fmla="*/ 2147483646 w 61"/>
                <a:gd name="T27" fmla="*/ 2147483646 h 23"/>
                <a:gd name="T28" fmla="*/ 2147483646 w 61"/>
                <a:gd name="T29" fmla="*/ 2147483646 h 23"/>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1"/>
                <a:gd name="T46" fmla="*/ 0 h 23"/>
                <a:gd name="T47" fmla="*/ 61 w 61"/>
                <a:gd name="T48" fmla="*/ 23 h 2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1" h="23">
                  <a:moveTo>
                    <a:pt x="6" y="2"/>
                  </a:moveTo>
                  <a:lnTo>
                    <a:pt x="54" y="0"/>
                  </a:lnTo>
                  <a:lnTo>
                    <a:pt x="39" y="7"/>
                  </a:lnTo>
                  <a:lnTo>
                    <a:pt x="22" y="4"/>
                  </a:lnTo>
                  <a:lnTo>
                    <a:pt x="11" y="17"/>
                  </a:lnTo>
                  <a:lnTo>
                    <a:pt x="51" y="17"/>
                  </a:lnTo>
                  <a:lnTo>
                    <a:pt x="56" y="9"/>
                  </a:lnTo>
                  <a:lnTo>
                    <a:pt x="61" y="23"/>
                  </a:lnTo>
                  <a:lnTo>
                    <a:pt x="0" y="23"/>
                  </a:lnTo>
                  <a:lnTo>
                    <a:pt x="6" y="2"/>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97" name="Freeform 443">
              <a:extLst>
                <a:ext uri="{FF2B5EF4-FFF2-40B4-BE49-F238E27FC236}">
                  <a16:creationId xmlns:a16="http://schemas.microsoft.com/office/drawing/2014/main" id="{50ACEEAD-1F3D-4EFA-A742-455F7729C173}"/>
                </a:ext>
              </a:extLst>
            </p:cNvPr>
            <p:cNvSpPr>
              <a:spLocks/>
            </p:cNvSpPr>
            <p:nvPr/>
          </p:nvSpPr>
          <p:spPr bwMode="auto">
            <a:xfrm>
              <a:off x="4734717" y="4886325"/>
              <a:ext cx="85990" cy="42857"/>
            </a:xfrm>
            <a:custGeom>
              <a:avLst/>
              <a:gdLst>
                <a:gd name="T0" fmla="*/ 2147483646 w 50"/>
                <a:gd name="T1" fmla="*/ 0 h 27"/>
                <a:gd name="T2" fmla="*/ 2147483646 w 50"/>
                <a:gd name="T3" fmla="*/ 2147483646 h 27"/>
                <a:gd name="T4" fmla="*/ 2147483646 w 50"/>
                <a:gd name="T5" fmla="*/ 2147483646 h 27"/>
                <a:gd name="T6" fmla="*/ 0 w 50"/>
                <a:gd name="T7" fmla="*/ 2147483646 h 27"/>
                <a:gd name="T8" fmla="*/ 2147483646 w 50"/>
                <a:gd name="T9" fmla="*/ 0 h 27"/>
                <a:gd name="T10" fmla="*/ 2147483646 w 50"/>
                <a:gd name="T11" fmla="*/ 2147483646 h 27"/>
                <a:gd name="T12" fmla="*/ 2147483646 w 50"/>
                <a:gd name="T13" fmla="*/ 2147483646 h 27"/>
                <a:gd name="T14" fmla="*/ 2147483646 w 50"/>
                <a:gd name="T15" fmla="*/ 2147483646 h 27"/>
                <a:gd name="T16" fmla="*/ 2147483646 w 50"/>
                <a:gd name="T17" fmla="*/ 2147483646 h 27"/>
                <a:gd name="T18" fmla="*/ 2147483646 w 50"/>
                <a:gd name="T19" fmla="*/ 2147483646 h 27"/>
                <a:gd name="T20" fmla="*/ 2147483646 w 50"/>
                <a:gd name="T21" fmla="*/ 2147483646 h 27"/>
                <a:gd name="T22" fmla="*/ 2147483646 w 50"/>
                <a:gd name="T23" fmla="*/ 2147483646 h 27"/>
                <a:gd name="T24" fmla="*/ 0 w 50"/>
                <a:gd name="T25" fmla="*/ 2147483646 h 27"/>
                <a:gd name="T26" fmla="*/ 2147483646 w 50"/>
                <a:gd name="T27" fmla="*/ 0 h 27"/>
                <a:gd name="T28" fmla="*/ 2147483646 w 50"/>
                <a:gd name="T29" fmla="*/ 0 h 27"/>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27"/>
                <a:gd name="T47" fmla="*/ 50 w 50"/>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27">
                  <a:moveTo>
                    <a:pt x="4" y="0"/>
                  </a:moveTo>
                  <a:lnTo>
                    <a:pt x="47" y="2"/>
                  </a:lnTo>
                  <a:lnTo>
                    <a:pt x="37" y="10"/>
                  </a:lnTo>
                  <a:lnTo>
                    <a:pt x="19" y="7"/>
                  </a:lnTo>
                  <a:lnTo>
                    <a:pt x="9" y="20"/>
                  </a:lnTo>
                  <a:lnTo>
                    <a:pt x="45" y="19"/>
                  </a:lnTo>
                  <a:lnTo>
                    <a:pt x="50" y="9"/>
                  </a:lnTo>
                  <a:lnTo>
                    <a:pt x="50" y="25"/>
                  </a:lnTo>
                  <a:lnTo>
                    <a:pt x="0" y="27"/>
                  </a:lnTo>
                  <a:lnTo>
                    <a:pt x="4" y="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98" name="Freeform 444">
              <a:extLst>
                <a:ext uri="{FF2B5EF4-FFF2-40B4-BE49-F238E27FC236}">
                  <a16:creationId xmlns:a16="http://schemas.microsoft.com/office/drawing/2014/main" id="{CEE2276D-A466-4DDF-BF75-46514121B15D}"/>
                </a:ext>
              </a:extLst>
            </p:cNvPr>
            <p:cNvSpPr>
              <a:spLocks/>
            </p:cNvSpPr>
            <p:nvPr/>
          </p:nvSpPr>
          <p:spPr bwMode="auto">
            <a:xfrm>
              <a:off x="4536941" y="4781553"/>
              <a:ext cx="111785" cy="46040"/>
            </a:xfrm>
            <a:custGeom>
              <a:avLst/>
              <a:gdLst>
                <a:gd name="T0" fmla="*/ 2147483646 w 65"/>
                <a:gd name="T1" fmla="*/ 0 h 29"/>
                <a:gd name="T2" fmla="*/ 2147483646 w 65"/>
                <a:gd name="T3" fmla="*/ 2147483646 h 29"/>
                <a:gd name="T4" fmla="*/ 2147483646 w 65"/>
                <a:gd name="T5" fmla="*/ 2147483646 h 29"/>
                <a:gd name="T6" fmla="*/ 0 w 65"/>
                <a:gd name="T7" fmla="*/ 2147483646 h 29"/>
                <a:gd name="T8" fmla="*/ 2147483646 w 65"/>
                <a:gd name="T9" fmla="*/ 2147483646 h 29"/>
                <a:gd name="T10" fmla="*/ 2147483646 w 65"/>
                <a:gd name="T11" fmla="*/ 2147483646 h 29"/>
                <a:gd name="T12" fmla="*/ 2147483646 w 65"/>
                <a:gd name="T13" fmla="*/ 2147483646 h 29"/>
                <a:gd name="T14" fmla="*/ 2147483646 w 65"/>
                <a:gd name="T15" fmla="*/ 2147483646 h 29"/>
                <a:gd name="T16" fmla="*/ 2147483646 w 65"/>
                <a:gd name="T17" fmla="*/ 2147483646 h 29"/>
                <a:gd name="T18" fmla="*/ 2147483646 w 65"/>
                <a:gd name="T19" fmla="*/ 2147483646 h 29"/>
                <a:gd name="T20" fmla="*/ 2147483646 w 65"/>
                <a:gd name="T21" fmla="*/ 0 h 29"/>
                <a:gd name="T22" fmla="*/ 0 w 65"/>
                <a:gd name="T23" fmla="*/ 2147483646 h 29"/>
                <a:gd name="T24" fmla="*/ 2147483646 w 65"/>
                <a:gd name="T25" fmla="*/ 2147483646 h 29"/>
                <a:gd name="T26" fmla="*/ 2147483646 w 65"/>
                <a:gd name="T27" fmla="*/ 2147483646 h 29"/>
                <a:gd name="T28" fmla="*/ 17694720 60000 65536"/>
                <a:gd name="T29" fmla="*/ 0 60000 65536"/>
                <a:gd name="T30" fmla="*/ 5898240 60000 65536"/>
                <a:gd name="T31" fmla="*/ 1179648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5"/>
                <a:gd name="T43" fmla="*/ 0 h 29"/>
                <a:gd name="T44" fmla="*/ 65 w 65"/>
                <a:gd name="T45" fmla="*/ 29 h 2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5" h="29">
                  <a:moveTo>
                    <a:pt x="2" y="20"/>
                  </a:moveTo>
                  <a:lnTo>
                    <a:pt x="29" y="10"/>
                  </a:lnTo>
                  <a:lnTo>
                    <a:pt x="50" y="23"/>
                  </a:lnTo>
                  <a:lnTo>
                    <a:pt x="16" y="29"/>
                  </a:lnTo>
                  <a:lnTo>
                    <a:pt x="65" y="29"/>
                  </a:lnTo>
                  <a:lnTo>
                    <a:pt x="64" y="21"/>
                  </a:lnTo>
                  <a:lnTo>
                    <a:pt x="28" y="0"/>
                  </a:lnTo>
                  <a:lnTo>
                    <a:pt x="0" y="15"/>
                  </a:lnTo>
                  <a:lnTo>
                    <a:pt x="2" y="20"/>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999" name="Freeform 445">
              <a:extLst>
                <a:ext uri="{FF2B5EF4-FFF2-40B4-BE49-F238E27FC236}">
                  <a16:creationId xmlns:a16="http://schemas.microsoft.com/office/drawing/2014/main" id="{FB28E2D0-D4CF-402A-A7AF-09D5A50798A5}"/>
                </a:ext>
              </a:extLst>
            </p:cNvPr>
            <p:cNvSpPr>
              <a:spLocks/>
            </p:cNvSpPr>
            <p:nvPr/>
          </p:nvSpPr>
          <p:spPr bwMode="auto">
            <a:xfrm>
              <a:off x="4538660" y="4837111"/>
              <a:ext cx="108347" cy="92070"/>
            </a:xfrm>
            <a:custGeom>
              <a:avLst/>
              <a:gdLst>
                <a:gd name="T0" fmla="*/ 2147483646 w 63"/>
                <a:gd name="T1" fmla="*/ 0 h 58"/>
                <a:gd name="T2" fmla="*/ 2147483646 w 63"/>
                <a:gd name="T3" fmla="*/ 2147483646 h 58"/>
                <a:gd name="T4" fmla="*/ 2147483646 w 63"/>
                <a:gd name="T5" fmla="*/ 2147483646 h 58"/>
                <a:gd name="T6" fmla="*/ 0 w 63"/>
                <a:gd name="T7" fmla="*/ 2147483646 h 58"/>
                <a:gd name="T8" fmla="*/ 2147483646 w 63"/>
                <a:gd name="T9" fmla="*/ 2147483646 h 58"/>
                <a:gd name="T10" fmla="*/ 2147483646 w 63"/>
                <a:gd name="T11" fmla="*/ 2147483646 h 58"/>
                <a:gd name="T12" fmla="*/ 2147483646 w 63"/>
                <a:gd name="T13" fmla="*/ 2147483646 h 58"/>
                <a:gd name="T14" fmla="*/ 2147483646 w 63"/>
                <a:gd name="T15" fmla="*/ 2147483646 h 58"/>
                <a:gd name="T16" fmla="*/ 2147483646 w 63"/>
                <a:gd name="T17" fmla="*/ 2147483646 h 58"/>
                <a:gd name="T18" fmla="*/ 2147483646 w 63"/>
                <a:gd name="T19" fmla="*/ 2147483646 h 58"/>
                <a:gd name="T20" fmla="*/ 2147483646 w 63"/>
                <a:gd name="T21" fmla="*/ 2147483646 h 58"/>
                <a:gd name="T22" fmla="*/ 2147483646 w 63"/>
                <a:gd name="T23" fmla="*/ 2147483646 h 58"/>
                <a:gd name="T24" fmla="*/ 2147483646 w 63"/>
                <a:gd name="T25" fmla="*/ 2147483646 h 58"/>
                <a:gd name="T26" fmla="*/ 2147483646 w 63"/>
                <a:gd name="T27" fmla="*/ 2147483646 h 58"/>
                <a:gd name="T28" fmla="*/ 2147483646 w 63"/>
                <a:gd name="T29" fmla="*/ 2147483646 h 58"/>
                <a:gd name="T30" fmla="*/ 2147483646 w 63"/>
                <a:gd name="T31" fmla="*/ 2147483646 h 58"/>
                <a:gd name="T32" fmla="*/ 2147483646 w 63"/>
                <a:gd name="T33" fmla="*/ 2147483646 h 58"/>
                <a:gd name="T34" fmla="*/ 2147483646 w 63"/>
                <a:gd name="T35" fmla="*/ 2147483646 h 58"/>
                <a:gd name="T36" fmla="*/ 0 w 63"/>
                <a:gd name="T37" fmla="*/ 0 h 58"/>
                <a:gd name="T38" fmla="*/ 2147483646 w 63"/>
                <a:gd name="T39" fmla="*/ 2147483646 h 58"/>
                <a:gd name="T40" fmla="*/ 2147483646 w 63"/>
                <a:gd name="T41" fmla="*/ 2147483646 h 58"/>
                <a:gd name="T42" fmla="*/ 2147483646 w 63"/>
                <a:gd name="T43" fmla="*/ 2147483646 h 58"/>
                <a:gd name="T44" fmla="*/ 17694720 60000 65536"/>
                <a:gd name="T45" fmla="*/ 0 60000 65536"/>
                <a:gd name="T46" fmla="*/ 5898240 60000 65536"/>
                <a:gd name="T47" fmla="*/ 1179648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3"/>
                <a:gd name="T67" fmla="*/ 0 h 58"/>
                <a:gd name="T68" fmla="*/ 63 w 63"/>
                <a:gd name="T69" fmla="*/ 58 h 5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3" h="58">
                  <a:moveTo>
                    <a:pt x="24" y="4"/>
                  </a:moveTo>
                  <a:lnTo>
                    <a:pt x="24" y="20"/>
                  </a:lnTo>
                  <a:lnTo>
                    <a:pt x="2" y="26"/>
                  </a:lnTo>
                  <a:lnTo>
                    <a:pt x="3" y="32"/>
                  </a:lnTo>
                  <a:lnTo>
                    <a:pt x="25" y="27"/>
                  </a:lnTo>
                  <a:lnTo>
                    <a:pt x="26" y="57"/>
                  </a:lnTo>
                  <a:lnTo>
                    <a:pt x="31" y="58"/>
                  </a:lnTo>
                  <a:lnTo>
                    <a:pt x="32" y="26"/>
                  </a:lnTo>
                  <a:lnTo>
                    <a:pt x="58" y="32"/>
                  </a:lnTo>
                  <a:lnTo>
                    <a:pt x="60" y="28"/>
                  </a:lnTo>
                  <a:lnTo>
                    <a:pt x="33" y="19"/>
                  </a:lnTo>
                  <a:lnTo>
                    <a:pt x="32" y="5"/>
                  </a:lnTo>
                  <a:lnTo>
                    <a:pt x="63" y="5"/>
                  </a:lnTo>
                  <a:lnTo>
                    <a:pt x="63" y="1"/>
                  </a:lnTo>
                  <a:lnTo>
                    <a:pt x="0" y="0"/>
                  </a:lnTo>
                  <a:lnTo>
                    <a:pt x="1" y="5"/>
                  </a:lnTo>
                  <a:lnTo>
                    <a:pt x="24" y="4"/>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00" name="Freeform 446">
              <a:extLst>
                <a:ext uri="{FF2B5EF4-FFF2-40B4-BE49-F238E27FC236}">
                  <a16:creationId xmlns:a16="http://schemas.microsoft.com/office/drawing/2014/main" id="{8AF4401D-F39A-4B4C-8709-38974A8FA278}"/>
                </a:ext>
              </a:extLst>
            </p:cNvPr>
            <p:cNvSpPr>
              <a:spLocks/>
            </p:cNvSpPr>
            <p:nvPr/>
          </p:nvSpPr>
          <p:spPr bwMode="auto">
            <a:xfrm>
              <a:off x="4311652" y="4922836"/>
              <a:ext cx="577845" cy="84133"/>
            </a:xfrm>
            <a:custGeom>
              <a:avLst/>
              <a:gdLst>
                <a:gd name="T0" fmla="*/ 2147483646 w 336"/>
                <a:gd name="T1" fmla="*/ 0 h 53"/>
                <a:gd name="T2" fmla="*/ 2147483646 w 336"/>
                <a:gd name="T3" fmla="*/ 2147483646 h 53"/>
                <a:gd name="T4" fmla="*/ 2147483646 w 336"/>
                <a:gd name="T5" fmla="*/ 2147483646 h 53"/>
                <a:gd name="T6" fmla="*/ 0 w 336"/>
                <a:gd name="T7" fmla="*/ 2147483646 h 53"/>
                <a:gd name="T8" fmla="*/ 2147483646 w 336"/>
                <a:gd name="T9" fmla="*/ 2147483646 h 53"/>
                <a:gd name="T10" fmla="*/ 2147483646 w 336"/>
                <a:gd name="T11" fmla="*/ 2147483646 h 53"/>
                <a:gd name="T12" fmla="*/ 2147483646 w 336"/>
                <a:gd name="T13" fmla="*/ 2147483646 h 53"/>
                <a:gd name="T14" fmla="*/ 2147483646 w 336"/>
                <a:gd name="T15" fmla="*/ 2147483646 h 53"/>
                <a:gd name="T16" fmla="*/ 2147483646 w 336"/>
                <a:gd name="T17" fmla="*/ 2147483646 h 53"/>
                <a:gd name="T18" fmla="*/ 2147483646 w 336"/>
                <a:gd name="T19" fmla="*/ 2147483646 h 53"/>
                <a:gd name="T20" fmla="*/ 0 w 336"/>
                <a:gd name="T21" fmla="*/ 2147483646 h 53"/>
                <a:gd name="T22" fmla="*/ 2147483646 w 336"/>
                <a:gd name="T23" fmla="*/ 2147483646 h 53"/>
                <a:gd name="T24" fmla="*/ 2147483646 w 336"/>
                <a:gd name="T25" fmla="*/ 2147483646 h 53"/>
                <a:gd name="T26" fmla="*/ 2147483646 w 336"/>
                <a:gd name="T27" fmla="*/ 2147483646 h 53"/>
                <a:gd name="T28" fmla="*/ 2147483646 w 336"/>
                <a:gd name="T29" fmla="*/ 2147483646 h 53"/>
                <a:gd name="T30" fmla="*/ 2147483646 w 336"/>
                <a:gd name="T31" fmla="*/ 2147483646 h 53"/>
                <a:gd name="T32" fmla="*/ 2147483646 w 336"/>
                <a:gd name="T33" fmla="*/ 0 h 53"/>
                <a:gd name="T34" fmla="*/ 2147483646 w 336"/>
                <a:gd name="T35" fmla="*/ 0 h 53"/>
                <a:gd name="T36" fmla="*/ 2147483646 w 336"/>
                <a:gd name="T37" fmla="*/ 2147483646 h 53"/>
                <a:gd name="T38" fmla="*/ 2147483646 w 336"/>
                <a:gd name="T39" fmla="*/ 2147483646 h 53"/>
                <a:gd name="T40" fmla="*/ 2147483646 w 336"/>
                <a:gd name="T41" fmla="*/ 2147483646 h 53"/>
                <a:gd name="T42" fmla="*/ 2147483646 w 336"/>
                <a:gd name="T43" fmla="*/ 2147483646 h 53"/>
                <a:gd name="T44" fmla="*/ 2147483646 w 336"/>
                <a:gd name="T45" fmla="*/ 2147483646 h 53"/>
                <a:gd name="T46" fmla="*/ 2147483646 w 336"/>
                <a:gd name="T47" fmla="*/ 2147483646 h 53"/>
                <a:gd name="T48" fmla="*/ 2147483646 w 336"/>
                <a:gd name="T49" fmla="*/ 2147483646 h 53"/>
                <a:gd name="T50" fmla="*/ 2147483646 w 336"/>
                <a:gd name="T51" fmla="*/ 2147483646 h 53"/>
                <a:gd name="T52" fmla="*/ 2147483646 w 336"/>
                <a:gd name="T53" fmla="*/ 2147483646 h 53"/>
                <a:gd name="T54" fmla="*/ 2147483646 w 336"/>
                <a:gd name="T55" fmla="*/ 2147483646 h 53"/>
                <a:gd name="T56" fmla="*/ 2147483646 w 336"/>
                <a:gd name="T57" fmla="*/ 2147483646 h 53"/>
                <a:gd name="T58" fmla="*/ 2147483646 w 336"/>
                <a:gd name="T59" fmla="*/ 2147483646 h 53"/>
                <a:gd name="T60" fmla="*/ 2147483646 w 336"/>
                <a:gd name="T61" fmla="*/ 2147483646 h 53"/>
                <a:gd name="T62" fmla="*/ 2147483646 w 336"/>
                <a:gd name="T63" fmla="*/ 2147483646 h 53"/>
                <a:gd name="T64" fmla="*/ 2147483646 w 336"/>
                <a:gd name="T65" fmla="*/ 2147483646 h 53"/>
                <a:gd name="T66" fmla="*/ 2147483646 w 336"/>
                <a:gd name="T67" fmla="*/ 2147483646 h 53"/>
                <a:gd name="T68" fmla="*/ 17694720 60000 65536"/>
                <a:gd name="T69" fmla="*/ 0 60000 65536"/>
                <a:gd name="T70" fmla="*/ 5898240 60000 65536"/>
                <a:gd name="T71" fmla="*/ 1179648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336"/>
                <a:gd name="T103" fmla="*/ 0 h 53"/>
                <a:gd name="T104" fmla="*/ 336 w 336"/>
                <a:gd name="T105" fmla="*/ 53 h 5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336" h="53">
                  <a:moveTo>
                    <a:pt x="258" y="3"/>
                  </a:moveTo>
                  <a:lnTo>
                    <a:pt x="31" y="2"/>
                  </a:lnTo>
                  <a:lnTo>
                    <a:pt x="30" y="13"/>
                  </a:lnTo>
                  <a:lnTo>
                    <a:pt x="17" y="13"/>
                  </a:lnTo>
                  <a:lnTo>
                    <a:pt x="17" y="24"/>
                  </a:lnTo>
                  <a:lnTo>
                    <a:pt x="4" y="27"/>
                  </a:lnTo>
                  <a:lnTo>
                    <a:pt x="0" y="51"/>
                  </a:lnTo>
                  <a:lnTo>
                    <a:pt x="336" y="53"/>
                  </a:lnTo>
                  <a:lnTo>
                    <a:pt x="331" y="29"/>
                  </a:lnTo>
                  <a:lnTo>
                    <a:pt x="315" y="26"/>
                  </a:lnTo>
                  <a:lnTo>
                    <a:pt x="318" y="12"/>
                  </a:lnTo>
                  <a:lnTo>
                    <a:pt x="304" y="13"/>
                  </a:lnTo>
                  <a:lnTo>
                    <a:pt x="303" y="0"/>
                  </a:lnTo>
                  <a:lnTo>
                    <a:pt x="285" y="0"/>
                  </a:lnTo>
                  <a:lnTo>
                    <a:pt x="295" y="4"/>
                  </a:lnTo>
                  <a:lnTo>
                    <a:pt x="289" y="16"/>
                  </a:lnTo>
                  <a:lnTo>
                    <a:pt x="306" y="17"/>
                  </a:lnTo>
                  <a:lnTo>
                    <a:pt x="303" y="28"/>
                  </a:lnTo>
                  <a:lnTo>
                    <a:pt x="314" y="32"/>
                  </a:lnTo>
                  <a:lnTo>
                    <a:pt x="323" y="46"/>
                  </a:lnTo>
                  <a:lnTo>
                    <a:pt x="13" y="44"/>
                  </a:lnTo>
                  <a:lnTo>
                    <a:pt x="22" y="33"/>
                  </a:lnTo>
                  <a:lnTo>
                    <a:pt x="237" y="27"/>
                  </a:lnTo>
                  <a:lnTo>
                    <a:pt x="36" y="25"/>
                  </a:lnTo>
                  <a:lnTo>
                    <a:pt x="41" y="19"/>
                  </a:lnTo>
                  <a:lnTo>
                    <a:pt x="265" y="13"/>
                  </a:lnTo>
                  <a:lnTo>
                    <a:pt x="58" y="14"/>
                  </a:lnTo>
                  <a:lnTo>
                    <a:pt x="65" y="8"/>
                  </a:lnTo>
                  <a:lnTo>
                    <a:pt x="258" y="3"/>
                  </a:lnTo>
                  <a:close/>
                </a:path>
              </a:pathLst>
            </a:custGeom>
            <a:solidFill>
              <a:srgbClr val="000000"/>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grpSp>
      <p:sp>
        <p:nvSpPr>
          <p:cNvPr id="1001" name="Freeform 447">
            <a:extLst>
              <a:ext uri="{FF2B5EF4-FFF2-40B4-BE49-F238E27FC236}">
                <a16:creationId xmlns:a16="http://schemas.microsoft.com/office/drawing/2014/main" id="{1D4E503B-E945-4DF1-9372-D14352C11F05}"/>
              </a:ext>
            </a:extLst>
          </p:cNvPr>
          <p:cNvSpPr>
            <a:spLocks/>
          </p:cNvSpPr>
          <p:nvPr/>
        </p:nvSpPr>
        <p:spPr bwMode="auto">
          <a:xfrm>
            <a:off x="4710148" y="2922588"/>
            <a:ext cx="2312988" cy="90487"/>
          </a:xfrm>
          <a:custGeom>
            <a:avLst/>
            <a:gdLst>
              <a:gd name="T0" fmla="*/ 2147483646 w 9450"/>
              <a:gd name="T1" fmla="*/ 0 h 400"/>
              <a:gd name="T2" fmla="*/ 2147483646 w 9450"/>
              <a:gd name="T3" fmla="*/ 2147483646 h 400"/>
              <a:gd name="T4" fmla="*/ 2147483646 w 9450"/>
              <a:gd name="T5" fmla="*/ 2147483646 h 400"/>
              <a:gd name="T6" fmla="*/ 0 w 9450"/>
              <a:gd name="T7" fmla="*/ 2147483646 h 400"/>
              <a:gd name="T8" fmla="*/ 2147483646 w 9450"/>
              <a:gd name="T9" fmla="*/ 2147483646 h 400"/>
              <a:gd name="T10" fmla="*/ 2147483646 w 9450"/>
              <a:gd name="T11" fmla="*/ 2147483646 h 400"/>
              <a:gd name="T12" fmla="*/ 2147483646 w 9450"/>
              <a:gd name="T13" fmla="*/ 2147483646 h 400"/>
              <a:gd name="T14" fmla="*/ 2147483646 w 9450"/>
              <a:gd name="T15" fmla="*/ 2147483646 h 400"/>
              <a:gd name="T16" fmla="*/ 2147483646 w 9450"/>
              <a:gd name="T17" fmla="*/ 2147483646 h 400"/>
              <a:gd name="T18" fmla="*/ 2147483646 w 9450"/>
              <a:gd name="T19" fmla="*/ 2147483646 h 400"/>
              <a:gd name="T20" fmla="*/ 2147483646 w 9450"/>
              <a:gd name="T21" fmla="*/ 2147483646 h 400"/>
              <a:gd name="T22" fmla="*/ 2147483646 w 9450"/>
              <a:gd name="T23" fmla="*/ 2147483646 h 400"/>
              <a:gd name="T24" fmla="*/ 0 w 9450"/>
              <a:gd name="T25" fmla="*/ 2147483646 h 400"/>
              <a:gd name="T26" fmla="*/ 2147483646 w 9450"/>
              <a:gd name="T27" fmla="*/ 0 h 400"/>
              <a:gd name="T28" fmla="*/ 2147483646 w 9450"/>
              <a:gd name="T29" fmla="*/ 2147483646 h 400"/>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50"/>
              <a:gd name="T46" fmla="*/ 0 h 400"/>
              <a:gd name="T47" fmla="*/ 9450 w 9450"/>
              <a:gd name="T48" fmla="*/ 400 h 4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50" h="400">
                <a:moveTo>
                  <a:pt x="333" y="167"/>
                </a:moveTo>
                <a:lnTo>
                  <a:pt x="9416" y="167"/>
                </a:lnTo>
                <a:cubicBezTo>
                  <a:pt x="9435" y="167"/>
                  <a:pt x="9450" y="182"/>
                  <a:pt x="9450" y="200"/>
                </a:cubicBezTo>
                <a:cubicBezTo>
                  <a:pt x="9450" y="219"/>
                  <a:pt x="9435" y="234"/>
                  <a:pt x="9416" y="234"/>
                </a:cubicBezTo>
                <a:lnTo>
                  <a:pt x="333" y="234"/>
                </a:lnTo>
                <a:cubicBezTo>
                  <a:pt x="315" y="234"/>
                  <a:pt x="300" y="219"/>
                  <a:pt x="300" y="200"/>
                </a:cubicBezTo>
                <a:cubicBezTo>
                  <a:pt x="300" y="182"/>
                  <a:pt x="315" y="167"/>
                  <a:pt x="333" y="167"/>
                </a:cubicBezTo>
                <a:close/>
                <a:moveTo>
                  <a:pt x="400" y="400"/>
                </a:moveTo>
                <a:lnTo>
                  <a:pt x="0" y="200"/>
                </a:lnTo>
                <a:lnTo>
                  <a:pt x="400" y="0"/>
                </a:lnTo>
                <a:lnTo>
                  <a:pt x="400" y="400"/>
                </a:lnTo>
                <a:close/>
              </a:path>
            </a:pathLst>
          </a:custGeom>
          <a:solidFill>
            <a:srgbClr val="CC0000"/>
          </a:solidFill>
          <a:ln w="1591">
            <a:solidFill>
              <a:srgbClr val="CC0000"/>
            </a:solidFill>
            <a:prstDash val="solid"/>
            <a:bevel/>
            <a:headEnd/>
            <a:tailEnd/>
          </a:ln>
        </p:spPr>
        <p:txBody>
          <a:bodyPr anchorCtr="1"/>
          <a:lstStyle/>
          <a:p>
            <a:endParaRPr lang="it-IT"/>
          </a:p>
        </p:txBody>
      </p:sp>
      <p:sp>
        <p:nvSpPr>
          <p:cNvPr id="1002" name="Rectangle 448">
            <a:extLst>
              <a:ext uri="{FF2B5EF4-FFF2-40B4-BE49-F238E27FC236}">
                <a16:creationId xmlns:a16="http://schemas.microsoft.com/office/drawing/2014/main" id="{9783E3D9-6469-4DBB-8199-F4F8B12C0CD9}"/>
              </a:ext>
            </a:extLst>
          </p:cNvPr>
          <p:cNvSpPr>
            <a:spLocks noChangeArrowheads="1"/>
          </p:cNvSpPr>
          <p:nvPr/>
        </p:nvSpPr>
        <p:spPr bwMode="auto">
          <a:xfrm>
            <a:off x="4841911" y="2800350"/>
            <a:ext cx="1958975"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a:lnSpc>
                <a:spcPct val="90000"/>
              </a:lnSpc>
              <a:spcBef>
                <a:spcPct val="0"/>
              </a:spcBef>
              <a:buClrTx/>
              <a:buSzTx/>
              <a:buFontTx/>
              <a:buNone/>
            </a:pPr>
            <a:r>
              <a:rPr lang="it-IT" altLang="it-IT" sz="1100" i="1">
                <a:solidFill>
                  <a:srgbClr val="16235C"/>
                </a:solidFill>
                <a:latin typeface="Verdana" panose="020B0604030504040204" pitchFamily="34" charset="0"/>
              </a:rPr>
              <a:t>Delivery of Advice to Benef.</a:t>
            </a:r>
          </a:p>
          <a:p>
            <a:pPr eaLnBrk="1">
              <a:lnSpc>
                <a:spcPct val="90000"/>
              </a:lnSpc>
              <a:spcBef>
                <a:spcPct val="0"/>
              </a:spcBef>
              <a:buClrTx/>
              <a:buSzTx/>
              <a:buFontTx/>
              <a:buNone/>
            </a:pPr>
            <a:endParaRPr lang="it-IT" altLang="it-IT" sz="1200" b="1" i="1" baseline="-25000">
              <a:solidFill>
                <a:srgbClr val="FFFFFF"/>
              </a:solidFill>
              <a:latin typeface="Verdana" panose="020B0604030504040204" pitchFamily="34" charset="0"/>
            </a:endParaRPr>
          </a:p>
        </p:txBody>
      </p:sp>
      <p:sp>
        <p:nvSpPr>
          <p:cNvPr id="1003" name="Freeform 449">
            <a:extLst>
              <a:ext uri="{FF2B5EF4-FFF2-40B4-BE49-F238E27FC236}">
                <a16:creationId xmlns:a16="http://schemas.microsoft.com/office/drawing/2014/main" id="{09386EF2-5CCD-447F-86E0-C18ADBE7404D}"/>
              </a:ext>
            </a:extLst>
          </p:cNvPr>
          <p:cNvSpPr>
            <a:spLocks/>
          </p:cNvSpPr>
          <p:nvPr/>
        </p:nvSpPr>
        <p:spPr bwMode="auto">
          <a:xfrm rot="5400013">
            <a:off x="3567941" y="3860007"/>
            <a:ext cx="1541463" cy="88900"/>
          </a:xfrm>
          <a:custGeom>
            <a:avLst/>
            <a:gdLst>
              <a:gd name="T0" fmla="*/ 2147483646 w 9450"/>
              <a:gd name="T1" fmla="*/ 0 h 400"/>
              <a:gd name="T2" fmla="*/ 2147483646 w 9450"/>
              <a:gd name="T3" fmla="*/ 2147483646 h 400"/>
              <a:gd name="T4" fmla="*/ 2147483646 w 9450"/>
              <a:gd name="T5" fmla="*/ 2147483646 h 400"/>
              <a:gd name="T6" fmla="*/ 0 w 9450"/>
              <a:gd name="T7" fmla="*/ 2147483646 h 400"/>
              <a:gd name="T8" fmla="*/ 2147483646 w 9450"/>
              <a:gd name="T9" fmla="*/ 2147483646 h 400"/>
              <a:gd name="T10" fmla="*/ 2147483646 w 9450"/>
              <a:gd name="T11" fmla="*/ 2147483646 h 400"/>
              <a:gd name="T12" fmla="*/ 2147483646 w 9450"/>
              <a:gd name="T13" fmla="*/ 2147483646 h 400"/>
              <a:gd name="T14" fmla="*/ 2147483646 w 9450"/>
              <a:gd name="T15" fmla="*/ 2147483646 h 400"/>
              <a:gd name="T16" fmla="*/ 2147483646 w 9450"/>
              <a:gd name="T17" fmla="*/ 2147483646 h 400"/>
              <a:gd name="T18" fmla="*/ 2147483646 w 9450"/>
              <a:gd name="T19" fmla="*/ 2147483646 h 400"/>
              <a:gd name="T20" fmla="*/ 2147483646 w 9450"/>
              <a:gd name="T21" fmla="*/ 2147483646 h 400"/>
              <a:gd name="T22" fmla="*/ 2147483646 w 9450"/>
              <a:gd name="T23" fmla="*/ 2147483646 h 400"/>
              <a:gd name="T24" fmla="*/ 0 w 9450"/>
              <a:gd name="T25" fmla="*/ 2147483646 h 400"/>
              <a:gd name="T26" fmla="*/ 2147483646 w 9450"/>
              <a:gd name="T27" fmla="*/ 0 h 400"/>
              <a:gd name="T28" fmla="*/ 2147483646 w 9450"/>
              <a:gd name="T29" fmla="*/ 2147483646 h 400"/>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50"/>
              <a:gd name="T46" fmla="*/ 0 h 400"/>
              <a:gd name="T47" fmla="*/ 9450 w 9450"/>
              <a:gd name="T48" fmla="*/ 400 h 4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50" h="400">
                <a:moveTo>
                  <a:pt x="333" y="167"/>
                </a:moveTo>
                <a:lnTo>
                  <a:pt x="9416" y="167"/>
                </a:lnTo>
                <a:cubicBezTo>
                  <a:pt x="9435" y="167"/>
                  <a:pt x="9450" y="182"/>
                  <a:pt x="9450" y="200"/>
                </a:cubicBezTo>
                <a:cubicBezTo>
                  <a:pt x="9450" y="219"/>
                  <a:pt x="9435" y="234"/>
                  <a:pt x="9416" y="234"/>
                </a:cubicBezTo>
                <a:lnTo>
                  <a:pt x="333" y="234"/>
                </a:lnTo>
                <a:cubicBezTo>
                  <a:pt x="315" y="234"/>
                  <a:pt x="300" y="219"/>
                  <a:pt x="300" y="200"/>
                </a:cubicBezTo>
                <a:cubicBezTo>
                  <a:pt x="300" y="182"/>
                  <a:pt x="315" y="167"/>
                  <a:pt x="333" y="167"/>
                </a:cubicBezTo>
                <a:close/>
                <a:moveTo>
                  <a:pt x="400" y="400"/>
                </a:moveTo>
                <a:lnTo>
                  <a:pt x="0" y="200"/>
                </a:lnTo>
                <a:lnTo>
                  <a:pt x="400" y="0"/>
                </a:lnTo>
                <a:lnTo>
                  <a:pt x="400" y="400"/>
                </a:lnTo>
                <a:close/>
              </a:path>
            </a:pathLst>
          </a:custGeom>
          <a:solidFill>
            <a:srgbClr val="CC0000"/>
          </a:solidFill>
          <a:ln w="1591">
            <a:solidFill>
              <a:srgbClr val="CC0000"/>
            </a:solidFill>
            <a:prstDash val="solid"/>
            <a:bevel/>
            <a:headEnd/>
            <a:tailEnd/>
          </a:ln>
        </p:spPr>
        <p:txBody>
          <a:bodyPr anchorCtr="1"/>
          <a:lstStyle/>
          <a:p>
            <a:endParaRPr lang="it-IT"/>
          </a:p>
        </p:txBody>
      </p:sp>
      <p:sp>
        <p:nvSpPr>
          <p:cNvPr id="1004" name="Rectangle 450">
            <a:extLst>
              <a:ext uri="{FF2B5EF4-FFF2-40B4-BE49-F238E27FC236}">
                <a16:creationId xmlns:a16="http://schemas.microsoft.com/office/drawing/2014/main" id="{07079118-8F6E-46F7-A5EA-8B6142F90829}"/>
              </a:ext>
            </a:extLst>
          </p:cNvPr>
          <p:cNvSpPr>
            <a:spLocks noChangeArrowheads="1"/>
          </p:cNvSpPr>
          <p:nvPr/>
        </p:nvSpPr>
        <p:spPr bwMode="auto">
          <a:xfrm>
            <a:off x="6592040" y="5364163"/>
            <a:ext cx="2101850" cy="1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1">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a:lnSpc>
                <a:spcPct val="90000"/>
              </a:lnSpc>
              <a:spcBef>
                <a:spcPct val="0"/>
              </a:spcBef>
              <a:buClrTx/>
              <a:buSzTx/>
              <a:buFontTx/>
              <a:buNone/>
            </a:pPr>
            <a:r>
              <a:rPr lang="it-IT" altLang="it-IT" sz="1000" b="1" dirty="0">
                <a:solidFill>
                  <a:srgbClr val="16235C"/>
                </a:solidFill>
                <a:latin typeface="Verdana" panose="020B0604030504040204" pitchFamily="34" charset="0"/>
              </a:rPr>
              <a:t>end </a:t>
            </a:r>
            <a:r>
              <a:rPr lang="it-IT" altLang="it-IT" sz="1000" b="1" dirty="0" err="1">
                <a:solidFill>
                  <a:srgbClr val="16235C"/>
                </a:solidFill>
                <a:latin typeface="Verdana" panose="020B0604030504040204" pitchFamily="34" charset="0"/>
              </a:rPr>
              <a:t>customer’s</a:t>
            </a:r>
            <a:r>
              <a:rPr lang="it-IT" altLang="it-IT" sz="1000" b="1" dirty="0">
                <a:solidFill>
                  <a:srgbClr val="16235C"/>
                </a:solidFill>
                <a:latin typeface="Verdana" panose="020B0604030504040204" pitchFamily="34" charset="0"/>
              </a:rPr>
              <a:t> </a:t>
            </a:r>
            <a:r>
              <a:rPr lang="it-IT" altLang="it-IT" sz="1000" b="1" dirty="0" err="1">
                <a:solidFill>
                  <a:srgbClr val="16235C"/>
                </a:solidFill>
                <a:latin typeface="Verdana" panose="020B0604030504040204" pitchFamily="34" charset="0"/>
              </a:rPr>
              <a:t>Debtor</a:t>
            </a:r>
            <a:r>
              <a:rPr lang="it-IT" altLang="it-IT" sz="1000" b="1" dirty="0">
                <a:solidFill>
                  <a:srgbClr val="16235C"/>
                </a:solidFill>
                <a:latin typeface="Verdana" panose="020B0604030504040204" pitchFamily="34" charset="0"/>
              </a:rPr>
              <a:t> Agent</a:t>
            </a:r>
            <a:endParaRPr lang="it-IT" altLang="it-IT" sz="1000" b="1" baseline="-25000" dirty="0">
              <a:solidFill>
                <a:srgbClr val="FFFFFF"/>
              </a:solidFill>
              <a:latin typeface="Verdana" panose="020B0604030504040204" pitchFamily="34" charset="0"/>
            </a:endParaRPr>
          </a:p>
        </p:txBody>
      </p:sp>
      <p:sp>
        <p:nvSpPr>
          <p:cNvPr id="1005" name="Rectangle 451">
            <a:extLst>
              <a:ext uri="{FF2B5EF4-FFF2-40B4-BE49-F238E27FC236}">
                <a16:creationId xmlns:a16="http://schemas.microsoft.com/office/drawing/2014/main" id="{98D7C49A-F0B8-4EFC-995B-2F26B451FCDD}"/>
              </a:ext>
            </a:extLst>
          </p:cNvPr>
          <p:cNvSpPr>
            <a:spLocks noChangeArrowheads="1"/>
          </p:cNvSpPr>
          <p:nvPr/>
        </p:nvSpPr>
        <p:spPr bwMode="auto">
          <a:xfrm>
            <a:off x="4373598" y="3605213"/>
            <a:ext cx="11128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a:lnSpc>
                <a:spcPct val="90000"/>
              </a:lnSpc>
              <a:spcBef>
                <a:spcPct val="0"/>
              </a:spcBef>
              <a:buClrTx/>
              <a:buSzTx/>
              <a:buFontTx/>
              <a:buNone/>
            </a:pPr>
            <a:r>
              <a:rPr lang="it-IT" altLang="it-IT" sz="1100" i="1">
                <a:solidFill>
                  <a:srgbClr val="16235C"/>
                </a:solidFill>
                <a:latin typeface="Verdana" panose="020B0604030504040204" pitchFamily="34" charset="0"/>
              </a:rPr>
              <a:t>Fwd of Advice to end customer</a:t>
            </a:r>
            <a:endParaRPr lang="it-IT" altLang="it-IT" sz="1200" b="1" i="1" baseline="-25000">
              <a:solidFill>
                <a:srgbClr val="FFFFFF"/>
              </a:solidFill>
              <a:latin typeface="Verdana" panose="020B0604030504040204" pitchFamily="34" charset="0"/>
            </a:endParaRPr>
          </a:p>
        </p:txBody>
      </p:sp>
      <p:grpSp>
        <p:nvGrpSpPr>
          <p:cNvPr id="1006" name="Group 452">
            <a:extLst>
              <a:ext uri="{FF2B5EF4-FFF2-40B4-BE49-F238E27FC236}">
                <a16:creationId xmlns:a16="http://schemas.microsoft.com/office/drawing/2014/main" id="{A1F4B377-B365-4AE0-BF2E-EA397CF2A30D}"/>
              </a:ext>
            </a:extLst>
          </p:cNvPr>
          <p:cNvGrpSpPr>
            <a:grpSpLocks/>
          </p:cNvGrpSpPr>
          <p:nvPr/>
        </p:nvGrpSpPr>
        <p:grpSpPr bwMode="auto">
          <a:xfrm>
            <a:off x="1138273" y="4746625"/>
            <a:ext cx="427038" cy="612775"/>
            <a:chOff x="1406520" y="4579936"/>
            <a:chExt cx="427033" cy="612776"/>
          </a:xfrm>
        </p:grpSpPr>
        <p:grpSp>
          <p:nvGrpSpPr>
            <p:cNvPr id="1007" name="Group 453">
              <a:extLst>
                <a:ext uri="{FF2B5EF4-FFF2-40B4-BE49-F238E27FC236}">
                  <a16:creationId xmlns:a16="http://schemas.microsoft.com/office/drawing/2014/main" id="{F74C7AF4-EDCB-4FFC-A682-870726F705AC}"/>
                </a:ext>
              </a:extLst>
            </p:cNvPr>
            <p:cNvGrpSpPr>
              <a:grpSpLocks/>
            </p:cNvGrpSpPr>
            <p:nvPr/>
          </p:nvGrpSpPr>
          <p:grpSpPr bwMode="auto">
            <a:xfrm>
              <a:off x="1406520" y="4579936"/>
              <a:ext cx="427033" cy="612776"/>
              <a:chOff x="1406520" y="4579936"/>
              <a:chExt cx="427033" cy="612776"/>
            </a:xfrm>
          </p:grpSpPr>
          <p:sp>
            <p:nvSpPr>
              <p:cNvPr id="1056" name="Freeform 454">
                <a:extLst>
                  <a:ext uri="{FF2B5EF4-FFF2-40B4-BE49-F238E27FC236}">
                    <a16:creationId xmlns:a16="http://schemas.microsoft.com/office/drawing/2014/main" id="{A5D6A1B6-5172-494F-85A6-CA5FD0596EEB}"/>
                  </a:ext>
                </a:extLst>
              </p:cNvPr>
              <p:cNvSpPr>
                <a:spLocks/>
              </p:cNvSpPr>
              <p:nvPr/>
            </p:nvSpPr>
            <p:spPr bwMode="auto">
              <a:xfrm>
                <a:off x="1406520" y="4579936"/>
                <a:ext cx="427033" cy="612776"/>
              </a:xfrm>
              <a:custGeom>
                <a:avLst/>
                <a:gdLst>
                  <a:gd name="T0" fmla="*/ 2147483646 w 248"/>
                  <a:gd name="T1" fmla="*/ 0 h 323"/>
                  <a:gd name="T2" fmla="*/ 2147483646 w 248"/>
                  <a:gd name="T3" fmla="*/ 2147483646 h 323"/>
                  <a:gd name="T4" fmla="*/ 2147483646 w 248"/>
                  <a:gd name="T5" fmla="*/ 2147483646 h 323"/>
                  <a:gd name="T6" fmla="*/ 0 w 248"/>
                  <a:gd name="T7" fmla="*/ 2147483646 h 323"/>
                  <a:gd name="T8" fmla="*/ 2147483646 w 248"/>
                  <a:gd name="T9" fmla="*/ 0 h 323"/>
                  <a:gd name="T10" fmla="*/ 2147483646 w 248"/>
                  <a:gd name="T11" fmla="*/ 0 h 323"/>
                  <a:gd name="T12" fmla="*/ 2147483646 w 248"/>
                  <a:gd name="T13" fmla="*/ 2147483646 h 323"/>
                  <a:gd name="T14" fmla="*/ 2147483646 w 248"/>
                  <a:gd name="T15" fmla="*/ 2147483646 h 323"/>
                  <a:gd name="T16" fmla="*/ 2147483646 w 248"/>
                  <a:gd name="T17" fmla="*/ 2147483646 h 323"/>
                  <a:gd name="T18" fmla="*/ 2147483646 w 248"/>
                  <a:gd name="T19" fmla="*/ 2147483646 h 323"/>
                  <a:gd name="T20" fmla="*/ 2147483646 w 248"/>
                  <a:gd name="T21" fmla="*/ 2147483646 h 323"/>
                  <a:gd name="T22" fmla="*/ 2147483646 w 248"/>
                  <a:gd name="T23" fmla="*/ 2147483646 h 323"/>
                  <a:gd name="T24" fmla="*/ 0 w 248"/>
                  <a:gd name="T25" fmla="*/ 2147483646 h 323"/>
                  <a:gd name="T26" fmla="*/ 0 w 248"/>
                  <a:gd name="T27" fmla="*/ 2147483646 h 323"/>
                  <a:gd name="T28" fmla="*/ 2147483646 w 248"/>
                  <a:gd name="T29" fmla="*/ 2147483646 h 323"/>
                  <a:gd name="T30" fmla="*/ 2147483646 w 248"/>
                  <a:gd name="T31" fmla="*/ 0 h 323"/>
                  <a:gd name="T32" fmla="*/ 17694720 60000 65536"/>
                  <a:gd name="T33" fmla="*/ 0 60000 65536"/>
                  <a:gd name="T34" fmla="*/ 5898240 60000 65536"/>
                  <a:gd name="T35" fmla="*/ 1179648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8"/>
                  <a:gd name="T49" fmla="*/ 0 h 323"/>
                  <a:gd name="T50" fmla="*/ 248 w 248"/>
                  <a:gd name="T51" fmla="*/ 323 h 3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8" h="323">
                    <a:moveTo>
                      <a:pt x="36" y="0"/>
                    </a:moveTo>
                    <a:lnTo>
                      <a:pt x="167" y="0"/>
                    </a:lnTo>
                    <a:lnTo>
                      <a:pt x="206" y="40"/>
                    </a:lnTo>
                    <a:lnTo>
                      <a:pt x="206" y="180"/>
                    </a:lnTo>
                    <a:lnTo>
                      <a:pt x="213" y="180"/>
                    </a:lnTo>
                    <a:lnTo>
                      <a:pt x="248" y="217"/>
                    </a:lnTo>
                    <a:lnTo>
                      <a:pt x="248" y="323"/>
                    </a:lnTo>
                    <a:lnTo>
                      <a:pt x="36" y="323"/>
                    </a:lnTo>
                    <a:lnTo>
                      <a:pt x="0" y="285"/>
                    </a:lnTo>
                    <a:lnTo>
                      <a:pt x="0" y="180"/>
                    </a:lnTo>
                    <a:lnTo>
                      <a:pt x="36" y="180"/>
                    </a:lnTo>
                    <a:lnTo>
                      <a:pt x="36"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57" name="Freeform 455">
                <a:extLst>
                  <a:ext uri="{FF2B5EF4-FFF2-40B4-BE49-F238E27FC236}">
                    <a16:creationId xmlns:a16="http://schemas.microsoft.com/office/drawing/2014/main" id="{AB156157-05FF-49B3-8CD0-3CEF5FB8EC94}"/>
                  </a:ext>
                </a:extLst>
              </p:cNvPr>
              <p:cNvSpPr>
                <a:spLocks/>
              </p:cNvSpPr>
              <p:nvPr/>
            </p:nvSpPr>
            <p:spPr bwMode="auto">
              <a:xfrm>
                <a:off x="1471955" y="4597008"/>
                <a:ext cx="347828" cy="578623"/>
              </a:xfrm>
              <a:custGeom>
                <a:avLst/>
                <a:gdLst>
                  <a:gd name="T0" fmla="*/ 2147483646 w 202"/>
                  <a:gd name="T1" fmla="*/ 0 h 305"/>
                  <a:gd name="T2" fmla="*/ 2147483646 w 202"/>
                  <a:gd name="T3" fmla="*/ 2147483646 h 305"/>
                  <a:gd name="T4" fmla="*/ 2147483646 w 202"/>
                  <a:gd name="T5" fmla="*/ 2147483646 h 305"/>
                  <a:gd name="T6" fmla="*/ 0 w 202"/>
                  <a:gd name="T7" fmla="*/ 2147483646 h 305"/>
                  <a:gd name="T8" fmla="*/ 2147483646 w 202"/>
                  <a:gd name="T9" fmla="*/ 0 h 305"/>
                  <a:gd name="T10" fmla="*/ 2147483646 w 202"/>
                  <a:gd name="T11" fmla="*/ 0 h 305"/>
                  <a:gd name="T12" fmla="*/ 2147483646 w 202"/>
                  <a:gd name="T13" fmla="*/ 2147483646 h 305"/>
                  <a:gd name="T14" fmla="*/ 2147483646 w 202"/>
                  <a:gd name="T15" fmla="*/ 2147483646 h 305"/>
                  <a:gd name="T16" fmla="*/ 2147483646 w 202"/>
                  <a:gd name="T17" fmla="*/ 2147483646 h 305"/>
                  <a:gd name="T18" fmla="*/ 2147483646 w 202"/>
                  <a:gd name="T19" fmla="*/ 2147483646 h 305"/>
                  <a:gd name="T20" fmla="*/ 2147483646 w 202"/>
                  <a:gd name="T21" fmla="*/ 2147483646 h 305"/>
                  <a:gd name="T22" fmla="*/ 2147483646 w 202"/>
                  <a:gd name="T23" fmla="*/ 2147483646 h 305"/>
                  <a:gd name="T24" fmla="*/ 2147483646 w 202"/>
                  <a:gd name="T25" fmla="*/ 2147483646 h 305"/>
                  <a:gd name="T26" fmla="*/ 2147483646 w 202"/>
                  <a:gd name="T27" fmla="*/ 2147483646 h 305"/>
                  <a:gd name="T28" fmla="*/ 2147483646 w 202"/>
                  <a:gd name="T29" fmla="*/ 2147483646 h 305"/>
                  <a:gd name="T30" fmla="*/ 2147483646 w 202"/>
                  <a:gd name="T31" fmla="*/ 2147483646 h 305"/>
                  <a:gd name="T32" fmla="*/ 2147483646 w 202"/>
                  <a:gd name="T33" fmla="*/ 2147483646 h 305"/>
                  <a:gd name="T34" fmla="*/ 0 w 202"/>
                  <a:gd name="T35" fmla="*/ 2147483646 h 305"/>
                  <a:gd name="T36" fmla="*/ 0 w 202"/>
                  <a:gd name="T37" fmla="*/ 2147483646 h 305"/>
                  <a:gd name="T38" fmla="*/ 2147483646 w 202"/>
                  <a:gd name="T39" fmla="*/ 2147483646 h 305"/>
                  <a:gd name="T40" fmla="*/ 2147483646 w 202"/>
                  <a:gd name="T41" fmla="*/ 2147483646 h 305"/>
                  <a:gd name="T42" fmla="*/ 2147483646 w 202"/>
                  <a:gd name="T43" fmla="*/ 0 h 305"/>
                  <a:gd name="T44" fmla="*/ 17694720 60000 65536"/>
                  <a:gd name="T45" fmla="*/ 0 60000 65536"/>
                  <a:gd name="T46" fmla="*/ 5898240 60000 65536"/>
                  <a:gd name="T47" fmla="*/ 1179648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2"/>
                  <a:gd name="T67" fmla="*/ 0 h 305"/>
                  <a:gd name="T68" fmla="*/ 202 w 202"/>
                  <a:gd name="T69" fmla="*/ 305 h 30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2" h="305">
                    <a:moveTo>
                      <a:pt x="7" y="0"/>
                    </a:moveTo>
                    <a:lnTo>
                      <a:pt x="125" y="0"/>
                    </a:lnTo>
                    <a:lnTo>
                      <a:pt x="159" y="36"/>
                    </a:lnTo>
                    <a:lnTo>
                      <a:pt x="159" y="212"/>
                    </a:lnTo>
                    <a:lnTo>
                      <a:pt x="168" y="212"/>
                    </a:lnTo>
                    <a:lnTo>
                      <a:pt x="168" y="181"/>
                    </a:lnTo>
                    <a:lnTo>
                      <a:pt x="172" y="181"/>
                    </a:lnTo>
                    <a:lnTo>
                      <a:pt x="202" y="213"/>
                    </a:lnTo>
                    <a:lnTo>
                      <a:pt x="202" y="305"/>
                    </a:lnTo>
                    <a:lnTo>
                      <a:pt x="136" y="305"/>
                    </a:lnTo>
                    <a:lnTo>
                      <a:pt x="136" y="272"/>
                    </a:lnTo>
                    <a:lnTo>
                      <a:pt x="71" y="272"/>
                    </a:lnTo>
                    <a:lnTo>
                      <a:pt x="71" y="305"/>
                    </a:lnTo>
                    <a:lnTo>
                      <a:pt x="0" y="305"/>
                    </a:lnTo>
                    <a:lnTo>
                      <a:pt x="0" y="212"/>
                    </a:lnTo>
                    <a:lnTo>
                      <a:pt x="38" y="212"/>
                    </a:lnTo>
                    <a:lnTo>
                      <a:pt x="38" y="34"/>
                    </a:lnTo>
                    <a:lnTo>
                      <a:pt x="7" y="0"/>
                    </a:lnTo>
                    <a:close/>
                  </a:path>
                </a:pathLst>
              </a:custGeom>
              <a:solidFill>
                <a:srgbClr val="A2C1FE"/>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58" name="Freeform 456">
                <a:extLst>
                  <a:ext uri="{FF2B5EF4-FFF2-40B4-BE49-F238E27FC236}">
                    <a16:creationId xmlns:a16="http://schemas.microsoft.com/office/drawing/2014/main" id="{D2BE56F2-D46C-493C-A0F7-5CEC835E3E20}"/>
                  </a:ext>
                </a:extLst>
              </p:cNvPr>
              <p:cNvSpPr>
                <a:spLocks/>
              </p:cNvSpPr>
              <p:nvPr/>
            </p:nvSpPr>
            <p:spPr bwMode="auto">
              <a:xfrm>
                <a:off x="1738859" y="5113032"/>
                <a:ext cx="41321" cy="45527"/>
              </a:xfrm>
              <a:custGeom>
                <a:avLst/>
                <a:gdLst>
                  <a:gd name="T0" fmla="*/ 2147483646 w 24"/>
                  <a:gd name="T1" fmla="*/ 0 h 24"/>
                  <a:gd name="T2" fmla="*/ 2147483646 w 24"/>
                  <a:gd name="T3" fmla="*/ 2147483646 h 24"/>
                  <a:gd name="T4" fmla="*/ 2147483646 w 24"/>
                  <a:gd name="T5" fmla="*/ 2147483646 h 24"/>
                  <a:gd name="T6" fmla="*/ 0 w 24"/>
                  <a:gd name="T7" fmla="*/ 2147483646 h 24"/>
                  <a:gd name="T8" fmla="*/ 0 w 24"/>
                  <a:gd name="T9" fmla="*/ 0 h 24"/>
                  <a:gd name="T10" fmla="*/ 2147483646 w 24"/>
                  <a:gd name="T11" fmla="*/ 0 h 24"/>
                  <a:gd name="T12" fmla="*/ 2147483646 w 24"/>
                  <a:gd name="T13" fmla="*/ 2147483646 h 24"/>
                  <a:gd name="T14" fmla="*/ 2147483646 w 24"/>
                  <a:gd name="T15" fmla="*/ 2147483646 h 24"/>
                  <a:gd name="T16" fmla="*/ 2147483646 w 24"/>
                  <a:gd name="T17" fmla="*/ 2147483646 h 24"/>
                  <a:gd name="T18" fmla="*/ 0 w 24"/>
                  <a:gd name="T19" fmla="*/ 2147483646 h 24"/>
                  <a:gd name="T20" fmla="*/ 0 w 24"/>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4"/>
                  <a:gd name="T34" fmla="*/ 0 h 24"/>
                  <a:gd name="T35" fmla="*/ 24 w 24"/>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24">
                    <a:moveTo>
                      <a:pt x="0" y="0"/>
                    </a:moveTo>
                    <a:lnTo>
                      <a:pt x="24" y="0"/>
                    </a:lnTo>
                    <a:lnTo>
                      <a:pt x="24" y="24"/>
                    </a:lnTo>
                    <a:lnTo>
                      <a:pt x="15" y="24"/>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59" name="Freeform 457">
                <a:extLst>
                  <a:ext uri="{FF2B5EF4-FFF2-40B4-BE49-F238E27FC236}">
                    <a16:creationId xmlns:a16="http://schemas.microsoft.com/office/drawing/2014/main" id="{9A63E276-1979-4C60-B7C1-A6975B142C56}"/>
                  </a:ext>
                </a:extLst>
              </p:cNvPr>
              <p:cNvSpPr>
                <a:spLocks/>
              </p:cNvSpPr>
              <p:nvPr/>
            </p:nvSpPr>
            <p:spPr bwMode="auto">
              <a:xfrm>
                <a:off x="1504672" y="5113032"/>
                <a:ext cx="3788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60" name="Freeform 458">
                <a:extLst>
                  <a:ext uri="{FF2B5EF4-FFF2-40B4-BE49-F238E27FC236}">
                    <a16:creationId xmlns:a16="http://schemas.microsoft.com/office/drawing/2014/main" id="{2E68246D-99F9-4BE9-B742-7ECE66BDF4E7}"/>
                  </a:ext>
                </a:extLst>
              </p:cNvPr>
              <p:cNvSpPr>
                <a:spLocks/>
              </p:cNvSpPr>
              <p:nvPr/>
            </p:nvSpPr>
            <p:spPr bwMode="auto">
              <a:xfrm>
                <a:off x="1738859" y="5046637"/>
                <a:ext cx="41321" cy="43635"/>
              </a:xfrm>
              <a:custGeom>
                <a:avLst/>
                <a:gdLst>
                  <a:gd name="T0" fmla="*/ 2147483646 w 24"/>
                  <a:gd name="T1" fmla="*/ 0 h 23"/>
                  <a:gd name="T2" fmla="*/ 2147483646 w 24"/>
                  <a:gd name="T3" fmla="*/ 2147483646 h 23"/>
                  <a:gd name="T4" fmla="*/ 2147483646 w 24"/>
                  <a:gd name="T5" fmla="*/ 2147483646 h 23"/>
                  <a:gd name="T6" fmla="*/ 0 w 24"/>
                  <a:gd name="T7" fmla="*/ 2147483646 h 23"/>
                  <a:gd name="T8" fmla="*/ 0 w 24"/>
                  <a:gd name="T9" fmla="*/ 0 h 23"/>
                  <a:gd name="T10" fmla="*/ 2147483646 w 24"/>
                  <a:gd name="T11" fmla="*/ 0 h 23"/>
                  <a:gd name="T12" fmla="*/ 2147483646 w 24"/>
                  <a:gd name="T13" fmla="*/ 2147483646 h 23"/>
                  <a:gd name="T14" fmla="*/ 2147483646 w 24"/>
                  <a:gd name="T15" fmla="*/ 2147483646 h 23"/>
                  <a:gd name="T16" fmla="*/ 2147483646 w 24"/>
                  <a:gd name="T17" fmla="*/ 2147483646 h 23"/>
                  <a:gd name="T18" fmla="*/ 0 w 24"/>
                  <a:gd name="T19" fmla="*/ 2147483646 h 23"/>
                  <a:gd name="T20" fmla="*/ 0 w 24"/>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4"/>
                  <a:gd name="T34" fmla="*/ 0 h 23"/>
                  <a:gd name="T35" fmla="*/ 24 w 24"/>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23">
                    <a:moveTo>
                      <a:pt x="0" y="0"/>
                    </a:moveTo>
                    <a:lnTo>
                      <a:pt x="24" y="0"/>
                    </a:lnTo>
                    <a:lnTo>
                      <a:pt x="24" y="23"/>
                    </a:lnTo>
                    <a:lnTo>
                      <a:pt x="15" y="23"/>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61" name="Freeform 459">
                <a:extLst>
                  <a:ext uri="{FF2B5EF4-FFF2-40B4-BE49-F238E27FC236}">
                    <a16:creationId xmlns:a16="http://schemas.microsoft.com/office/drawing/2014/main" id="{F5649ACC-EE9E-4E24-AF1E-5E66A75CF8E8}"/>
                  </a:ext>
                </a:extLst>
              </p:cNvPr>
              <p:cNvSpPr>
                <a:spLocks/>
              </p:cNvSpPr>
              <p:nvPr/>
            </p:nvSpPr>
            <p:spPr bwMode="auto">
              <a:xfrm>
                <a:off x="1682029" y="5046637"/>
                <a:ext cx="39602"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62" name="Freeform 460">
                <a:extLst>
                  <a:ext uri="{FF2B5EF4-FFF2-40B4-BE49-F238E27FC236}">
                    <a16:creationId xmlns:a16="http://schemas.microsoft.com/office/drawing/2014/main" id="{B3AADC40-FE52-4E06-B2FB-9CF18C03F529}"/>
                  </a:ext>
                </a:extLst>
              </p:cNvPr>
              <p:cNvSpPr>
                <a:spLocks/>
              </p:cNvSpPr>
              <p:nvPr/>
            </p:nvSpPr>
            <p:spPr bwMode="auto">
              <a:xfrm>
                <a:off x="1623489" y="5046637"/>
                <a:ext cx="3788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63" name="Freeform 461">
                <a:extLst>
                  <a:ext uri="{FF2B5EF4-FFF2-40B4-BE49-F238E27FC236}">
                    <a16:creationId xmlns:a16="http://schemas.microsoft.com/office/drawing/2014/main" id="{397FAAD1-DD12-4F4B-8A4B-B39FE520DB46}"/>
                  </a:ext>
                </a:extLst>
              </p:cNvPr>
              <p:cNvSpPr>
                <a:spLocks/>
              </p:cNvSpPr>
              <p:nvPr/>
            </p:nvSpPr>
            <p:spPr bwMode="auto">
              <a:xfrm>
                <a:off x="1563221" y="5046637"/>
                <a:ext cx="39602"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64" name="Freeform 462">
                <a:extLst>
                  <a:ext uri="{FF2B5EF4-FFF2-40B4-BE49-F238E27FC236}">
                    <a16:creationId xmlns:a16="http://schemas.microsoft.com/office/drawing/2014/main" id="{5A145A64-57AD-483E-9EA9-4B4CB593E730}"/>
                  </a:ext>
                </a:extLst>
              </p:cNvPr>
              <p:cNvSpPr>
                <a:spLocks/>
              </p:cNvSpPr>
              <p:nvPr/>
            </p:nvSpPr>
            <p:spPr bwMode="auto">
              <a:xfrm>
                <a:off x="1504672" y="5046637"/>
                <a:ext cx="3788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65" name="Freeform 463">
                <a:extLst>
                  <a:ext uri="{FF2B5EF4-FFF2-40B4-BE49-F238E27FC236}">
                    <a16:creationId xmlns:a16="http://schemas.microsoft.com/office/drawing/2014/main" id="{446C9456-D597-4550-A779-C08ABA1503D0}"/>
                  </a:ext>
                </a:extLst>
              </p:cNvPr>
              <p:cNvSpPr>
                <a:spLocks/>
              </p:cNvSpPr>
              <p:nvPr/>
            </p:nvSpPr>
            <p:spPr bwMode="auto">
              <a:xfrm>
                <a:off x="1682029" y="4976439"/>
                <a:ext cx="39602"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66" name="Freeform 464">
                <a:extLst>
                  <a:ext uri="{FF2B5EF4-FFF2-40B4-BE49-F238E27FC236}">
                    <a16:creationId xmlns:a16="http://schemas.microsoft.com/office/drawing/2014/main" id="{9A33A0D7-5067-4A37-8585-2DFDE23667C7}"/>
                  </a:ext>
                </a:extLst>
              </p:cNvPr>
              <p:cNvSpPr>
                <a:spLocks/>
              </p:cNvSpPr>
              <p:nvPr/>
            </p:nvSpPr>
            <p:spPr bwMode="auto">
              <a:xfrm>
                <a:off x="1623489" y="4976439"/>
                <a:ext cx="3788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67" name="Freeform 465">
                <a:extLst>
                  <a:ext uri="{FF2B5EF4-FFF2-40B4-BE49-F238E27FC236}">
                    <a16:creationId xmlns:a16="http://schemas.microsoft.com/office/drawing/2014/main" id="{6B862578-E733-4DB3-9FCF-A0501841D53D}"/>
                  </a:ext>
                </a:extLst>
              </p:cNvPr>
              <p:cNvSpPr>
                <a:spLocks/>
              </p:cNvSpPr>
              <p:nvPr/>
            </p:nvSpPr>
            <p:spPr bwMode="auto">
              <a:xfrm>
                <a:off x="1563221" y="4976439"/>
                <a:ext cx="39602"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68" name="Freeform 466">
                <a:extLst>
                  <a:ext uri="{FF2B5EF4-FFF2-40B4-BE49-F238E27FC236}">
                    <a16:creationId xmlns:a16="http://schemas.microsoft.com/office/drawing/2014/main" id="{10FBBE74-DC24-47E2-A6EA-2EE1C785163E}"/>
                  </a:ext>
                </a:extLst>
              </p:cNvPr>
              <p:cNvSpPr>
                <a:spLocks/>
              </p:cNvSpPr>
              <p:nvPr/>
            </p:nvSpPr>
            <p:spPr bwMode="auto">
              <a:xfrm>
                <a:off x="1682029" y="4906240"/>
                <a:ext cx="39602"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69" name="Freeform 467">
                <a:extLst>
                  <a:ext uri="{FF2B5EF4-FFF2-40B4-BE49-F238E27FC236}">
                    <a16:creationId xmlns:a16="http://schemas.microsoft.com/office/drawing/2014/main" id="{30F27079-94CD-4852-A8AF-496F3BE4B1C5}"/>
                  </a:ext>
                </a:extLst>
              </p:cNvPr>
              <p:cNvSpPr>
                <a:spLocks/>
              </p:cNvSpPr>
              <p:nvPr/>
            </p:nvSpPr>
            <p:spPr bwMode="auto">
              <a:xfrm>
                <a:off x="1623489" y="4906240"/>
                <a:ext cx="3788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70" name="Freeform 468">
                <a:extLst>
                  <a:ext uri="{FF2B5EF4-FFF2-40B4-BE49-F238E27FC236}">
                    <a16:creationId xmlns:a16="http://schemas.microsoft.com/office/drawing/2014/main" id="{734517F5-DA32-4141-B357-D9064E3651F4}"/>
                  </a:ext>
                </a:extLst>
              </p:cNvPr>
              <p:cNvSpPr>
                <a:spLocks/>
              </p:cNvSpPr>
              <p:nvPr/>
            </p:nvSpPr>
            <p:spPr bwMode="auto">
              <a:xfrm>
                <a:off x="1563221" y="4906240"/>
                <a:ext cx="39602"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71" name="Freeform 469">
                <a:extLst>
                  <a:ext uri="{FF2B5EF4-FFF2-40B4-BE49-F238E27FC236}">
                    <a16:creationId xmlns:a16="http://schemas.microsoft.com/office/drawing/2014/main" id="{24EFC6B4-D506-4AFB-B49A-7CF113B61E7F}"/>
                  </a:ext>
                </a:extLst>
              </p:cNvPr>
              <p:cNvSpPr>
                <a:spLocks/>
              </p:cNvSpPr>
              <p:nvPr/>
            </p:nvSpPr>
            <p:spPr bwMode="auto">
              <a:xfrm>
                <a:off x="1682029" y="4837953"/>
                <a:ext cx="39602"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72" name="Freeform 470">
                <a:extLst>
                  <a:ext uri="{FF2B5EF4-FFF2-40B4-BE49-F238E27FC236}">
                    <a16:creationId xmlns:a16="http://schemas.microsoft.com/office/drawing/2014/main" id="{89B78C92-3AAD-4CC0-ADEF-668F42B066BF}"/>
                  </a:ext>
                </a:extLst>
              </p:cNvPr>
              <p:cNvSpPr>
                <a:spLocks/>
              </p:cNvSpPr>
              <p:nvPr/>
            </p:nvSpPr>
            <p:spPr bwMode="auto">
              <a:xfrm>
                <a:off x="1623489" y="4837953"/>
                <a:ext cx="3788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73" name="Freeform 471">
                <a:extLst>
                  <a:ext uri="{FF2B5EF4-FFF2-40B4-BE49-F238E27FC236}">
                    <a16:creationId xmlns:a16="http://schemas.microsoft.com/office/drawing/2014/main" id="{4E9EE31F-A602-46BF-B3B4-024914F4D6B4}"/>
                  </a:ext>
                </a:extLst>
              </p:cNvPr>
              <p:cNvSpPr>
                <a:spLocks/>
              </p:cNvSpPr>
              <p:nvPr/>
            </p:nvSpPr>
            <p:spPr bwMode="auto">
              <a:xfrm>
                <a:off x="1563221" y="4837953"/>
                <a:ext cx="39602"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74" name="Freeform 472">
                <a:extLst>
                  <a:ext uri="{FF2B5EF4-FFF2-40B4-BE49-F238E27FC236}">
                    <a16:creationId xmlns:a16="http://schemas.microsoft.com/office/drawing/2014/main" id="{0DE39F1A-24D1-410B-9795-51D5921DF1DF}"/>
                  </a:ext>
                </a:extLst>
              </p:cNvPr>
              <p:cNvSpPr>
                <a:spLocks/>
              </p:cNvSpPr>
              <p:nvPr/>
            </p:nvSpPr>
            <p:spPr bwMode="auto">
              <a:xfrm>
                <a:off x="1682029" y="4769647"/>
                <a:ext cx="39602"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75" name="Freeform 473">
                <a:extLst>
                  <a:ext uri="{FF2B5EF4-FFF2-40B4-BE49-F238E27FC236}">
                    <a16:creationId xmlns:a16="http://schemas.microsoft.com/office/drawing/2014/main" id="{D06B5FE0-3370-4F94-9E6A-570A7B634AB6}"/>
                  </a:ext>
                </a:extLst>
              </p:cNvPr>
              <p:cNvSpPr>
                <a:spLocks/>
              </p:cNvSpPr>
              <p:nvPr/>
            </p:nvSpPr>
            <p:spPr bwMode="auto">
              <a:xfrm>
                <a:off x="1623489" y="4769647"/>
                <a:ext cx="3788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76" name="Freeform 474">
                <a:extLst>
                  <a:ext uri="{FF2B5EF4-FFF2-40B4-BE49-F238E27FC236}">
                    <a16:creationId xmlns:a16="http://schemas.microsoft.com/office/drawing/2014/main" id="{3BBEF4F0-053D-4D30-B142-B369AEA16053}"/>
                  </a:ext>
                </a:extLst>
              </p:cNvPr>
              <p:cNvSpPr>
                <a:spLocks/>
              </p:cNvSpPr>
              <p:nvPr/>
            </p:nvSpPr>
            <p:spPr bwMode="auto">
              <a:xfrm>
                <a:off x="1563221" y="4769647"/>
                <a:ext cx="39602"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77" name="Freeform 475">
                <a:extLst>
                  <a:ext uri="{FF2B5EF4-FFF2-40B4-BE49-F238E27FC236}">
                    <a16:creationId xmlns:a16="http://schemas.microsoft.com/office/drawing/2014/main" id="{4CC77968-C68A-44C2-9B3D-881C5D9EE46C}"/>
                  </a:ext>
                </a:extLst>
              </p:cNvPr>
              <p:cNvSpPr>
                <a:spLocks/>
              </p:cNvSpPr>
              <p:nvPr/>
            </p:nvSpPr>
            <p:spPr bwMode="auto">
              <a:xfrm>
                <a:off x="1682029" y="4708940"/>
                <a:ext cx="39602"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78" name="Freeform 476">
                <a:extLst>
                  <a:ext uri="{FF2B5EF4-FFF2-40B4-BE49-F238E27FC236}">
                    <a16:creationId xmlns:a16="http://schemas.microsoft.com/office/drawing/2014/main" id="{DD03380A-3C5D-43C5-9A8B-1C00914CC8E2}"/>
                  </a:ext>
                </a:extLst>
              </p:cNvPr>
              <p:cNvSpPr>
                <a:spLocks/>
              </p:cNvSpPr>
              <p:nvPr/>
            </p:nvSpPr>
            <p:spPr bwMode="auto">
              <a:xfrm>
                <a:off x="1623489" y="4708940"/>
                <a:ext cx="3788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79" name="Freeform 477">
                <a:extLst>
                  <a:ext uri="{FF2B5EF4-FFF2-40B4-BE49-F238E27FC236}">
                    <a16:creationId xmlns:a16="http://schemas.microsoft.com/office/drawing/2014/main" id="{4F056C50-0411-4A42-8EC1-7CF25A0C8E9B}"/>
                  </a:ext>
                </a:extLst>
              </p:cNvPr>
              <p:cNvSpPr>
                <a:spLocks/>
              </p:cNvSpPr>
              <p:nvPr/>
            </p:nvSpPr>
            <p:spPr bwMode="auto">
              <a:xfrm>
                <a:off x="1563221" y="4708940"/>
                <a:ext cx="39602"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grpSp>
        <p:sp>
          <p:nvSpPr>
            <p:cNvPr id="1008" name="Freeform 478">
              <a:extLst>
                <a:ext uri="{FF2B5EF4-FFF2-40B4-BE49-F238E27FC236}">
                  <a16:creationId xmlns:a16="http://schemas.microsoft.com/office/drawing/2014/main" id="{D870CB93-0801-4D3C-9D20-530CEA6B69F4}"/>
                </a:ext>
              </a:extLst>
            </p:cNvPr>
            <p:cNvSpPr>
              <a:spLocks/>
            </p:cNvSpPr>
            <p:nvPr/>
          </p:nvSpPr>
          <p:spPr bwMode="auto">
            <a:xfrm>
              <a:off x="1406520" y="4579936"/>
              <a:ext cx="427033" cy="612776"/>
            </a:xfrm>
            <a:custGeom>
              <a:avLst/>
              <a:gdLst>
                <a:gd name="T0" fmla="*/ 2147483646 w 248"/>
                <a:gd name="T1" fmla="*/ 0 h 323"/>
                <a:gd name="T2" fmla="*/ 2147483646 w 248"/>
                <a:gd name="T3" fmla="*/ 2147483646 h 323"/>
                <a:gd name="T4" fmla="*/ 2147483646 w 248"/>
                <a:gd name="T5" fmla="*/ 2147483646 h 323"/>
                <a:gd name="T6" fmla="*/ 0 w 248"/>
                <a:gd name="T7" fmla="*/ 2147483646 h 323"/>
                <a:gd name="T8" fmla="*/ 2147483646 w 248"/>
                <a:gd name="T9" fmla="*/ 0 h 323"/>
                <a:gd name="T10" fmla="*/ 2147483646 w 248"/>
                <a:gd name="T11" fmla="*/ 0 h 323"/>
                <a:gd name="T12" fmla="*/ 2147483646 w 248"/>
                <a:gd name="T13" fmla="*/ 2147483646 h 323"/>
                <a:gd name="T14" fmla="*/ 2147483646 w 248"/>
                <a:gd name="T15" fmla="*/ 2147483646 h 323"/>
                <a:gd name="T16" fmla="*/ 2147483646 w 248"/>
                <a:gd name="T17" fmla="*/ 2147483646 h 323"/>
                <a:gd name="T18" fmla="*/ 2147483646 w 248"/>
                <a:gd name="T19" fmla="*/ 2147483646 h 323"/>
                <a:gd name="T20" fmla="*/ 2147483646 w 248"/>
                <a:gd name="T21" fmla="*/ 2147483646 h 323"/>
                <a:gd name="T22" fmla="*/ 2147483646 w 248"/>
                <a:gd name="T23" fmla="*/ 2147483646 h 323"/>
                <a:gd name="T24" fmla="*/ 0 w 248"/>
                <a:gd name="T25" fmla="*/ 2147483646 h 323"/>
                <a:gd name="T26" fmla="*/ 0 w 248"/>
                <a:gd name="T27" fmla="*/ 2147483646 h 323"/>
                <a:gd name="T28" fmla="*/ 2147483646 w 248"/>
                <a:gd name="T29" fmla="*/ 2147483646 h 323"/>
                <a:gd name="T30" fmla="*/ 2147483646 w 248"/>
                <a:gd name="T31" fmla="*/ 0 h 323"/>
                <a:gd name="T32" fmla="*/ 17694720 60000 65536"/>
                <a:gd name="T33" fmla="*/ 0 60000 65536"/>
                <a:gd name="T34" fmla="*/ 5898240 60000 65536"/>
                <a:gd name="T35" fmla="*/ 1179648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8"/>
                <a:gd name="T49" fmla="*/ 0 h 323"/>
                <a:gd name="T50" fmla="*/ 248 w 248"/>
                <a:gd name="T51" fmla="*/ 323 h 3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8" h="323">
                  <a:moveTo>
                    <a:pt x="36" y="0"/>
                  </a:moveTo>
                  <a:lnTo>
                    <a:pt x="167" y="0"/>
                  </a:lnTo>
                  <a:lnTo>
                    <a:pt x="206" y="40"/>
                  </a:lnTo>
                  <a:lnTo>
                    <a:pt x="206" y="180"/>
                  </a:lnTo>
                  <a:lnTo>
                    <a:pt x="213" y="180"/>
                  </a:lnTo>
                  <a:lnTo>
                    <a:pt x="248" y="217"/>
                  </a:lnTo>
                  <a:lnTo>
                    <a:pt x="248" y="323"/>
                  </a:lnTo>
                  <a:lnTo>
                    <a:pt x="36" y="323"/>
                  </a:lnTo>
                  <a:lnTo>
                    <a:pt x="0" y="285"/>
                  </a:lnTo>
                  <a:lnTo>
                    <a:pt x="0" y="180"/>
                  </a:lnTo>
                  <a:lnTo>
                    <a:pt x="36" y="180"/>
                  </a:lnTo>
                  <a:lnTo>
                    <a:pt x="36"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09" name="Freeform 479">
              <a:extLst>
                <a:ext uri="{FF2B5EF4-FFF2-40B4-BE49-F238E27FC236}">
                  <a16:creationId xmlns:a16="http://schemas.microsoft.com/office/drawing/2014/main" id="{C46743F0-B2C9-4B27-BFA6-FB5DD84C6E62}"/>
                </a:ext>
              </a:extLst>
            </p:cNvPr>
            <p:cNvSpPr>
              <a:spLocks/>
            </p:cNvSpPr>
            <p:nvPr/>
          </p:nvSpPr>
          <p:spPr bwMode="auto">
            <a:xfrm>
              <a:off x="1471617" y="4597008"/>
              <a:ext cx="347664" cy="578623"/>
            </a:xfrm>
            <a:custGeom>
              <a:avLst/>
              <a:gdLst>
                <a:gd name="T0" fmla="*/ 2147483646 w 202"/>
                <a:gd name="T1" fmla="*/ 0 h 305"/>
                <a:gd name="T2" fmla="*/ 2147483646 w 202"/>
                <a:gd name="T3" fmla="*/ 2147483646 h 305"/>
                <a:gd name="T4" fmla="*/ 2147483646 w 202"/>
                <a:gd name="T5" fmla="*/ 2147483646 h 305"/>
                <a:gd name="T6" fmla="*/ 0 w 202"/>
                <a:gd name="T7" fmla="*/ 2147483646 h 305"/>
                <a:gd name="T8" fmla="*/ 2147483646 w 202"/>
                <a:gd name="T9" fmla="*/ 0 h 305"/>
                <a:gd name="T10" fmla="*/ 2147483646 w 202"/>
                <a:gd name="T11" fmla="*/ 0 h 305"/>
                <a:gd name="T12" fmla="*/ 2147483646 w 202"/>
                <a:gd name="T13" fmla="*/ 2147483646 h 305"/>
                <a:gd name="T14" fmla="*/ 2147483646 w 202"/>
                <a:gd name="T15" fmla="*/ 2147483646 h 305"/>
                <a:gd name="T16" fmla="*/ 2147483646 w 202"/>
                <a:gd name="T17" fmla="*/ 2147483646 h 305"/>
                <a:gd name="T18" fmla="*/ 2147483646 w 202"/>
                <a:gd name="T19" fmla="*/ 2147483646 h 305"/>
                <a:gd name="T20" fmla="*/ 2147483646 w 202"/>
                <a:gd name="T21" fmla="*/ 2147483646 h 305"/>
                <a:gd name="T22" fmla="*/ 2147483646 w 202"/>
                <a:gd name="T23" fmla="*/ 2147483646 h 305"/>
                <a:gd name="T24" fmla="*/ 2147483646 w 202"/>
                <a:gd name="T25" fmla="*/ 2147483646 h 305"/>
                <a:gd name="T26" fmla="*/ 2147483646 w 202"/>
                <a:gd name="T27" fmla="*/ 2147483646 h 305"/>
                <a:gd name="T28" fmla="*/ 2147483646 w 202"/>
                <a:gd name="T29" fmla="*/ 2147483646 h 305"/>
                <a:gd name="T30" fmla="*/ 2147483646 w 202"/>
                <a:gd name="T31" fmla="*/ 2147483646 h 305"/>
                <a:gd name="T32" fmla="*/ 2147483646 w 202"/>
                <a:gd name="T33" fmla="*/ 2147483646 h 305"/>
                <a:gd name="T34" fmla="*/ 0 w 202"/>
                <a:gd name="T35" fmla="*/ 2147483646 h 305"/>
                <a:gd name="T36" fmla="*/ 0 w 202"/>
                <a:gd name="T37" fmla="*/ 2147483646 h 305"/>
                <a:gd name="T38" fmla="*/ 2147483646 w 202"/>
                <a:gd name="T39" fmla="*/ 2147483646 h 305"/>
                <a:gd name="T40" fmla="*/ 2147483646 w 202"/>
                <a:gd name="T41" fmla="*/ 2147483646 h 305"/>
                <a:gd name="T42" fmla="*/ 2147483646 w 202"/>
                <a:gd name="T43" fmla="*/ 0 h 305"/>
                <a:gd name="T44" fmla="*/ 17694720 60000 65536"/>
                <a:gd name="T45" fmla="*/ 0 60000 65536"/>
                <a:gd name="T46" fmla="*/ 5898240 60000 65536"/>
                <a:gd name="T47" fmla="*/ 1179648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2"/>
                <a:gd name="T67" fmla="*/ 0 h 305"/>
                <a:gd name="T68" fmla="*/ 202 w 202"/>
                <a:gd name="T69" fmla="*/ 305 h 30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2" h="305">
                  <a:moveTo>
                    <a:pt x="7" y="0"/>
                  </a:moveTo>
                  <a:lnTo>
                    <a:pt x="125" y="0"/>
                  </a:lnTo>
                  <a:lnTo>
                    <a:pt x="159" y="36"/>
                  </a:lnTo>
                  <a:lnTo>
                    <a:pt x="159" y="212"/>
                  </a:lnTo>
                  <a:lnTo>
                    <a:pt x="168" y="212"/>
                  </a:lnTo>
                  <a:lnTo>
                    <a:pt x="168" y="181"/>
                  </a:lnTo>
                  <a:lnTo>
                    <a:pt x="172" y="181"/>
                  </a:lnTo>
                  <a:lnTo>
                    <a:pt x="202" y="213"/>
                  </a:lnTo>
                  <a:lnTo>
                    <a:pt x="202" y="305"/>
                  </a:lnTo>
                  <a:lnTo>
                    <a:pt x="136" y="305"/>
                  </a:lnTo>
                  <a:lnTo>
                    <a:pt x="136" y="272"/>
                  </a:lnTo>
                  <a:lnTo>
                    <a:pt x="71" y="272"/>
                  </a:lnTo>
                  <a:lnTo>
                    <a:pt x="71" y="305"/>
                  </a:lnTo>
                  <a:lnTo>
                    <a:pt x="0" y="305"/>
                  </a:lnTo>
                  <a:lnTo>
                    <a:pt x="0" y="212"/>
                  </a:lnTo>
                  <a:lnTo>
                    <a:pt x="38" y="212"/>
                  </a:lnTo>
                  <a:lnTo>
                    <a:pt x="38" y="34"/>
                  </a:lnTo>
                  <a:lnTo>
                    <a:pt x="7" y="0"/>
                  </a:lnTo>
                  <a:close/>
                </a:path>
              </a:pathLst>
            </a:custGeom>
            <a:solidFill>
              <a:srgbClr val="A2C1FE"/>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10" name="Freeform 480">
              <a:extLst>
                <a:ext uri="{FF2B5EF4-FFF2-40B4-BE49-F238E27FC236}">
                  <a16:creationId xmlns:a16="http://schemas.microsoft.com/office/drawing/2014/main" id="{30A18AEC-503F-42BE-8DD7-2C73D33F10F9}"/>
                </a:ext>
              </a:extLst>
            </p:cNvPr>
            <p:cNvSpPr>
              <a:spLocks/>
            </p:cNvSpPr>
            <p:nvPr/>
          </p:nvSpPr>
          <p:spPr bwMode="auto">
            <a:xfrm>
              <a:off x="1738310" y="5113032"/>
              <a:ext cx="41276" cy="45527"/>
            </a:xfrm>
            <a:custGeom>
              <a:avLst/>
              <a:gdLst>
                <a:gd name="T0" fmla="*/ 2147483646 w 24"/>
                <a:gd name="T1" fmla="*/ 0 h 24"/>
                <a:gd name="T2" fmla="*/ 2147483646 w 24"/>
                <a:gd name="T3" fmla="*/ 2147483646 h 24"/>
                <a:gd name="T4" fmla="*/ 2147483646 w 24"/>
                <a:gd name="T5" fmla="*/ 2147483646 h 24"/>
                <a:gd name="T6" fmla="*/ 0 w 24"/>
                <a:gd name="T7" fmla="*/ 2147483646 h 24"/>
                <a:gd name="T8" fmla="*/ 0 w 24"/>
                <a:gd name="T9" fmla="*/ 0 h 24"/>
                <a:gd name="T10" fmla="*/ 2147483646 w 24"/>
                <a:gd name="T11" fmla="*/ 0 h 24"/>
                <a:gd name="T12" fmla="*/ 2147483646 w 24"/>
                <a:gd name="T13" fmla="*/ 2147483646 h 24"/>
                <a:gd name="T14" fmla="*/ 2147483646 w 24"/>
                <a:gd name="T15" fmla="*/ 2147483646 h 24"/>
                <a:gd name="T16" fmla="*/ 2147483646 w 24"/>
                <a:gd name="T17" fmla="*/ 2147483646 h 24"/>
                <a:gd name="T18" fmla="*/ 0 w 24"/>
                <a:gd name="T19" fmla="*/ 2147483646 h 24"/>
                <a:gd name="T20" fmla="*/ 0 w 24"/>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4"/>
                <a:gd name="T34" fmla="*/ 0 h 24"/>
                <a:gd name="T35" fmla="*/ 24 w 24"/>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24">
                  <a:moveTo>
                    <a:pt x="0" y="0"/>
                  </a:moveTo>
                  <a:lnTo>
                    <a:pt x="24" y="0"/>
                  </a:lnTo>
                  <a:lnTo>
                    <a:pt x="24" y="24"/>
                  </a:lnTo>
                  <a:lnTo>
                    <a:pt x="15" y="24"/>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11" name="Freeform 481">
              <a:extLst>
                <a:ext uri="{FF2B5EF4-FFF2-40B4-BE49-F238E27FC236}">
                  <a16:creationId xmlns:a16="http://schemas.microsoft.com/office/drawing/2014/main" id="{E5FBD932-BAA9-4C8F-9E17-D521E3094135}"/>
                </a:ext>
              </a:extLst>
            </p:cNvPr>
            <p:cNvSpPr>
              <a:spLocks/>
            </p:cNvSpPr>
            <p:nvPr/>
          </p:nvSpPr>
          <p:spPr bwMode="auto">
            <a:xfrm>
              <a:off x="1504946" y="5113032"/>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12" name="Freeform 482">
              <a:extLst>
                <a:ext uri="{FF2B5EF4-FFF2-40B4-BE49-F238E27FC236}">
                  <a16:creationId xmlns:a16="http://schemas.microsoft.com/office/drawing/2014/main" id="{C1CDDF9A-4CFC-4012-AA13-7C9E27AEC21C}"/>
                </a:ext>
              </a:extLst>
            </p:cNvPr>
            <p:cNvSpPr>
              <a:spLocks/>
            </p:cNvSpPr>
            <p:nvPr/>
          </p:nvSpPr>
          <p:spPr bwMode="auto">
            <a:xfrm>
              <a:off x="1738310" y="5046637"/>
              <a:ext cx="41276" cy="43635"/>
            </a:xfrm>
            <a:custGeom>
              <a:avLst/>
              <a:gdLst>
                <a:gd name="T0" fmla="*/ 2147483646 w 24"/>
                <a:gd name="T1" fmla="*/ 0 h 23"/>
                <a:gd name="T2" fmla="*/ 2147483646 w 24"/>
                <a:gd name="T3" fmla="*/ 2147483646 h 23"/>
                <a:gd name="T4" fmla="*/ 2147483646 w 24"/>
                <a:gd name="T5" fmla="*/ 2147483646 h 23"/>
                <a:gd name="T6" fmla="*/ 0 w 24"/>
                <a:gd name="T7" fmla="*/ 2147483646 h 23"/>
                <a:gd name="T8" fmla="*/ 0 w 24"/>
                <a:gd name="T9" fmla="*/ 0 h 23"/>
                <a:gd name="T10" fmla="*/ 2147483646 w 24"/>
                <a:gd name="T11" fmla="*/ 0 h 23"/>
                <a:gd name="T12" fmla="*/ 2147483646 w 24"/>
                <a:gd name="T13" fmla="*/ 2147483646 h 23"/>
                <a:gd name="T14" fmla="*/ 2147483646 w 24"/>
                <a:gd name="T15" fmla="*/ 2147483646 h 23"/>
                <a:gd name="T16" fmla="*/ 2147483646 w 24"/>
                <a:gd name="T17" fmla="*/ 2147483646 h 23"/>
                <a:gd name="T18" fmla="*/ 0 w 24"/>
                <a:gd name="T19" fmla="*/ 2147483646 h 23"/>
                <a:gd name="T20" fmla="*/ 0 w 24"/>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4"/>
                <a:gd name="T34" fmla="*/ 0 h 23"/>
                <a:gd name="T35" fmla="*/ 24 w 24"/>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23">
                  <a:moveTo>
                    <a:pt x="0" y="0"/>
                  </a:moveTo>
                  <a:lnTo>
                    <a:pt x="24" y="0"/>
                  </a:lnTo>
                  <a:lnTo>
                    <a:pt x="24" y="23"/>
                  </a:lnTo>
                  <a:lnTo>
                    <a:pt x="15" y="23"/>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13" name="Freeform 483">
              <a:extLst>
                <a:ext uri="{FF2B5EF4-FFF2-40B4-BE49-F238E27FC236}">
                  <a16:creationId xmlns:a16="http://schemas.microsoft.com/office/drawing/2014/main" id="{0D6702EE-3C94-441B-B98A-BCF14EAB7B97}"/>
                </a:ext>
              </a:extLst>
            </p:cNvPr>
            <p:cNvSpPr>
              <a:spLocks/>
            </p:cNvSpPr>
            <p:nvPr/>
          </p:nvSpPr>
          <p:spPr bwMode="auto">
            <a:xfrm>
              <a:off x="1681160" y="5046637"/>
              <a:ext cx="39684"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14" name="Freeform 484">
              <a:extLst>
                <a:ext uri="{FF2B5EF4-FFF2-40B4-BE49-F238E27FC236}">
                  <a16:creationId xmlns:a16="http://schemas.microsoft.com/office/drawing/2014/main" id="{D972BC1C-843D-49A8-814E-5782B06E7F2E}"/>
                </a:ext>
              </a:extLst>
            </p:cNvPr>
            <p:cNvSpPr>
              <a:spLocks/>
            </p:cNvSpPr>
            <p:nvPr/>
          </p:nvSpPr>
          <p:spPr bwMode="auto">
            <a:xfrm>
              <a:off x="1622429" y="5046637"/>
              <a:ext cx="3810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15" name="Freeform 485">
              <a:extLst>
                <a:ext uri="{FF2B5EF4-FFF2-40B4-BE49-F238E27FC236}">
                  <a16:creationId xmlns:a16="http://schemas.microsoft.com/office/drawing/2014/main" id="{A950B48A-526D-4DED-A277-35B09005C5B0}"/>
                </a:ext>
              </a:extLst>
            </p:cNvPr>
            <p:cNvSpPr>
              <a:spLocks/>
            </p:cNvSpPr>
            <p:nvPr/>
          </p:nvSpPr>
          <p:spPr bwMode="auto">
            <a:xfrm>
              <a:off x="1563688" y="5046637"/>
              <a:ext cx="38103"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16" name="Freeform 486">
              <a:extLst>
                <a:ext uri="{FF2B5EF4-FFF2-40B4-BE49-F238E27FC236}">
                  <a16:creationId xmlns:a16="http://schemas.microsoft.com/office/drawing/2014/main" id="{C5DC7F9B-4AFE-4718-BED3-B1F504194CCA}"/>
                </a:ext>
              </a:extLst>
            </p:cNvPr>
            <p:cNvSpPr>
              <a:spLocks/>
            </p:cNvSpPr>
            <p:nvPr/>
          </p:nvSpPr>
          <p:spPr bwMode="auto">
            <a:xfrm>
              <a:off x="1504946" y="5046637"/>
              <a:ext cx="3810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17" name="Freeform 487">
              <a:extLst>
                <a:ext uri="{FF2B5EF4-FFF2-40B4-BE49-F238E27FC236}">
                  <a16:creationId xmlns:a16="http://schemas.microsoft.com/office/drawing/2014/main" id="{7A3C7847-18E0-4C6E-9261-87CD72BFFEDA}"/>
                </a:ext>
              </a:extLst>
            </p:cNvPr>
            <p:cNvSpPr>
              <a:spLocks/>
            </p:cNvSpPr>
            <p:nvPr/>
          </p:nvSpPr>
          <p:spPr bwMode="auto">
            <a:xfrm>
              <a:off x="1681160" y="4976439"/>
              <a:ext cx="39684"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18" name="Freeform 488">
              <a:extLst>
                <a:ext uri="{FF2B5EF4-FFF2-40B4-BE49-F238E27FC236}">
                  <a16:creationId xmlns:a16="http://schemas.microsoft.com/office/drawing/2014/main" id="{F0D51B85-0E20-418E-A619-D5B3C4368D09}"/>
                </a:ext>
              </a:extLst>
            </p:cNvPr>
            <p:cNvSpPr>
              <a:spLocks/>
            </p:cNvSpPr>
            <p:nvPr/>
          </p:nvSpPr>
          <p:spPr bwMode="auto">
            <a:xfrm>
              <a:off x="1622429" y="4976439"/>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19" name="Freeform 489">
              <a:extLst>
                <a:ext uri="{FF2B5EF4-FFF2-40B4-BE49-F238E27FC236}">
                  <a16:creationId xmlns:a16="http://schemas.microsoft.com/office/drawing/2014/main" id="{F03DB134-05AE-447B-82A1-04993996AE4F}"/>
                </a:ext>
              </a:extLst>
            </p:cNvPr>
            <p:cNvSpPr>
              <a:spLocks/>
            </p:cNvSpPr>
            <p:nvPr/>
          </p:nvSpPr>
          <p:spPr bwMode="auto">
            <a:xfrm>
              <a:off x="1563688" y="4976439"/>
              <a:ext cx="38103"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20" name="Freeform 490">
              <a:extLst>
                <a:ext uri="{FF2B5EF4-FFF2-40B4-BE49-F238E27FC236}">
                  <a16:creationId xmlns:a16="http://schemas.microsoft.com/office/drawing/2014/main" id="{135367A2-8257-4E97-AB9A-F77FBCD6B80F}"/>
                </a:ext>
              </a:extLst>
            </p:cNvPr>
            <p:cNvSpPr>
              <a:spLocks/>
            </p:cNvSpPr>
            <p:nvPr/>
          </p:nvSpPr>
          <p:spPr bwMode="auto">
            <a:xfrm>
              <a:off x="1681160" y="4906240"/>
              <a:ext cx="39684"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21" name="Freeform 491">
              <a:extLst>
                <a:ext uri="{FF2B5EF4-FFF2-40B4-BE49-F238E27FC236}">
                  <a16:creationId xmlns:a16="http://schemas.microsoft.com/office/drawing/2014/main" id="{553BDCE6-5FCA-49EA-A4B0-9685AC58C054}"/>
                </a:ext>
              </a:extLst>
            </p:cNvPr>
            <p:cNvSpPr>
              <a:spLocks/>
            </p:cNvSpPr>
            <p:nvPr/>
          </p:nvSpPr>
          <p:spPr bwMode="auto">
            <a:xfrm>
              <a:off x="1622429" y="4906240"/>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22" name="Freeform 492">
              <a:extLst>
                <a:ext uri="{FF2B5EF4-FFF2-40B4-BE49-F238E27FC236}">
                  <a16:creationId xmlns:a16="http://schemas.microsoft.com/office/drawing/2014/main" id="{5D5D9ADA-AFC1-4920-AC49-6C5F7FE2E9F9}"/>
                </a:ext>
              </a:extLst>
            </p:cNvPr>
            <p:cNvSpPr>
              <a:spLocks/>
            </p:cNvSpPr>
            <p:nvPr/>
          </p:nvSpPr>
          <p:spPr bwMode="auto">
            <a:xfrm>
              <a:off x="1563688" y="4906240"/>
              <a:ext cx="38103"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23" name="Freeform 493">
              <a:extLst>
                <a:ext uri="{FF2B5EF4-FFF2-40B4-BE49-F238E27FC236}">
                  <a16:creationId xmlns:a16="http://schemas.microsoft.com/office/drawing/2014/main" id="{C48EEB4B-DAF3-44A4-9141-1B789C715F89}"/>
                </a:ext>
              </a:extLst>
            </p:cNvPr>
            <p:cNvSpPr>
              <a:spLocks/>
            </p:cNvSpPr>
            <p:nvPr/>
          </p:nvSpPr>
          <p:spPr bwMode="auto">
            <a:xfrm>
              <a:off x="1681160" y="4837953"/>
              <a:ext cx="39684"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24" name="Freeform 494">
              <a:extLst>
                <a:ext uri="{FF2B5EF4-FFF2-40B4-BE49-F238E27FC236}">
                  <a16:creationId xmlns:a16="http://schemas.microsoft.com/office/drawing/2014/main" id="{F0257808-D3A1-4994-B032-7ECA992FC1D8}"/>
                </a:ext>
              </a:extLst>
            </p:cNvPr>
            <p:cNvSpPr>
              <a:spLocks/>
            </p:cNvSpPr>
            <p:nvPr/>
          </p:nvSpPr>
          <p:spPr bwMode="auto">
            <a:xfrm>
              <a:off x="1622429" y="4837953"/>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25" name="Freeform 495">
              <a:extLst>
                <a:ext uri="{FF2B5EF4-FFF2-40B4-BE49-F238E27FC236}">
                  <a16:creationId xmlns:a16="http://schemas.microsoft.com/office/drawing/2014/main" id="{D2648126-1184-4930-AD34-96C25D2DAD79}"/>
                </a:ext>
              </a:extLst>
            </p:cNvPr>
            <p:cNvSpPr>
              <a:spLocks/>
            </p:cNvSpPr>
            <p:nvPr/>
          </p:nvSpPr>
          <p:spPr bwMode="auto">
            <a:xfrm>
              <a:off x="1563688" y="4837953"/>
              <a:ext cx="38103"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26" name="Freeform 496">
              <a:extLst>
                <a:ext uri="{FF2B5EF4-FFF2-40B4-BE49-F238E27FC236}">
                  <a16:creationId xmlns:a16="http://schemas.microsoft.com/office/drawing/2014/main" id="{2257B94E-9A88-4CC2-A22E-03EC5253453C}"/>
                </a:ext>
              </a:extLst>
            </p:cNvPr>
            <p:cNvSpPr>
              <a:spLocks/>
            </p:cNvSpPr>
            <p:nvPr/>
          </p:nvSpPr>
          <p:spPr bwMode="auto">
            <a:xfrm>
              <a:off x="1681160" y="4769647"/>
              <a:ext cx="39684"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27" name="Freeform 497">
              <a:extLst>
                <a:ext uri="{FF2B5EF4-FFF2-40B4-BE49-F238E27FC236}">
                  <a16:creationId xmlns:a16="http://schemas.microsoft.com/office/drawing/2014/main" id="{95E668EC-F10D-461C-8319-5453C8D9E30B}"/>
                </a:ext>
              </a:extLst>
            </p:cNvPr>
            <p:cNvSpPr>
              <a:spLocks/>
            </p:cNvSpPr>
            <p:nvPr/>
          </p:nvSpPr>
          <p:spPr bwMode="auto">
            <a:xfrm>
              <a:off x="1622429" y="4769647"/>
              <a:ext cx="3810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28" name="Freeform 498">
              <a:extLst>
                <a:ext uri="{FF2B5EF4-FFF2-40B4-BE49-F238E27FC236}">
                  <a16:creationId xmlns:a16="http://schemas.microsoft.com/office/drawing/2014/main" id="{193D7058-35CF-4307-9387-C41C7D36391F}"/>
                </a:ext>
              </a:extLst>
            </p:cNvPr>
            <p:cNvSpPr>
              <a:spLocks/>
            </p:cNvSpPr>
            <p:nvPr/>
          </p:nvSpPr>
          <p:spPr bwMode="auto">
            <a:xfrm>
              <a:off x="1563688" y="4769647"/>
              <a:ext cx="38103"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29" name="Freeform 499">
              <a:extLst>
                <a:ext uri="{FF2B5EF4-FFF2-40B4-BE49-F238E27FC236}">
                  <a16:creationId xmlns:a16="http://schemas.microsoft.com/office/drawing/2014/main" id="{41B45F07-D30E-45B4-816A-50D50620CD59}"/>
                </a:ext>
              </a:extLst>
            </p:cNvPr>
            <p:cNvSpPr>
              <a:spLocks/>
            </p:cNvSpPr>
            <p:nvPr/>
          </p:nvSpPr>
          <p:spPr bwMode="auto">
            <a:xfrm>
              <a:off x="1681160" y="4708940"/>
              <a:ext cx="39684"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30" name="Freeform 500">
              <a:extLst>
                <a:ext uri="{FF2B5EF4-FFF2-40B4-BE49-F238E27FC236}">
                  <a16:creationId xmlns:a16="http://schemas.microsoft.com/office/drawing/2014/main" id="{5E410E19-8606-4615-AC00-4C47C4404BBB}"/>
                </a:ext>
              </a:extLst>
            </p:cNvPr>
            <p:cNvSpPr>
              <a:spLocks/>
            </p:cNvSpPr>
            <p:nvPr/>
          </p:nvSpPr>
          <p:spPr bwMode="auto">
            <a:xfrm>
              <a:off x="1622429" y="4708940"/>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31" name="Freeform 501">
              <a:extLst>
                <a:ext uri="{FF2B5EF4-FFF2-40B4-BE49-F238E27FC236}">
                  <a16:creationId xmlns:a16="http://schemas.microsoft.com/office/drawing/2014/main" id="{7C4699C6-8CFD-428E-905E-4B65F44FEFD1}"/>
                </a:ext>
              </a:extLst>
            </p:cNvPr>
            <p:cNvSpPr>
              <a:spLocks/>
            </p:cNvSpPr>
            <p:nvPr/>
          </p:nvSpPr>
          <p:spPr bwMode="auto">
            <a:xfrm>
              <a:off x="1563688" y="4708940"/>
              <a:ext cx="38103"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32" name="Freeform 502">
              <a:extLst>
                <a:ext uri="{FF2B5EF4-FFF2-40B4-BE49-F238E27FC236}">
                  <a16:creationId xmlns:a16="http://schemas.microsoft.com/office/drawing/2014/main" id="{825D112B-B5B0-4DD3-BD97-7EDB0AB31144}"/>
                </a:ext>
              </a:extLst>
            </p:cNvPr>
            <p:cNvSpPr>
              <a:spLocks/>
            </p:cNvSpPr>
            <p:nvPr/>
          </p:nvSpPr>
          <p:spPr bwMode="auto">
            <a:xfrm>
              <a:off x="1406520" y="4579936"/>
              <a:ext cx="427033" cy="612776"/>
            </a:xfrm>
            <a:custGeom>
              <a:avLst/>
              <a:gdLst>
                <a:gd name="T0" fmla="*/ 2147483646 w 248"/>
                <a:gd name="T1" fmla="*/ 0 h 323"/>
                <a:gd name="T2" fmla="*/ 2147483646 w 248"/>
                <a:gd name="T3" fmla="*/ 2147483646 h 323"/>
                <a:gd name="T4" fmla="*/ 2147483646 w 248"/>
                <a:gd name="T5" fmla="*/ 2147483646 h 323"/>
                <a:gd name="T6" fmla="*/ 0 w 248"/>
                <a:gd name="T7" fmla="*/ 2147483646 h 323"/>
                <a:gd name="T8" fmla="*/ 2147483646 w 248"/>
                <a:gd name="T9" fmla="*/ 0 h 323"/>
                <a:gd name="T10" fmla="*/ 2147483646 w 248"/>
                <a:gd name="T11" fmla="*/ 0 h 323"/>
                <a:gd name="T12" fmla="*/ 2147483646 w 248"/>
                <a:gd name="T13" fmla="*/ 2147483646 h 323"/>
                <a:gd name="T14" fmla="*/ 2147483646 w 248"/>
                <a:gd name="T15" fmla="*/ 2147483646 h 323"/>
                <a:gd name="T16" fmla="*/ 2147483646 w 248"/>
                <a:gd name="T17" fmla="*/ 2147483646 h 323"/>
                <a:gd name="T18" fmla="*/ 2147483646 w 248"/>
                <a:gd name="T19" fmla="*/ 2147483646 h 323"/>
                <a:gd name="T20" fmla="*/ 2147483646 w 248"/>
                <a:gd name="T21" fmla="*/ 2147483646 h 323"/>
                <a:gd name="T22" fmla="*/ 2147483646 w 248"/>
                <a:gd name="T23" fmla="*/ 2147483646 h 323"/>
                <a:gd name="T24" fmla="*/ 0 w 248"/>
                <a:gd name="T25" fmla="*/ 2147483646 h 323"/>
                <a:gd name="T26" fmla="*/ 0 w 248"/>
                <a:gd name="T27" fmla="*/ 2147483646 h 323"/>
                <a:gd name="T28" fmla="*/ 2147483646 w 248"/>
                <a:gd name="T29" fmla="*/ 2147483646 h 323"/>
                <a:gd name="T30" fmla="*/ 2147483646 w 248"/>
                <a:gd name="T31" fmla="*/ 0 h 323"/>
                <a:gd name="T32" fmla="*/ 17694720 60000 65536"/>
                <a:gd name="T33" fmla="*/ 0 60000 65536"/>
                <a:gd name="T34" fmla="*/ 5898240 60000 65536"/>
                <a:gd name="T35" fmla="*/ 1179648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8"/>
                <a:gd name="T49" fmla="*/ 0 h 323"/>
                <a:gd name="T50" fmla="*/ 248 w 248"/>
                <a:gd name="T51" fmla="*/ 323 h 32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8" h="323">
                  <a:moveTo>
                    <a:pt x="36" y="0"/>
                  </a:moveTo>
                  <a:lnTo>
                    <a:pt x="167" y="0"/>
                  </a:lnTo>
                  <a:lnTo>
                    <a:pt x="206" y="40"/>
                  </a:lnTo>
                  <a:lnTo>
                    <a:pt x="206" y="180"/>
                  </a:lnTo>
                  <a:lnTo>
                    <a:pt x="213" y="180"/>
                  </a:lnTo>
                  <a:lnTo>
                    <a:pt x="248" y="217"/>
                  </a:lnTo>
                  <a:lnTo>
                    <a:pt x="248" y="323"/>
                  </a:lnTo>
                  <a:lnTo>
                    <a:pt x="36" y="323"/>
                  </a:lnTo>
                  <a:lnTo>
                    <a:pt x="0" y="285"/>
                  </a:lnTo>
                  <a:lnTo>
                    <a:pt x="0" y="180"/>
                  </a:lnTo>
                  <a:lnTo>
                    <a:pt x="36" y="180"/>
                  </a:lnTo>
                  <a:lnTo>
                    <a:pt x="36"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33" name="Freeform 503">
              <a:extLst>
                <a:ext uri="{FF2B5EF4-FFF2-40B4-BE49-F238E27FC236}">
                  <a16:creationId xmlns:a16="http://schemas.microsoft.com/office/drawing/2014/main" id="{5F5ACCD8-E22F-42DC-893E-3AB657426399}"/>
                </a:ext>
              </a:extLst>
            </p:cNvPr>
            <p:cNvSpPr>
              <a:spLocks/>
            </p:cNvSpPr>
            <p:nvPr/>
          </p:nvSpPr>
          <p:spPr bwMode="auto">
            <a:xfrm>
              <a:off x="1471617" y="4597008"/>
              <a:ext cx="347664" cy="578623"/>
            </a:xfrm>
            <a:custGeom>
              <a:avLst/>
              <a:gdLst>
                <a:gd name="T0" fmla="*/ 2147483646 w 202"/>
                <a:gd name="T1" fmla="*/ 0 h 305"/>
                <a:gd name="T2" fmla="*/ 2147483646 w 202"/>
                <a:gd name="T3" fmla="*/ 2147483646 h 305"/>
                <a:gd name="T4" fmla="*/ 2147483646 w 202"/>
                <a:gd name="T5" fmla="*/ 2147483646 h 305"/>
                <a:gd name="T6" fmla="*/ 0 w 202"/>
                <a:gd name="T7" fmla="*/ 2147483646 h 305"/>
                <a:gd name="T8" fmla="*/ 2147483646 w 202"/>
                <a:gd name="T9" fmla="*/ 0 h 305"/>
                <a:gd name="T10" fmla="*/ 2147483646 w 202"/>
                <a:gd name="T11" fmla="*/ 0 h 305"/>
                <a:gd name="T12" fmla="*/ 2147483646 w 202"/>
                <a:gd name="T13" fmla="*/ 2147483646 h 305"/>
                <a:gd name="T14" fmla="*/ 2147483646 w 202"/>
                <a:gd name="T15" fmla="*/ 2147483646 h 305"/>
                <a:gd name="T16" fmla="*/ 2147483646 w 202"/>
                <a:gd name="T17" fmla="*/ 2147483646 h 305"/>
                <a:gd name="T18" fmla="*/ 2147483646 w 202"/>
                <a:gd name="T19" fmla="*/ 2147483646 h 305"/>
                <a:gd name="T20" fmla="*/ 2147483646 w 202"/>
                <a:gd name="T21" fmla="*/ 2147483646 h 305"/>
                <a:gd name="T22" fmla="*/ 2147483646 w 202"/>
                <a:gd name="T23" fmla="*/ 2147483646 h 305"/>
                <a:gd name="T24" fmla="*/ 2147483646 w 202"/>
                <a:gd name="T25" fmla="*/ 2147483646 h 305"/>
                <a:gd name="T26" fmla="*/ 2147483646 w 202"/>
                <a:gd name="T27" fmla="*/ 2147483646 h 305"/>
                <a:gd name="T28" fmla="*/ 2147483646 w 202"/>
                <a:gd name="T29" fmla="*/ 2147483646 h 305"/>
                <a:gd name="T30" fmla="*/ 2147483646 w 202"/>
                <a:gd name="T31" fmla="*/ 2147483646 h 305"/>
                <a:gd name="T32" fmla="*/ 2147483646 w 202"/>
                <a:gd name="T33" fmla="*/ 2147483646 h 305"/>
                <a:gd name="T34" fmla="*/ 0 w 202"/>
                <a:gd name="T35" fmla="*/ 2147483646 h 305"/>
                <a:gd name="T36" fmla="*/ 0 w 202"/>
                <a:gd name="T37" fmla="*/ 2147483646 h 305"/>
                <a:gd name="T38" fmla="*/ 2147483646 w 202"/>
                <a:gd name="T39" fmla="*/ 2147483646 h 305"/>
                <a:gd name="T40" fmla="*/ 2147483646 w 202"/>
                <a:gd name="T41" fmla="*/ 2147483646 h 305"/>
                <a:gd name="T42" fmla="*/ 2147483646 w 202"/>
                <a:gd name="T43" fmla="*/ 0 h 305"/>
                <a:gd name="T44" fmla="*/ 17694720 60000 65536"/>
                <a:gd name="T45" fmla="*/ 0 60000 65536"/>
                <a:gd name="T46" fmla="*/ 5898240 60000 65536"/>
                <a:gd name="T47" fmla="*/ 1179648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2"/>
                <a:gd name="T67" fmla="*/ 0 h 305"/>
                <a:gd name="T68" fmla="*/ 202 w 202"/>
                <a:gd name="T69" fmla="*/ 305 h 30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2" h="305">
                  <a:moveTo>
                    <a:pt x="7" y="0"/>
                  </a:moveTo>
                  <a:lnTo>
                    <a:pt x="125" y="0"/>
                  </a:lnTo>
                  <a:lnTo>
                    <a:pt x="159" y="36"/>
                  </a:lnTo>
                  <a:lnTo>
                    <a:pt x="159" y="212"/>
                  </a:lnTo>
                  <a:lnTo>
                    <a:pt x="168" y="212"/>
                  </a:lnTo>
                  <a:lnTo>
                    <a:pt x="168" y="181"/>
                  </a:lnTo>
                  <a:lnTo>
                    <a:pt x="172" y="181"/>
                  </a:lnTo>
                  <a:lnTo>
                    <a:pt x="202" y="213"/>
                  </a:lnTo>
                  <a:lnTo>
                    <a:pt x="202" y="305"/>
                  </a:lnTo>
                  <a:lnTo>
                    <a:pt x="136" y="305"/>
                  </a:lnTo>
                  <a:lnTo>
                    <a:pt x="136" y="272"/>
                  </a:lnTo>
                  <a:lnTo>
                    <a:pt x="71" y="272"/>
                  </a:lnTo>
                  <a:lnTo>
                    <a:pt x="71" y="305"/>
                  </a:lnTo>
                  <a:lnTo>
                    <a:pt x="0" y="305"/>
                  </a:lnTo>
                  <a:lnTo>
                    <a:pt x="0" y="212"/>
                  </a:lnTo>
                  <a:lnTo>
                    <a:pt x="38" y="212"/>
                  </a:lnTo>
                  <a:lnTo>
                    <a:pt x="38" y="34"/>
                  </a:lnTo>
                  <a:lnTo>
                    <a:pt x="7" y="0"/>
                  </a:lnTo>
                  <a:close/>
                </a:path>
              </a:pathLst>
            </a:custGeom>
            <a:solidFill>
              <a:srgbClr val="A2C1FE"/>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34" name="Freeform 504">
              <a:extLst>
                <a:ext uri="{FF2B5EF4-FFF2-40B4-BE49-F238E27FC236}">
                  <a16:creationId xmlns:a16="http://schemas.microsoft.com/office/drawing/2014/main" id="{08E70B6C-1129-4272-AAAE-8E772EA45F7A}"/>
                </a:ext>
              </a:extLst>
            </p:cNvPr>
            <p:cNvSpPr>
              <a:spLocks/>
            </p:cNvSpPr>
            <p:nvPr/>
          </p:nvSpPr>
          <p:spPr bwMode="auto">
            <a:xfrm>
              <a:off x="1738310" y="5113032"/>
              <a:ext cx="41276" cy="45527"/>
            </a:xfrm>
            <a:custGeom>
              <a:avLst/>
              <a:gdLst>
                <a:gd name="T0" fmla="*/ 2147483646 w 24"/>
                <a:gd name="T1" fmla="*/ 0 h 24"/>
                <a:gd name="T2" fmla="*/ 2147483646 w 24"/>
                <a:gd name="T3" fmla="*/ 2147483646 h 24"/>
                <a:gd name="T4" fmla="*/ 2147483646 w 24"/>
                <a:gd name="T5" fmla="*/ 2147483646 h 24"/>
                <a:gd name="T6" fmla="*/ 0 w 24"/>
                <a:gd name="T7" fmla="*/ 2147483646 h 24"/>
                <a:gd name="T8" fmla="*/ 0 w 24"/>
                <a:gd name="T9" fmla="*/ 0 h 24"/>
                <a:gd name="T10" fmla="*/ 2147483646 w 24"/>
                <a:gd name="T11" fmla="*/ 0 h 24"/>
                <a:gd name="T12" fmla="*/ 2147483646 w 24"/>
                <a:gd name="T13" fmla="*/ 2147483646 h 24"/>
                <a:gd name="T14" fmla="*/ 2147483646 w 24"/>
                <a:gd name="T15" fmla="*/ 2147483646 h 24"/>
                <a:gd name="T16" fmla="*/ 2147483646 w 24"/>
                <a:gd name="T17" fmla="*/ 2147483646 h 24"/>
                <a:gd name="T18" fmla="*/ 0 w 24"/>
                <a:gd name="T19" fmla="*/ 2147483646 h 24"/>
                <a:gd name="T20" fmla="*/ 0 w 24"/>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4"/>
                <a:gd name="T34" fmla="*/ 0 h 24"/>
                <a:gd name="T35" fmla="*/ 24 w 24"/>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24">
                  <a:moveTo>
                    <a:pt x="0" y="0"/>
                  </a:moveTo>
                  <a:lnTo>
                    <a:pt x="24" y="0"/>
                  </a:lnTo>
                  <a:lnTo>
                    <a:pt x="24" y="24"/>
                  </a:lnTo>
                  <a:lnTo>
                    <a:pt x="15" y="24"/>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35" name="Freeform 505">
              <a:extLst>
                <a:ext uri="{FF2B5EF4-FFF2-40B4-BE49-F238E27FC236}">
                  <a16:creationId xmlns:a16="http://schemas.microsoft.com/office/drawing/2014/main" id="{F8E336EF-6739-4239-81E7-96A4DBF1F922}"/>
                </a:ext>
              </a:extLst>
            </p:cNvPr>
            <p:cNvSpPr>
              <a:spLocks/>
            </p:cNvSpPr>
            <p:nvPr/>
          </p:nvSpPr>
          <p:spPr bwMode="auto">
            <a:xfrm>
              <a:off x="1504946" y="5113032"/>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36" name="Freeform 506">
              <a:extLst>
                <a:ext uri="{FF2B5EF4-FFF2-40B4-BE49-F238E27FC236}">
                  <a16:creationId xmlns:a16="http://schemas.microsoft.com/office/drawing/2014/main" id="{ABDDB852-DC96-47A9-9B85-545CF596607C}"/>
                </a:ext>
              </a:extLst>
            </p:cNvPr>
            <p:cNvSpPr>
              <a:spLocks/>
            </p:cNvSpPr>
            <p:nvPr/>
          </p:nvSpPr>
          <p:spPr bwMode="auto">
            <a:xfrm>
              <a:off x="1738310" y="5046637"/>
              <a:ext cx="41276" cy="43635"/>
            </a:xfrm>
            <a:custGeom>
              <a:avLst/>
              <a:gdLst>
                <a:gd name="T0" fmla="*/ 2147483646 w 24"/>
                <a:gd name="T1" fmla="*/ 0 h 23"/>
                <a:gd name="T2" fmla="*/ 2147483646 w 24"/>
                <a:gd name="T3" fmla="*/ 2147483646 h 23"/>
                <a:gd name="T4" fmla="*/ 2147483646 w 24"/>
                <a:gd name="T5" fmla="*/ 2147483646 h 23"/>
                <a:gd name="T6" fmla="*/ 0 w 24"/>
                <a:gd name="T7" fmla="*/ 2147483646 h 23"/>
                <a:gd name="T8" fmla="*/ 0 w 24"/>
                <a:gd name="T9" fmla="*/ 0 h 23"/>
                <a:gd name="T10" fmla="*/ 2147483646 w 24"/>
                <a:gd name="T11" fmla="*/ 0 h 23"/>
                <a:gd name="T12" fmla="*/ 2147483646 w 24"/>
                <a:gd name="T13" fmla="*/ 2147483646 h 23"/>
                <a:gd name="T14" fmla="*/ 2147483646 w 24"/>
                <a:gd name="T15" fmla="*/ 2147483646 h 23"/>
                <a:gd name="T16" fmla="*/ 2147483646 w 24"/>
                <a:gd name="T17" fmla="*/ 2147483646 h 23"/>
                <a:gd name="T18" fmla="*/ 0 w 24"/>
                <a:gd name="T19" fmla="*/ 2147483646 h 23"/>
                <a:gd name="T20" fmla="*/ 0 w 24"/>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4"/>
                <a:gd name="T34" fmla="*/ 0 h 23"/>
                <a:gd name="T35" fmla="*/ 24 w 24"/>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23">
                  <a:moveTo>
                    <a:pt x="0" y="0"/>
                  </a:moveTo>
                  <a:lnTo>
                    <a:pt x="24" y="0"/>
                  </a:lnTo>
                  <a:lnTo>
                    <a:pt x="24" y="23"/>
                  </a:lnTo>
                  <a:lnTo>
                    <a:pt x="15" y="23"/>
                  </a:lnTo>
                  <a:lnTo>
                    <a:pt x="15"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37" name="Freeform 507">
              <a:extLst>
                <a:ext uri="{FF2B5EF4-FFF2-40B4-BE49-F238E27FC236}">
                  <a16:creationId xmlns:a16="http://schemas.microsoft.com/office/drawing/2014/main" id="{01849BE9-5D3B-4971-918E-6F7B9F92BC05}"/>
                </a:ext>
              </a:extLst>
            </p:cNvPr>
            <p:cNvSpPr>
              <a:spLocks/>
            </p:cNvSpPr>
            <p:nvPr/>
          </p:nvSpPr>
          <p:spPr bwMode="auto">
            <a:xfrm>
              <a:off x="1681160" y="5046637"/>
              <a:ext cx="39684"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38" name="Freeform 508">
              <a:extLst>
                <a:ext uri="{FF2B5EF4-FFF2-40B4-BE49-F238E27FC236}">
                  <a16:creationId xmlns:a16="http://schemas.microsoft.com/office/drawing/2014/main" id="{B3605211-1A39-47E0-8AA9-407AA91E9DBE}"/>
                </a:ext>
              </a:extLst>
            </p:cNvPr>
            <p:cNvSpPr>
              <a:spLocks/>
            </p:cNvSpPr>
            <p:nvPr/>
          </p:nvSpPr>
          <p:spPr bwMode="auto">
            <a:xfrm>
              <a:off x="1622429" y="5046637"/>
              <a:ext cx="3810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39" name="Freeform 509">
              <a:extLst>
                <a:ext uri="{FF2B5EF4-FFF2-40B4-BE49-F238E27FC236}">
                  <a16:creationId xmlns:a16="http://schemas.microsoft.com/office/drawing/2014/main" id="{ED4794EC-0C6A-4E65-81D4-BF698E548828}"/>
                </a:ext>
              </a:extLst>
            </p:cNvPr>
            <p:cNvSpPr>
              <a:spLocks/>
            </p:cNvSpPr>
            <p:nvPr/>
          </p:nvSpPr>
          <p:spPr bwMode="auto">
            <a:xfrm>
              <a:off x="1563688" y="5046637"/>
              <a:ext cx="38103"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40" name="Freeform 510">
              <a:extLst>
                <a:ext uri="{FF2B5EF4-FFF2-40B4-BE49-F238E27FC236}">
                  <a16:creationId xmlns:a16="http://schemas.microsoft.com/office/drawing/2014/main" id="{7797E78F-1564-4E83-BAD8-669A29C8D2EF}"/>
                </a:ext>
              </a:extLst>
            </p:cNvPr>
            <p:cNvSpPr>
              <a:spLocks/>
            </p:cNvSpPr>
            <p:nvPr/>
          </p:nvSpPr>
          <p:spPr bwMode="auto">
            <a:xfrm>
              <a:off x="1504946" y="5046637"/>
              <a:ext cx="3810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41" name="Freeform 511">
              <a:extLst>
                <a:ext uri="{FF2B5EF4-FFF2-40B4-BE49-F238E27FC236}">
                  <a16:creationId xmlns:a16="http://schemas.microsoft.com/office/drawing/2014/main" id="{3B1F3233-616D-41F5-9E17-529C25F7C760}"/>
                </a:ext>
              </a:extLst>
            </p:cNvPr>
            <p:cNvSpPr>
              <a:spLocks/>
            </p:cNvSpPr>
            <p:nvPr/>
          </p:nvSpPr>
          <p:spPr bwMode="auto">
            <a:xfrm>
              <a:off x="1681160" y="4976439"/>
              <a:ext cx="39684"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42" name="Freeform 512">
              <a:extLst>
                <a:ext uri="{FF2B5EF4-FFF2-40B4-BE49-F238E27FC236}">
                  <a16:creationId xmlns:a16="http://schemas.microsoft.com/office/drawing/2014/main" id="{5CE26A44-A32B-4485-8F53-12A2AE1EAC1F}"/>
                </a:ext>
              </a:extLst>
            </p:cNvPr>
            <p:cNvSpPr>
              <a:spLocks/>
            </p:cNvSpPr>
            <p:nvPr/>
          </p:nvSpPr>
          <p:spPr bwMode="auto">
            <a:xfrm>
              <a:off x="1622429" y="4976439"/>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43" name="Freeform 513">
              <a:extLst>
                <a:ext uri="{FF2B5EF4-FFF2-40B4-BE49-F238E27FC236}">
                  <a16:creationId xmlns:a16="http://schemas.microsoft.com/office/drawing/2014/main" id="{2843EBAB-DE73-4883-AF6D-1016EB5D6D66}"/>
                </a:ext>
              </a:extLst>
            </p:cNvPr>
            <p:cNvSpPr>
              <a:spLocks/>
            </p:cNvSpPr>
            <p:nvPr/>
          </p:nvSpPr>
          <p:spPr bwMode="auto">
            <a:xfrm>
              <a:off x="1563688" y="4976439"/>
              <a:ext cx="38103"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44" name="Freeform 514">
              <a:extLst>
                <a:ext uri="{FF2B5EF4-FFF2-40B4-BE49-F238E27FC236}">
                  <a16:creationId xmlns:a16="http://schemas.microsoft.com/office/drawing/2014/main" id="{1F8C4F6A-9418-40B1-8C2F-CD668C1B5207}"/>
                </a:ext>
              </a:extLst>
            </p:cNvPr>
            <p:cNvSpPr>
              <a:spLocks/>
            </p:cNvSpPr>
            <p:nvPr/>
          </p:nvSpPr>
          <p:spPr bwMode="auto">
            <a:xfrm>
              <a:off x="1681160" y="4906240"/>
              <a:ext cx="39684"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45" name="Freeform 515">
              <a:extLst>
                <a:ext uri="{FF2B5EF4-FFF2-40B4-BE49-F238E27FC236}">
                  <a16:creationId xmlns:a16="http://schemas.microsoft.com/office/drawing/2014/main" id="{59760613-5539-45AA-9B6A-F82449F7CCB2}"/>
                </a:ext>
              </a:extLst>
            </p:cNvPr>
            <p:cNvSpPr>
              <a:spLocks/>
            </p:cNvSpPr>
            <p:nvPr/>
          </p:nvSpPr>
          <p:spPr bwMode="auto">
            <a:xfrm>
              <a:off x="1622429" y="4906240"/>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46" name="Freeform 516">
              <a:extLst>
                <a:ext uri="{FF2B5EF4-FFF2-40B4-BE49-F238E27FC236}">
                  <a16:creationId xmlns:a16="http://schemas.microsoft.com/office/drawing/2014/main" id="{DBC3139F-8897-4686-8B47-1C9ED99DB070}"/>
                </a:ext>
              </a:extLst>
            </p:cNvPr>
            <p:cNvSpPr>
              <a:spLocks/>
            </p:cNvSpPr>
            <p:nvPr/>
          </p:nvSpPr>
          <p:spPr bwMode="auto">
            <a:xfrm>
              <a:off x="1563688" y="4906240"/>
              <a:ext cx="38103"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47" name="Freeform 517">
              <a:extLst>
                <a:ext uri="{FF2B5EF4-FFF2-40B4-BE49-F238E27FC236}">
                  <a16:creationId xmlns:a16="http://schemas.microsoft.com/office/drawing/2014/main" id="{8CD5FF1F-99D7-4A7B-B5B5-4EA205A8772F}"/>
                </a:ext>
              </a:extLst>
            </p:cNvPr>
            <p:cNvSpPr>
              <a:spLocks/>
            </p:cNvSpPr>
            <p:nvPr/>
          </p:nvSpPr>
          <p:spPr bwMode="auto">
            <a:xfrm>
              <a:off x="1681160" y="4837953"/>
              <a:ext cx="39684"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48" name="Freeform 518">
              <a:extLst>
                <a:ext uri="{FF2B5EF4-FFF2-40B4-BE49-F238E27FC236}">
                  <a16:creationId xmlns:a16="http://schemas.microsoft.com/office/drawing/2014/main" id="{D627DD5A-5D39-4411-84D8-C64CEE9ED943}"/>
                </a:ext>
              </a:extLst>
            </p:cNvPr>
            <p:cNvSpPr>
              <a:spLocks/>
            </p:cNvSpPr>
            <p:nvPr/>
          </p:nvSpPr>
          <p:spPr bwMode="auto">
            <a:xfrm>
              <a:off x="1622429" y="4837953"/>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49" name="Freeform 519">
              <a:extLst>
                <a:ext uri="{FF2B5EF4-FFF2-40B4-BE49-F238E27FC236}">
                  <a16:creationId xmlns:a16="http://schemas.microsoft.com/office/drawing/2014/main" id="{8C8153EE-78AD-41CA-9FE4-F8C25AFA004B}"/>
                </a:ext>
              </a:extLst>
            </p:cNvPr>
            <p:cNvSpPr>
              <a:spLocks/>
            </p:cNvSpPr>
            <p:nvPr/>
          </p:nvSpPr>
          <p:spPr bwMode="auto">
            <a:xfrm>
              <a:off x="1563688" y="4837953"/>
              <a:ext cx="38103"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10"/>
                  </a:lnTo>
                  <a:lnTo>
                    <a:pt x="0" y="10"/>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50" name="Freeform 520">
              <a:extLst>
                <a:ext uri="{FF2B5EF4-FFF2-40B4-BE49-F238E27FC236}">
                  <a16:creationId xmlns:a16="http://schemas.microsoft.com/office/drawing/2014/main" id="{2DC2B233-8BD9-4CC7-82F9-18B2D08ED4BD}"/>
                </a:ext>
              </a:extLst>
            </p:cNvPr>
            <p:cNvSpPr>
              <a:spLocks/>
            </p:cNvSpPr>
            <p:nvPr/>
          </p:nvSpPr>
          <p:spPr bwMode="auto">
            <a:xfrm>
              <a:off x="1681160" y="4769647"/>
              <a:ext cx="39684"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51" name="Freeform 521">
              <a:extLst>
                <a:ext uri="{FF2B5EF4-FFF2-40B4-BE49-F238E27FC236}">
                  <a16:creationId xmlns:a16="http://schemas.microsoft.com/office/drawing/2014/main" id="{E6288617-A410-45D5-A79E-4876F8264EDC}"/>
                </a:ext>
              </a:extLst>
            </p:cNvPr>
            <p:cNvSpPr>
              <a:spLocks/>
            </p:cNvSpPr>
            <p:nvPr/>
          </p:nvSpPr>
          <p:spPr bwMode="auto">
            <a:xfrm>
              <a:off x="1622429" y="4769647"/>
              <a:ext cx="38103" cy="43635"/>
            </a:xfrm>
            <a:custGeom>
              <a:avLst/>
              <a:gdLst>
                <a:gd name="T0" fmla="*/ 2147483646 w 22"/>
                <a:gd name="T1" fmla="*/ 0 h 23"/>
                <a:gd name="T2" fmla="*/ 2147483646 w 22"/>
                <a:gd name="T3" fmla="*/ 2147483646 h 23"/>
                <a:gd name="T4" fmla="*/ 2147483646 w 22"/>
                <a:gd name="T5" fmla="*/ 2147483646 h 23"/>
                <a:gd name="T6" fmla="*/ 0 w 22"/>
                <a:gd name="T7" fmla="*/ 2147483646 h 23"/>
                <a:gd name="T8" fmla="*/ 0 w 22"/>
                <a:gd name="T9" fmla="*/ 0 h 23"/>
                <a:gd name="T10" fmla="*/ 2147483646 w 22"/>
                <a:gd name="T11" fmla="*/ 0 h 23"/>
                <a:gd name="T12" fmla="*/ 2147483646 w 22"/>
                <a:gd name="T13" fmla="*/ 2147483646 h 23"/>
                <a:gd name="T14" fmla="*/ 2147483646 w 22"/>
                <a:gd name="T15" fmla="*/ 2147483646 h 23"/>
                <a:gd name="T16" fmla="*/ 2147483646 w 22"/>
                <a:gd name="T17" fmla="*/ 2147483646 h 23"/>
                <a:gd name="T18" fmla="*/ 0 w 22"/>
                <a:gd name="T19" fmla="*/ 2147483646 h 23"/>
                <a:gd name="T20" fmla="*/ 0 w 22"/>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3"/>
                <a:gd name="T35" fmla="*/ 22 w 22"/>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3">
                  <a:moveTo>
                    <a:pt x="0" y="0"/>
                  </a:moveTo>
                  <a:lnTo>
                    <a:pt x="22" y="0"/>
                  </a:lnTo>
                  <a:lnTo>
                    <a:pt x="22"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52" name="Freeform 522">
              <a:extLst>
                <a:ext uri="{FF2B5EF4-FFF2-40B4-BE49-F238E27FC236}">
                  <a16:creationId xmlns:a16="http://schemas.microsoft.com/office/drawing/2014/main" id="{A073D1DF-FBCE-4052-9A7F-3FB2A0FDAB21}"/>
                </a:ext>
              </a:extLst>
            </p:cNvPr>
            <p:cNvSpPr>
              <a:spLocks/>
            </p:cNvSpPr>
            <p:nvPr/>
          </p:nvSpPr>
          <p:spPr bwMode="auto">
            <a:xfrm>
              <a:off x="1563688" y="4769647"/>
              <a:ext cx="38103" cy="43635"/>
            </a:xfrm>
            <a:custGeom>
              <a:avLst/>
              <a:gdLst>
                <a:gd name="T0" fmla="*/ 2147483646 w 23"/>
                <a:gd name="T1" fmla="*/ 0 h 23"/>
                <a:gd name="T2" fmla="*/ 2147483646 w 23"/>
                <a:gd name="T3" fmla="*/ 2147483646 h 23"/>
                <a:gd name="T4" fmla="*/ 2147483646 w 23"/>
                <a:gd name="T5" fmla="*/ 2147483646 h 23"/>
                <a:gd name="T6" fmla="*/ 0 w 23"/>
                <a:gd name="T7" fmla="*/ 2147483646 h 23"/>
                <a:gd name="T8" fmla="*/ 0 w 23"/>
                <a:gd name="T9" fmla="*/ 0 h 23"/>
                <a:gd name="T10" fmla="*/ 2147483646 w 23"/>
                <a:gd name="T11" fmla="*/ 0 h 23"/>
                <a:gd name="T12" fmla="*/ 2147483646 w 23"/>
                <a:gd name="T13" fmla="*/ 2147483646 h 23"/>
                <a:gd name="T14" fmla="*/ 2147483646 w 23"/>
                <a:gd name="T15" fmla="*/ 2147483646 h 23"/>
                <a:gd name="T16" fmla="*/ 2147483646 w 23"/>
                <a:gd name="T17" fmla="*/ 2147483646 h 23"/>
                <a:gd name="T18" fmla="*/ 0 w 23"/>
                <a:gd name="T19" fmla="*/ 2147483646 h 23"/>
                <a:gd name="T20" fmla="*/ 0 w 23"/>
                <a:gd name="T21" fmla="*/ 0 h 23"/>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3"/>
                <a:gd name="T35" fmla="*/ 23 w 23"/>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3">
                  <a:moveTo>
                    <a:pt x="0" y="0"/>
                  </a:moveTo>
                  <a:lnTo>
                    <a:pt x="23" y="0"/>
                  </a:lnTo>
                  <a:lnTo>
                    <a:pt x="23" y="23"/>
                  </a:lnTo>
                  <a:lnTo>
                    <a:pt x="14" y="23"/>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53" name="Freeform 523">
              <a:extLst>
                <a:ext uri="{FF2B5EF4-FFF2-40B4-BE49-F238E27FC236}">
                  <a16:creationId xmlns:a16="http://schemas.microsoft.com/office/drawing/2014/main" id="{7C8E4196-7EFA-4EAA-93EC-CA5F3EDB377C}"/>
                </a:ext>
              </a:extLst>
            </p:cNvPr>
            <p:cNvSpPr>
              <a:spLocks/>
            </p:cNvSpPr>
            <p:nvPr/>
          </p:nvSpPr>
          <p:spPr bwMode="auto">
            <a:xfrm>
              <a:off x="1681160" y="4708940"/>
              <a:ext cx="39684"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54" name="Freeform 524">
              <a:extLst>
                <a:ext uri="{FF2B5EF4-FFF2-40B4-BE49-F238E27FC236}">
                  <a16:creationId xmlns:a16="http://schemas.microsoft.com/office/drawing/2014/main" id="{D1567CB4-0AA6-44A6-B832-2FBE91785B40}"/>
                </a:ext>
              </a:extLst>
            </p:cNvPr>
            <p:cNvSpPr>
              <a:spLocks/>
            </p:cNvSpPr>
            <p:nvPr/>
          </p:nvSpPr>
          <p:spPr bwMode="auto">
            <a:xfrm>
              <a:off x="1622429" y="4708940"/>
              <a:ext cx="38103" cy="45527"/>
            </a:xfrm>
            <a:custGeom>
              <a:avLst/>
              <a:gdLst>
                <a:gd name="T0" fmla="*/ 2147483646 w 22"/>
                <a:gd name="T1" fmla="*/ 0 h 24"/>
                <a:gd name="T2" fmla="*/ 2147483646 w 22"/>
                <a:gd name="T3" fmla="*/ 2147483646 h 24"/>
                <a:gd name="T4" fmla="*/ 2147483646 w 22"/>
                <a:gd name="T5" fmla="*/ 2147483646 h 24"/>
                <a:gd name="T6" fmla="*/ 0 w 22"/>
                <a:gd name="T7" fmla="*/ 2147483646 h 24"/>
                <a:gd name="T8" fmla="*/ 0 w 22"/>
                <a:gd name="T9" fmla="*/ 0 h 24"/>
                <a:gd name="T10" fmla="*/ 2147483646 w 22"/>
                <a:gd name="T11" fmla="*/ 0 h 24"/>
                <a:gd name="T12" fmla="*/ 2147483646 w 22"/>
                <a:gd name="T13" fmla="*/ 2147483646 h 24"/>
                <a:gd name="T14" fmla="*/ 2147483646 w 22"/>
                <a:gd name="T15" fmla="*/ 2147483646 h 24"/>
                <a:gd name="T16" fmla="*/ 2147483646 w 22"/>
                <a:gd name="T17" fmla="*/ 2147483646 h 24"/>
                <a:gd name="T18" fmla="*/ 0 w 22"/>
                <a:gd name="T19" fmla="*/ 2147483646 h 24"/>
                <a:gd name="T20" fmla="*/ 0 w 22"/>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2"/>
                <a:gd name="T34" fmla="*/ 0 h 24"/>
                <a:gd name="T35" fmla="*/ 22 w 22"/>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24">
                  <a:moveTo>
                    <a:pt x="0" y="0"/>
                  </a:moveTo>
                  <a:lnTo>
                    <a:pt x="22" y="0"/>
                  </a:lnTo>
                  <a:lnTo>
                    <a:pt x="22"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sp>
          <p:nvSpPr>
            <p:cNvPr id="1055" name="Freeform 525">
              <a:extLst>
                <a:ext uri="{FF2B5EF4-FFF2-40B4-BE49-F238E27FC236}">
                  <a16:creationId xmlns:a16="http://schemas.microsoft.com/office/drawing/2014/main" id="{480262A0-900E-4513-877F-CF71186E3F24}"/>
                </a:ext>
              </a:extLst>
            </p:cNvPr>
            <p:cNvSpPr>
              <a:spLocks/>
            </p:cNvSpPr>
            <p:nvPr/>
          </p:nvSpPr>
          <p:spPr bwMode="auto">
            <a:xfrm>
              <a:off x="1563688" y="4708940"/>
              <a:ext cx="38103" cy="45527"/>
            </a:xfrm>
            <a:custGeom>
              <a:avLst/>
              <a:gdLst>
                <a:gd name="T0" fmla="*/ 2147483646 w 23"/>
                <a:gd name="T1" fmla="*/ 0 h 24"/>
                <a:gd name="T2" fmla="*/ 2147483646 w 23"/>
                <a:gd name="T3" fmla="*/ 2147483646 h 24"/>
                <a:gd name="T4" fmla="*/ 2147483646 w 23"/>
                <a:gd name="T5" fmla="*/ 2147483646 h 24"/>
                <a:gd name="T6" fmla="*/ 0 w 23"/>
                <a:gd name="T7" fmla="*/ 2147483646 h 24"/>
                <a:gd name="T8" fmla="*/ 0 w 23"/>
                <a:gd name="T9" fmla="*/ 0 h 24"/>
                <a:gd name="T10" fmla="*/ 2147483646 w 23"/>
                <a:gd name="T11" fmla="*/ 0 h 24"/>
                <a:gd name="T12" fmla="*/ 2147483646 w 23"/>
                <a:gd name="T13" fmla="*/ 2147483646 h 24"/>
                <a:gd name="T14" fmla="*/ 2147483646 w 23"/>
                <a:gd name="T15" fmla="*/ 2147483646 h 24"/>
                <a:gd name="T16" fmla="*/ 2147483646 w 23"/>
                <a:gd name="T17" fmla="*/ 2147483646 h 24"/>
                <a:gd name="T18" fmla="*/ 0 w 23"/>
                <a:gd name="T19" fmla="*/ 2147483646 h 24"/>
                <a:gd name="T20" fmla="*/ 0 w 23"/>
                <a:gd name="T21" fmla="*/ 0 h 24"/>
                <a:gd name="T22" fmla="*/ 17694720 60000 65536"/>
                <a:gd name="T23" fmla="*/ 0 60000 65536"/>
                <a:gd name="T24" fmla="*/ 5898240 60000 65536"/>
                <a:gd name="T25" fmla="*/ 11796480 60000 65536"/>
                <a:gd name="T26" fmla="*/ 0 60000 65536"/>
                <a:gd name="T27" fmla="*/ 0 60000 65536"/>
                <a:gd name="T28" fmla="*/ 0 60000 65536"/>
                <a:gd name="T29" fmla="*/ 0 60000 65536"/>
                <a:gd name="T30" fmla="*/ 0 60000 65536"/>
                <a:gd name="T31" fmla="*/ 0 60000 65536"/>
                <a:gd name="T32" fmla="*/ 0 60000 65536"/>
                <a:gd name="T33" fmla="*/ 0 w 23"/>
                <a:gd name="T34" fmla="*/ 0 h 24"/>
                <a:gd name="T35" fmla="*/ 23 w 23"/>
                <a:gd name="T36" fmla="*/ 24 h 2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4">
                  <a:moveTo>
                    <a:pt x="0" y="0"/>
                  </a:moveTo>
                  <a:lnTo>
                    <a:pt x="23" y="0"/>
                  </a:lnTo>
                  <a:lnTo>
                    <a:pt x="23" y="24"/>
                  </a:lnTo>
                  <a:lnTo>
                    <a:pt x="14" y="24"/>
                  </a:lnTo>
                  <a:lnTo>
                    <a:pt x="14" y="9"/>
                  </a:lnTo>
                  <a:lnTo>
                    <a:pt x="0" y="9"/>
                  </a:lnTo>
                  <a:lnTo>
                    <a:pt x="0" y="0"/>
                  </a:lnTo>
                  <a:close/>
                </a:path>
              </a:pathLst>
            </a:custGeom>
            <a:solidFill>
              <a:srgbClr val="000066"/>
            </a:solidFill>
            <a:ln>
              <a:noFill/>
            </a:ln>
            <a:extLst>
              <a:ext uri="{91240B29-F687-4F45-9708-019B960494DF}">
                <a14:hiddenLine xmlns:a14="http://schemas.microsoft.com/office/drawing/2010/main" w="9525">
                  <a:solidFill>
                    <a:srgbClr val="000000"/>
                  </a:solidFill>
                  <a:prstDash val="solid"/>
                  <a:round/>
                  <a:headEnd/>
                  <a:tailEnd/>
                </a14:hiddenLine>
              </a:ext>
            </a:extLst>
          </p:spPr>
          <p:txBody>
            <a:bodyPr anchorCtr="1"/>
            <a:lstStyle/>
            <a:p>
              <a:endParaRPr lang="it-IT"/>
            </a:p>
          </p:txBody>
        </p:sp>
      </p:grpSp>
      <p:sp>
        <p:nvSpPr>
          <p:cNvPr id="1080" name="Freeform 528">
            <a:extLst>
              <a:ext uri="{FF2B5EF4-FFF2-40B4-BE49-F238E27FC236}">
                <a16:creationId xmlns:a16="http://schemas.microsoft.com/office/drawing/2014/main" id="{AAFBC28D-BC25-43ED-8696-CB07178817C2}"/>
              </a:ext>
            </a:extLst>
          </p:cNvPr>
          <p:cNvSpPr>
            <a:spLocks/>
          </p:cNvSpPr>
          <p:nvPr/>
        </p:nvSpPr>
        <p:spPr bwMode="auto">
          <a:xfrm>
            <a:off x="1692311" y="5008563"/>
            <a:ext cx="2312987" cy="90487"/>
          </a:xfrm>
          <a:custGeom>
            <a:avLst/>
            <a:gdLst>
              <a:gd name="T0" fmla="*/ 2147483646 w 9450"/>
              <a:gd name="T1" fmla="*/ 0 h 400"/>
              <a:gd name="T2" fmla="*/ 2147483646 w 9450"/>
              <a:gd name="T3" fmla="*/ 2147483646 h 400"/>
              <a:gd name="T4" fmla="*/ 2147483646 w 9450"/>
              <a:gd name="T5" fmla="*/ 2147483646 h 400"/>
              <a:gd name="T6" fmla="*/ 0 w 9450"/>
              <a:gd name="T7" fmla="*/ 2147483646 h 400"/>
              <a:gd name="T8" fmla="*/ 2147483646 w 9450"/>
              <a:gd name="T9" fmla="*/ 2147483646 h 400"/>
              <a:gd name="T10" fmla="*/ 2147483646 w 9450"/>
              <a:gd name="T11" fmla="*/ 2147483646 h 400"/>
              <a:gd name="T12" fmla="*/ 2147483646 w 9450"/>
              <a:gd name="T13" fmla="*/ 2147483646 h 400"/>
              <a:gd name="T14" fmla="*/ 2147483646 w 9450"/>
              <a:gd name="T15" fmla="*/ 2147483646 h 400"/>
              <a:gd name="T16" fmla="*/ 2147483646 w 9450"/>
              <a:gd name="T17" fmla="*/ 2147483646 h 400"/>
              <a:gd name="T18" fmla="*/ 2147483646 w 9450"/>
              <a:gd name="T19" fmla="*/ 2147483646 h 400"/>
              <a:gd name="T20" fmla="*/ 2147483646 w 9450"/>
              <a:gd name="T21" fmla="*/ 2147483646 h 400"/>
              <a:gd name="T22" fmla="*/ 2147483646 w 9450"/>
              <a:gd name="T23" fmla="*/ 2147483646 h 400"/>
              <a:gd name="T24" fmla="*/ 0 w 9450"/>
              <a:gd name="T25" fmla="*/ 2147483646 h 400"/>
              <a:gd name="T26" fmla="*/ 2147483646 w 9450"/>
              <a:gd name="T27" fmla="*/ 0 h 400"/>
              <a:gd name="T28" fmla="*/ 2147483646 w 9450"/>
              <a:gd name="T29" fmla="*/ 2147483646 h 400"/>
              <a:gd name="T30" fmla="*/ 17694720 60000 65536"/>
              <a:gd name="T31" fmla="*/ 0 60000 65536"/>
              <a:gd name="T32" fmla="*/ 5898240 60000 65536"/>
              <a:gd name="T33" fmla="*/ 1179648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450"/>
              <a:gd name="T46" fmla="*/ 0 h 400"/>
              <a:gd name="T47" fmla="*/ 9450 w 9450"/>
              <a:gd name="T48" fmla="*/ 400 h 40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450" h="400">
                <a:moveTo>
                  <a:pt x="333" y="167"/>
                </a:moveTo>
                <a:lnTo>
                  <a:pt x="9416" y="167"/>
                </a:lnTo>
                <a:cubicBezTo>
                  <a:pt x="9435" y="167"/>
                  <a:pt x="9450" y="182"/>
                  <a:pt x="9450" y="200"/>
                </a:cubicBezTo>
                <a:cubicBezTo>
                  <a:pt x="9450" y="219"/>
                  <a:pt x="9435" y="234"/>
                  <a:pt x="9416" y="234"/>
                </a:cubicBezTo>
                <a:lnTo>
                  <a:pt x="333" y="234"/>
                </a:lnTo>
                <a:cubicBezTo>
                  <a:pt x="315" y="234"/>
                  <a:pt x="300" y="219"/>
                  <a:pt x="300" y="200"/>
                </a:cubicBezTo>
                <a:cubicBezTo>
                  <a:pt x="300" y="182"/>
                  <a:pt x="315" y="167"/>
                  <a:pt x="333" y="167"/>
                </a:cubicBezTo>
                <a:close/>
                <a:moveTo>
                  <a:pt x="400" y="400"/>
                </a:moveTo>
                <a:lnTo>
                  <a:pt x="0" y="200"/>
                </a:lnTo>
                <a:lnTo>
                  <a:pt x="400" y="0"/>
                </a:lnTo>
                <a:lnTo>
                  <a:pt x="400" y="400"/>
                </a:lnTo>
                <a:close/>
              </a:path>
            </a:pathLst>
          </a:custGeom>
          <a:solidFill>
            <a:srgbClr val="CC0000"/>
          </a:solidFill>
          <a:ln w="1591">
            <a:solidFill>
              <a:srgbClr val="CC0000"/>
            </a:solidFill>
            <a:prstDash val="solid"/>
            <a:bevel/>
            <a:headEnd/>
            <a:tailEnd/>
          </a:ln>
        </p:spPr>
        <p:txBody>
          <a:bodyPr anchorCtr="1"/>
          <a:lstStyle/>
          <a:p>
            <a:endParaRPr lang="it-IT"/>
          </a:p>
        </p:txBody>
      </p:sp>
      <p:sp>
        <p:nvSpPr>
          <p:cNvPr id="1081" name="Rectangle 529">
            <a:extLst>
              <a:ext uri="{FF2B5EF4-FFF2-40B4-BE49-F238E27FC236}">
                <a16:creationId xmlns:a16="http://schemas.microsoft.com/office/drawing/2014/main" id="{64E4C5AF-C04B-4E2D-AF28-3E029A3FDAC8}"/>
              </a:ext>
            </a:extLst>
          </p:cNvPr>
          <p:cNvSpPr>
            <a:spLocks noChangeArrowheads="1"/>
          </p:cNvSpPr>
          <p:nvPr/>
        </p:nvSpPr>
        <p:spPr bwMode="auto">
          <a:xfrm>
            <a:off x="1954248" y="4735513"/>
            <a:ext cx="2027238"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a:lnSpc>
                <a:spcPct val="90000"/>
              </a:lnSpc>
              <a:spcBef>
                <a:spcPct val="0"/>
              </a:spcBef>
              <a:buClrTx/>
              <a:buSzTx/>
              <a:buFontTx/>
              <a:buNone/>
            </a:pPr>
            <a:r>
              <a:rPr lang="it-IT" altLang="it-IT" sz="1100" i="1">
                <a:solidFill>
                  <a:srgbClr val="16235C"/>
                </a:solidFill>
                <a:latin typeface="Verdana" panose="020B0604030504040204" pitchFamily="34" charset="0"/>
              </a:rPr>
              <a:t>end customer receives Advice</a:t>
            </a:r>
            <a:endParaRPr lang="it-IT" altLang="it-IT" sz="1200" b="1" i="1" baseline="-25000">
              <a:solidFill>
                <a:srgbClr val="FFFFFF"/>
              </a:solidFill>
              <a:latin typeface="Verdana" panose="020B0604030504040204" pitchFamily="34" charset="0"/>
            </a:endParaRPr>
          </a:p>
        </p:txBody>
      </p:sp>
      <p:sp>
        <p:nvSpPr>
          <p:cNvPr id="1082" name="Rectangle 530">
            <a:extLst>
              <a:ext uri="{FF2B5EF4-FFF2-40B4-BE49-F238E27FC236}">
                <a16:creationId xmlns:a16="http://schemas.microsoft.com/office/drawing/2014/main" id="{F61352EA-6723-4EDA-91AB-9DF420B3EFDA}"/>
              </a:ext>
            </a:extLst>
          </p:cNvPr>
          <p:cNvSpPr>
            <a:spLocks noChangeArrowheads="1"/>
          </p:cNvSpPr>
          <p:nvPr/>
        </p:nvSpPr>
        <p:spPr bwMode="auto">
          <a:xfrm>
            <a:off x="785848" y="5426075"/>
            <a:ext cx="1171575" cy="331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a:lnSpc>
                <a:spcPct val="90000"/>
              </a:lnSpc>
              <a:spcBef>
                <a:spcPct val="0"/>
              </a:spcBef>
              <a:buClrTx/>
              <a:buSzTx/>
              <a:buFontTx/>
              <a:buNone/>
            </a:pPr>
            <a:r>
              <a:rPr lang="it-IT" altLang="it-IT" sz="1200" b="1">
                <a:solidFill>
                  <a:srgbClr val="16235C"/>
                </a:solidFill>
                <a:latin typeface="Verdana" panose="020B0604030504040204" pitchFamily="34" charset="0"/>
              </a:rPr>
              <a:t>CBI end customer </a:t>
            </a:r>
            <a:endParaRPr lang="it-IT" altLang="it-IT" sz="1200" b="1" baseline="-25000">
              <a:solidFill>
                <a:srgbClr val="FFFFFF"/>
              </a:solidFill>
              <a:latin typeface="Verdana" panose="020B0604030504040204" pitchFamily="34" charset="0"/>
            </a:endParaRPr>
          </a:p>
        </p:txBody>
      </p:sp>
      <p:grpSp>
        <p:nvGrpSpPr>
          <p:cNvPr id="1083" name="Group 531">
            <a:extLst>
              <a:ext uri="{FF2B5EF4-FFF2-40B4-BE49-F238E27FC236}">
                <a16:creationId xmlns:a16="http://schemas.microsoft.com/office/drawing/2014/main" id="{984D60EB-70E9-415E-AFED-94B60A1842C9}"/>
              </a:ext>
            </a:extLst>
          </p:cNvPr>
          <p:cNvGrpSpPr>
            <a:grpSpLocks/>
          </p:cNvGrpSpPr>
          <p:nvPr/>
        </p:nvGrpSpPr>
        <p:grpSpPr bwMode="auto">
          <a:xfrm>
            <a:off x="6583398" y="3178175"/>
            <a:ext cx="2159000" cy="1625600"/>
            <a:chOff x="6851654" y="3011484"/>
            <a:chExt cx="2158998" cy="1625612"/>
          </a:xfrm>
        </p:grpSpPr>
        <p:sp>
          <p:nvSpPr>
            <p:cNvPr id="1084" name="Oval 532">
              <a:extLst>
                <a:ext uri="{FF2B5EF4-FFF2-40B4-BE49-F238E27FC236}">
                  <a16:creationId xmlns:a16="http://schemas.microsoft.com/office/drawing/2014/main" id="{5984BE1F-8692-4D3F-A8AB-7105AD5CB5A4}"/>
                </a:ext>
              </a:extLst>
            </p:cNvPr>
            <p:cNvSpPr>
              <a:spLocks/>
            </p:cNvSpPr>
            <p:nvPr/>
          </p:nvSpPr>
          <p:spPr bwMode="auto">
            <a:xfrm>
              <a:off x="6851654" y="3300417"/>
              <a:ext cx="2158998" cy="990596"/>
            </a:xfrm>
            <a:custGeom>
              <a:avLst/>
              <a:gdLst>
                <a:gd name="T0" fmla="*/ 1079499 w 2158998"/>
                <a:gd name="T1" fmla="*/ 0 h 990596"/>
                <a:gd name="T2" fmla="*/ 2158998 w 2158998"/>
                <a:gd name="T3" fmla="*/ 495298 h 990596"/>
                <a:gd name="T4" fmla="*/ 1079499 w 2158998"/>
                <a:gd name="T5" fmla="*/ 990596 h 990596"/>
                <a:gd name="T6" fmla="*/ 0 w 2158998"/>
                <a:gd name="T7" fmla="*/ 495298 h 990596"/>
                <a:gd name="T8" fmla="*/ 316178 w 2158998"/>
                <a:gd name="T9" fmla="*/ 145069 h 990596"/>
                <a:gd name="T10" fmla="*/ 316178 w 2158998"/>
                <a:gd name="T11" fmla="*/ 845527 h 990596"/>
                <a:gd name="T12" fmla="*/ 1842820 w 2158998"/>
                <a:gd name="T13" fmla="*/ 845527 h 990596"/>
                <a:gd name="T14" fmla="*/ 1842820 w 2158998"/>
                <a:gd name="T15" fmla="*/ 145069 h 990596"/>
                <a:gd name="T16" fmla="*/ 17694720 60000 65536"/>
                <a:gd name="T17" fmla="*/ 0 60000 65536"/>
                <a:gd name="T18" fmla="*/ 5898240 60000 65536"/>
                <a:gd name="T19" fmla="*/ 11796480 60000 65536"/>
                <a:gd name="T20" fmla="*/ 17694720 60000 65536"/>
                <a:gd name="T21" fmla="*/ 5898240 60000 65536"/>
                <a:gd name="T22" fmla="*/ 5898240 60000 65536"/>
                <a:gd name="T23" fmla="*/ 17694720 60000 65536"/>
                <a:gd name="T24" fmla="*/ 316178 w 2158998"/>
                <a:gd name="T25" fmla="*/ 145069 h 990596"/>
                <a:gd name="T26" fmla="*/ 1842820 w 2158998"/>
                <a:gd name="T27" fmla="*/ 845527 h 9905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58998" h="990596">
                  <a:moveTo>
                    <a:pt x="0" y="495298"/>
                  </a:moveTo>
                  <a:lnTo>
                    <a:pt x="0" y="495298"/>
                  </a:lnTo>
                  <a:cubicBezTo>
                    <a:pt x="1" y="221752"/>
                    <a:pt x="483309" y="0"/>
                    <a:pt x="1079499" y="1"/>
                  </a:cubicBezTo>
                  <a:cubicBezTo>
                    <a:pt x="1079499" y="1"/>
                    <a:pt x="1079499" y="1"/>
                    <a:pt x="1079499" y="1"/>
                  </a:cubicBezTo>
                  <a:cubicBezTo>
                    <a:pt x="1675690" y="1"/>
                    <a:pt x="2158998" y="221753"/>
                    <a:pt x="2158998" y="495299"/>
                  </a:cubicBezTo>
                  <a:cubicBezTo>
                    <a:pt x="2158998" y="495299"/>
                    <a:pt x="2158997" y="495300"/>
                    <a:pt x="2158997" y="495300"/>
                  </a:cubicBezTo>
                  <a:lnTo>
                    <a:pt x="2158998" y="495301"/>
                  </a:lnTo>
                  <a:cubicBezTo>
                    <a:pt x="2158998" y="768846"/>
                    <a:pt x="1675689" y="990598"/>
                    <a:pt x="1079499" y="990599"/>
                  </a:cubicBezTo>
                  <a:cubicBezTo>
                    <a:pt x="483308" y="990599"/>
                    <a:pt x="0" y="768846"/>
                    <a:pt x="0" y="495301"/>
                  </a:cubicBezTo>
                  <a:cubicBezTo>
                    <a:pt x="-1" y="495300"/>
                    <a:pt x="0" y="495300"/>
                    <a:pt x="0" y="495300"/>
                  </a:cubicBezTo>
                  <a:lnTo>
                    <a:pt x="0" y="495298"/>
                  </a:lnTo>
                  <a:close/>
                </a:path>
              </a:pathLst>
            </a:custGeom>
            <a:solidFill>
              <a:srgbClr val="FFFFFF"/>
            </a:solidFill>
            <a:ln w="28575">
              <a:solidFill>
                <a:srgbClr val="004785"/>
              </a:solidFill>
              <a:round/>
              <a:headEnd/>
              <a:tailEnd/>
            </a:ln>
          </p:spPr>
          <p:txBody>
            <a:bodyPr wrap="none" lIns="0" tIns="0" rIns="0" bIns="0" anchor="ctr" anchorCtr="1"/>
            <a:lstStyle/>
            <a:p>
              <a:endParaRPr lang="it-IT"/>
            </a:p>
          </p:txBody>
        </p:sp>
        <p:sp>
          <p:nvSpPr>
            <p:cNvPr id="1085" name="Rectangle 533">
              <a:extLst>
                <a:ext uri="{FF2B5EF4-FFF2-40B4-BE49-F238E27FC236}">
                  <a16:creationId xmlns:a16="http://schemas.microsoft.com/office/drawing/2014/main" id="{FED4E761-E786-4A6D-AA8C-7BA265287AB8}"/>
                </a:ext>
              </a:extLst>
            </p:cNvPr>
            <p:cNvSpPr>
              <a:spLocks noChangeArrowheads="1"/>
            </p:cNvSpPr>
            <p:nvPr/>
          </p:nvSpPr>
          <p:spPr bwMode="auto">
            <a:xfrm>
              <a:off x="7159587" y="3517897"/>
              <a:ext cx="1531080" cy="581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a:lnSpc>
                  <a:spcPct val="90000"/>
                </a:lnSpc>
                <a:spcBef>
                  <a:spcPct val="0"/>
                </a:spcBef>
                <a:buClrTx/>
                <a:buSzTx/>
                <a:buFontTx/>
                <a:buNone/>
              </a:pPr>
              <a:r>
                <a:rPr lang="it-IT" altLang="it-IT" sz="1400" b="1" i="1">
                  <a:solidFill>
                    <a:srgbClr val="16235C"/>
                  </a:solidFill>
                  <a:latin typeface="Verdana" panose="020B0604030504040204" pitchFamily="34" charset="0"/>
                </a:rPr>
                <a:t>SEPA regulation system</a:t>
              </a:r>
              <a:endParaRPr lang="it-IT" altLang="it-IT" sz="1200" b="1" i="1" baseline="-25000">
                <a:solidFill>
                  <a:srgbClr val="FFFFFF"/>
                </a:solidFill>
                <a:latin typeface="Verdana" panose="020B0604030504040204" pitchFamily="34" charset="0"/>
              </a:endParaRPr>
            </a:p>
          </p:txBody>
        </p:sp>
        <p:sp>
          <p:nvSpPr>
            <p:cNvPr id="1086" name="Line 534">
              <a:extLst>
                <a:ext uri="{FF2B5EF4-FFF2-40B4-BE49-F238E27FC236}">
                  <a16:creationId xmlns:a16="http://schemas.microsoft.com/office/drawing/2014/main" id="{1A17315B-3688-4571-B723-F73AB919FCEB}"/>
                </a:ext>
              </a:extLst>
            </p:cNvPr>
            <p:cNvSpPr>
              <a:spLocks/>
            </p:cNvSpPr>
            <p:nvPr/>
          </p:nvSpPr>
          <p:spPr bwMode="auto">
            <a:xfrm>
              <a:off x="7911370" y="3011484"/>
              <a:ext cx="0" cy="273048"/>
            </a:xfrm>
            <a:custGeom>
              <a:avLst/>
              <a:gdLst>
                <a:gd name="T0" fmla="*/ 0 h 273048"/>
                <a:gd name="T1" fmla="*/ 136524 h 273048"/>
                <a:gd name="T2" fmla="*/ 273048 h 273048"/>
                <a:gd name="T3" fmla="*/ 136524 h 273048"/>
                <a:gd name="T4" fmla="*/ 0 h 273048"/>
                <a:gd name="T5" fmla="*/ 273048 h 273048"/>
                <a:gd name="T6" fmla="*/ 17694720 60000 65536"/>
                <a:gd name="T7" fmla="*/ 0 60000 65536"/>
                <a:gd name="T8" fmla="*/ 5898240 60000 65536"/>
                <a:gd name="T9" fmla="*/ 11796480 60000 65536"/>
                <a:gd name="T10" fmla="*/ 5898240 60000 65536"/>
                <a:gd name="T11" fmla="*/ 17694720 60000 65536"/>
                <a:gd name="T12" fmla="*/ 0 h 273048"/>
                <a:gd name="T13" fmla="*/ 273048 h 273048"/>
              </a:gdLst>
              <a:ahLst/>
              <a:cxnLst>
                <a:cxn ang="T6">
                  <a:pos x="0" y="T0"/>
                </a:cxn>
                <a:cxn ang="T7">
                  <a:pos x="0" y="T1"/>
                </a:cxn>
                <a:cxn ang="T8">
                  <a:pos x="0" y="T2"/>
                </a:cxn>
                <a:cxn ang="T9">
                  <a:pos x="0" y="T3"/>
                </a:cxn>
                <a:cxn ang="T10">
                  <a:pos x="0" y="T4"/>
                </a:cxn>
                <a:cxn ang="T11">
                  <a:pos x="0" y="T5"/>
                </a:cxn>
              </a:cxnLst>
              <a:rect l="0" t="T12" r="0" b="T13"/>
              <a:pathLst>
                <a:path h="273048">
                  <a:moveTo>
                    <a:pt x="0" y="0"/>
                  </a:moveTo>
                  <a:lnTo>
                    <a:pt x="1" y="273048"/>
                  </a:lnTo>
                </a:path>
              </a:pathLst>
            </a:custGeom>
            <a:noFill/>
            <a:ln w="28575">
              <a:solidFill>
                <a:srgbClr val="004785"/>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nchorCtr="1"/>
            <a:lstStyle/>
            <a:p>
              <a:endParaRPr lang="it-IT"/>
            </a:p>
          </p:txBody>
        </p:sp>
        <p:sp>
          <p:nvSpPr>
            <p:cNvPr id="1087" name="Line 535">
              <a:extLst>
                <a:ext uri="{FF2B5EF4-FFF2-40B4-BE49-F238E27FC236}">
                  <a16:creationId xmlns:a16="http://schemas.microsoft.com/office/drawing/2014/main" id="{7C728EB0-8C5E-4C20-8362-9DE6B37AAF14}"/>
                </a:ext>
              </a:extLst>
            </p:cNvPr>
            <p:cNvSpPr>
              <a:spLocks/>
            </p:cNvSpPr>
            <p:nvPr/>
          </p:nvSpPr>
          <p:spPr bwMode="auto">
            <a:xfrm>
              <a:off x="7911370" y="4279904"/>
              <a:ext cx="0" cy="357192"/>
            </a:xfrm>
            <a:custGeom>
              <a:avLst/>
              <a:gdLst>
                <a:gd name="T0" fmla="*/ 0 h 357192"/>
                <a:gd name="T1" fmla="*/ 178596 h 357192"/>
                <a:gd name="T2" fmla="*/ 357192 h 357192"/>
                <a:gd name="T3" fmla="*/ 178596 h 357192"/>
                <a:gd name="T4" fmla="*/ 0 h 357192"/>
                <a:gd name="T5" fmla="*/ 357192 h 357192"/>
                <a:gd name="T6" fmla="*/ 17694720 60000 65536"/>
                <a:gd name="T7" fmla="*/ 0 60000 65536"/>
                <a:gd name="T8" fmla="*/ 5898240 60000 65536"/>
                <a:gd name="T9" fmla="*/ 11796480 60000 65536"/>
                <a:gd name="T10" fmla="*/ 5898240 60000 65536"/>
                <a:gd name="T11" fmla="*/ 17694720 60000 65536"/>
                <a:gd name="T12" fmla="*/ 0 h 357192"/>
                <a:gd name="T13" fmla="*/ 357192 h 357192"/>
              </a:gdLst>
              <a:ahLst/>
              <a:cxnLst>
                <a:cxn ang="T6">
                  <a:pos x="0" y="T0"/>
                </a:cxn>
                <a:cxn ang="T7">
                  <a:pos x="0" y="T1"/>
                </a:cxn>
                <a:cxn ang="T8">
                  <a:pos x="0" y="T2"/>
                </a:cxn>
                <a:cxn ang="T9">
                  <a:pos x="0" y="T3"/>
                </a:cxn>
                <a:cxn ang="T10">
                  <a:pos x="0" y="T4"/>
                </a:cxn>
                <a:cxn ang="T11">
                  <a:pos x="0" y="T5"/>
                </a:cxn>
              </a:cxnLst>
              <a:rect l="0" t="T12" r="0" b="T13"/>
              <a:pathLst>
                <a:path h="357192">
                  <a:moveTo>
                    <a:pt x="0" y="0"/>
                  </a:moveTo>
                  <a:lnTo>
                    <a:pt x="1" y="357192"/>
                  </a:lnTo>
                </a:path>
              </a:pathLst>
            </a:custGeom>
            <a:noFill/>
            <a:ln w="28575">
              <a:solidFill>
                <a:srgbClr val="004785"/>
              </a:solidFill>
              <a:round/>
              <a:headEnd/>
              <a:tailEnd/>
            </a:ln>
            <a:extLst>
              <a:ext uri="{909E8E84-426E-40DD-AFC4-6F175D3DCCD1}">
                <a14:hiddenFill xmlns:a14="http://schemas.microsoft.com/office/drawing/2010/main">
                  <a:solidFill>
                    <a:srgbClr val="FFFFFF"/>
                  </a:solidFill>
                </a14:hiddenFill>
              </a:ext>
            </a:extLst>
          </p:spPr>
          <p:txBody>
            <a:bodyPr lIns="0" tIns="0" rIns="0" bIns="0" anchor="ctr" anchorCtr="1"/>
            <a:lstStyle/>
            <a:p>
              <a:endParaRPr lang="it-IT"/>
            </a:p>
          </p:txBody>
        </p:sp>
      </p:grpSp>
      <p:sp>
        <p:nvSpPr>
          <p:cNvPr id="1088" name="AutoShape 538">
            <a:extLst>
              <a:ext uri="{FF2B5EF4-FFF2-40B4-BE49-F238E27FC236}">
                <a16:creationId xmlns:a16="http://schemas.microsoft.com/office/drawing/2014/main" id="{E94FE251-C6A2-4F87-A5DF-CA474B31D78D}"/>
              </a:ext>
            </a:extLst>
          </p:cNvPr>
          <p:cNvSpPr>
            <a:spLocks noChangeArrowheads="1"/>
          </p:cNvSpPr>
          <p:nvPr/>
        </p:nvSpPr>
        <p:spPr bwMode="auto">
          <a:xfrm>
            <a:off x="7560230" y="1317625"/>
            <a:ext cx="1439863" cy="298450"/>
          </a:xfrm>
          <a:custGeom>
            <a:avLst/>
            <a:gdLst>
              <a:gd name="T0" fmla="*/ 719936 w 1439859"/>
              <a:gd name="T1" fmla="*/ 0 h 298451"/>
              <a:gd name="T2" fmla="*/ 1439871 w 1439859"/>
              <a:gd name="T3" fmla="*/ 149225 h 298451"/>
              <a:gd name="T4" fmla="*/ 719936 w 1439859"/>
              <a:gd name="T5" fmla="*/ 298448 h 298451"/>
              <a:gd name="T6" fmla="*/ 0 w 1439859"/>
              <a:gd name="T7" fmla="*/ 149225 h 298451"/>
              <a:gd name="T8" fmla="*/ 719935 w 1439859"/>
              <a:gd name="T9" fmla="*/ -943162 h 298451"/>
              <a:gd name="T10" fmla="*/ 806461 w 1439859"/>
              <a:gd name="T11" fmla="*/ 0 h 298451"/>
              <a:gd name="T12" fmla="*/ 1353346 w 1439859"/>
              <a:gd name="T13" fmla="*/ 149225 h 298451"/>
              <a:gd name="T14" fmla="*/ 633410 w 1439859"/>
              <a:gd name="T15" fmla="*/ 298448 h 298451"/>
              <a:gd name="T16" fmla="*/ 719935 w 1439859"/>
              <a:gd name="T17" fmla="*/ 1241610 h 298451"/>
              <a:gd name="T18" fmla="*/ 86525 w 1439859"/>
              <a:gd name="T19" fmla="*/ 149225 h 298451"/>
              <a:gd name="T20" fmla="*/ 17694720 60000 65536"/>
              <a:gd name="T21" fmla="*/ 0 60000 65536"/>
              <a:gd name="T22" fmla="*/ 5898240 60000 65536"/>
              <a:gd name="T23" fmla="*/ 11796480 60000 65536"/>
              <a:gd name="T24" fmla="*/ 17694720 60000 65536"/>
              <a:gd name="T25" fmla="*/ 17694720 60000 65536"/>
              <a:gd name="T26" fmla="*/ 0 60000 65536"/>
              <a:gd name="T27" fmla="*/ 5898240 60000 65536"/>
              <a:gd name="T28" fmla="*/ 5898240 60000 65536"/>
              <a:gd name="T29" fmla="*/ 11796480 60000 65536"/>
              <a:gd name="T30" fmla="*/ 192093 w 1439859"/>
              <a:gd name="T31" fmla="*/ 39817 h 298451"/>
              <a:gd name="T32" fmla="*/ 1247768 w 1439859"/>
              <a:gd name="T33" fmla="*/ 258634 h 29845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39859" h="298451">
                <a:moveTo>
                  <a:pt x="0" y="298451"/>
                </a:moveTo>
                <a:lnTo>
                  <a:pt x="173051" y="0"/>
                </a:lnTo>
                <a:lnTo>
                  <a:pt x="1439859" y="0"/>
                </a:lnTo>
                <a:lnTo>
                  <a:pt x="1266808" y="298451"/>
                </a:lnTo>
                <a:lnTo>
                  <a:pt x="0" y="298451"/>
                </a:lnTo>
                <a:close/>
              </a:path>
            </a:pathLst>
          </a:custGeom>
          <a:solidFill>
            <a:srgbClr val="FDBF63"/>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nchorCtr="1"/>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ts val="800"/>
              </a:spcBef>
              <a:buClrTx/>
              <a:buSzTx/>
              <a:buFontTx/>
              <a:buNone/>
            </a:pPr>
            <a:r>
              <a:rPr lang="it-IT" altLang="it-IT" sz="1400" dirty="0" err="1">
                <a:latin typeface="Verdana" panose="020B0604030504040204" pitchFamily="34" charset="0"/>
              </a:rPr>
              <a:t>Example</a:t>
            </a:r>
            <a:endParaRPr lang="it-IT" altLang="it-IT" sz="1400" dirty="0">
              <a:latin typeface="Verdana" panose="020B0604030504040204" pitchFamily="34" charset="0"/>
            </a:endParaRPr>
          </a:p>
        </p:txBody>
      </p:sp>
      <p:sp>
        <p:nvSpPr>
          <p:cNvPr id="1089" name="Rectangle 541">
            <a:extLst>
              <a:ext uri="{FF2B5EF4-FFF2-40B4-BE49-F238E27FC236}">
                <a16:creationId xmlns:a16="http://schemas.microsoft.com/office/drawing/2014/main" id="{24C483A0-9AD1-4E7D-8D4D-D9FDC518C82C}"/>
              </a:ext>
            </a:extLst>
          </p:cNvPr>
          <p:cNvSpPr>
            <a:spLocks noChangeArrowheads="1"/>
          </p:cNvSpPr>
          <p:nvPr/>
        </p:nvSpPr>
        <p:spPr bwMode="auto">
          <a:xfrm>
            <a:off x="3875123" y="5254625"/>
            <a:ext cx="9461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1">
            <a:spAutoFit/>
          </a:bodyPr>
          <a:lstStyle>
            <a:lvl1pPr defTabSz="900113">
              <a:spcBef>
                <a:spcPts val="1500"/>
              </a:spcBef>
              <a:buClr>
                <a:srgbClr val="004785"/>
              </a:buClr>
              <a:buSzPct val="100000"/>
              <a:buFont typeface="Wingdings" panose="05000000000000000000" pitchFamily="2" charset="2"/>
              <a:buChar char="•"/>
              <a:defRPr sz="2000">
                <a:solidFill>
                  <a:srgbClr val="004785"/>
                </a:solidFill>
                <a:latin typeface="Arial" panose="020B0604020202020204" pitchFamily="34" charset="0"/>
              </a:defRPr>
            </a:lvl1pPr>
            <a:lvl2pPr marL="742950" indent="-285750" defTabSz="900113">
              <a:spcBef>
                <a:spcPts val="1000"/>
              </a:spcBef>
              <a:buClr>
                <a:srgbClr val="004785"/>
              </a:buClr>
              <a:buSzPct val="100000"/>
              <a:buFont typeface="Wingdings" panose="05000000000000000000" pitchFamily="2" charset="2"/>
              <a:buChar char="n"/>
              <a:defRPr sz="2000">
                <a:solidFill>
                  <a:srgbClr val="004785"/>
                </a:solidFill>
                <a:latin typeface="Arial" panose="020B0604020202020204" pitchFamily="34" charset="0"/>
              </a:defRPr>
            </a:lvl2pPr>
            <a:lvl3pPr marL="11430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3pPr>
            <a:lvl4pPr marL="1600200" indent="-228600" defTabSz="900113">
              <a:spcBef>
                <a:spcPts val="500"/>
              </a:spcBef>
              <a:buClr>
                <a:srgbClr val="004785"/>
              </a:buClr>
              <a:buSzPct val="100000"/>
              <a:buFont typeface="Arial" panose="020B0604020202020204" pitchFamily="34" charset="0"/>
              <a:buChar char="–"/>
              <a:defRPr sz="2000">
                <a:solidFill>
                  <a:srgbClr val="004785"/>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a:lnSpc>
                <a:spcPct val="90000"/>
              </a:lnSpc>
              <a:spcBef>
                <a:spcPct val="0"/>
              </a:spcBef>
              <a:buClrTx/>
              <a:buSzTx/>
              <a:buFontTx/>
              <a:buNone/>
            </a:pPr>
            <a:r>
              <a:rPr lang="it-IT" altLang="it-IT" sz="1000" b="1">
                <a:solidFill>
                  <a:srgbClr val="16235C"/>
                </a:solidFill>
                <a:latin typeface="Verdana" panose="020B0604030504040204" pitchFamily="34" charset="0"/>
              </a:rPr>
              <a:t>Forwarding Agent</a:t>
            </a:r>
            <a:endParaRPr lang="it-IT" altLang="it-IT" sz="1000" b="1" baseline="-25000">
              <a:solidFill>
                <a:srgbClr val="FFFFFF"/>
              </a:solidFill>
              <a:latin typeface="Verdana" panose="020B0604030504040204" pitchFamily="34" charset="0"/>
            </a:endParaRPr>
          </a:p>
        </p:txBody>
      </p:sp>
    </p:spTree>
    <p:extLst>
      <p:ext uri="{BB962C8B-B14F-4D97-AF65-F5344CB8AC3E}">
        <p14:creationId xmlns:p14="http://schemas.microsoft.com/office/powerpoint/2010/main" val="208515538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Xm3c7A_.bEiYolXF3a6NB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SyoxgOyYX0CsYl.wmUBNdg"/>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hIhT3hgTr0ebiNFHi2bmR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QLHnMVX2UkK7IF2A8LmhD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SyoxgOyYX0CsYl.wmUBNdg"/>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hIhT3hgTr0ebiNFHi2bmRQ"/>
</p:tagLst>
</file>

<file path=ppt/theme/theme1.xml><?xml version="1.0" encoding="utf-8"?>
<a:theme xmlns:a="http://schemas.openxmlformats.org/drawingml/2006/main" name="Tema di Office">
  <a:themeElements>
    <a:clrScheme name="Custom 1">
      <a:dk1>
        <a:sysClr val="windowText" lastClr="000000"/>
      </a:dk1>
      <a:lt1>
        <a:sysClr val="window" lastClr="FFFFFF"/>
      </a:lt1>
      <a:dk2>
        <a:srgbClr val="1F497D"/>
      </a:dk2>
      <a:lt2>
        <a:srgbClr val="EEECE1"/>
      </a:lt2>
      <a:accent1>
        <a:srgbClr val="1F497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Personalizza struttur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1fe9387-98fc-492b-bcc2-e8969b2ff9a6">
      <Terms xmlns="http://schemas.microsoft.com/office/infopath/2007/PartnerControls"/>
    </lcf76f155ced4ddcb4097134ff3c332f>
    <TaxCatchAll xmlns="8c3c2269-b99a-4a2c-9b80-5d10f59d447b" xsi:nil="true"/>
    <lcf76f155ced4ddcb4097134ff3c332f0 xmlns="31fe9387-98fc-492b-bcc2-e8969b2ff9a6" xsi:nil="true"/>
    <MigrationWizIdPermissions xmlns="31fe9387-98fc-492b-bcc2-e8969b2ff9a6" xsi:nil="true"/>
    <MigrationWizId xmlns="31fe9387-98fc-492b-bcc2-e8969b2ff9a6" xsi:nil="true"/>
    <MigrationWizIdVersion xmlns="31fe9387-98fc-492b-bcc2-e8969b2ff9a6" xsi:nil="true"/>
    <attifirmatiecontrofirmati xmlns="31fe9387-98fc-492b-bcc2-e8969b2ff9a6" xsi:nil="true"/>
    <lcf76f155ced4ddcb4097134ff3c332f1 xmlns="31fe9387-98fc-492b-bcc2-e8969b2ff9a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o" ma:contentTypeID="0x0101007F1C29E23B14E6419083691206B4BFCD" ma:contentTypeVersion="20" ma:contentTypeDescription="Creare un nuovo documento." ma:contentTypeScope="" ma:versionID="32a9f45a1cd5ab89b2ded459fb37fd2c">
  <xsd:schema xmlns:xsd="http://www.w3.org/2001/XMLSchema" xmlns:xs="http://www.w3.org/2001/XMLSchema" xmlns:p="http://schemas.microsoft.com/office/2006/metadata/properties" xmlns:ns2="31fe9387-98fc-492b-bcc2-e8969b2ff9a6" xmlns:ns3="8c3c2269-b99a-4a2c-9b80-5d10f59d447b" targetNamespace="http://schemas.microsoft.com/office/2006/metadata/properties" ma:root="true" ma:fieldsID="f77501791a08de7377dc8f6648f5530c" ns2:_="" ns3:_="">
    <xsd:import namespace="31fe9387-98fc-492b-bcc2-e8969b2ff9a6"/>
    <xsd:import namespace="8c3c2269-b99a-4a2c-9b80-5d10f59d447b"/>
    <xsd:element name="properties">
      <xsd:complexType>
        <xsd:sequence>
          <xsd:element name="documentManagement">
            <xsd:complexType>
              <xsd:all>
                <xsd:element ref="ns2:MigrationWizId" minOccurs="0"/>
                <xsd:element ref="ns2:MigrationWizIdPermissions" minOccurs="0"/>
                <xsd:element ref="ns2:MigrationWizIdVersion" minOccurs="0"/>
                <xsd:element ref="ns2:lcf76f155ced4ddcb4097134ff3c332f0" minOccurs="0"/>
                <xsd:element ref="ns2:attifirmatiecontrofirmati" minOccurs="0"/>
                <xsd:element ref="ns2:lcf76f155ced4ddcb4097134ff3c332f1" minOccurs="0"/>
                <xsd:element ref="ns2:MediaServiceMetadata" minOccurs="0"/>
                <xsd:element ref="ns2:MediaServiceFastMetadata" minOccurs="0"/>
                <xsd:element ref="ns2:MediaLengthInSeconds" minOccurs="0"/>
                <xsd:element ref="ns2:MediaServiceDateTaken" minOccurs="0"/>
                <xsd:element ref="ns2:MediaServiceLocation"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1fe9387-98fc-492b-bcc2-e8969b2ff9a6" elementFormDefault="qualified">
    <xsd:import namespace="http://schemas.microsoft.com/office/2006/documentManagement/types"/>
    <xsd:import namespace="http://schemas.microsoft.com/office/infopath/2007/PartnerControls"/>
    <xsd:element name="MigrationWizId" ma:index="8" nillable="true" ma:displayName="MigrationWizId" ma:internalName="MigrationWizId">
      <xsd:simpleType>
        <xsd:restriction base="dms:Text"/>
      </xsd:simpleType>
    </xsd:element>
    <xsd:element name="MigrationWizIdPermissions" ma:index="9" nillable="true" ma:displayName="MigrationWizIdPermissions" ma:internalName="MigrationWizIdPermissions">
      <xsd:simpleType>
        <xsd:restriction base="dms:Text"/>
      </xsd:simpleType>
    </xsd:element>
    <xsd:element name="MigrationWizIdVersion" ma:index="10" nillable="true" ma:displayName="MigrationWizIdVersion" ma:internalName="MigrationWizIdVersion">
      <xsd:simpleType>
        <xsd:restriction base="dms:Text"/>
      </xsd:simpleType>
    </xsd:element>
    <xsd:element name="lcf76f155ced4ddcb4097134ff3c332f0" ma:index="11" nillable="true" ma:displayName="Tag immagine_0" ma:hidden="true" ma:internalName="lcf76f155ced4ddcb4097134ff3c332f0" ma:readOnly="false">
      <xsd:simpleType>
        <xsd:restriction base="dms:Note"/>
      </xsd:simpleType>
    </xsd:element>
    <xsd:element name="attifirmatiecontrofirmati" ma:index="12" nillable="true" ma:displayName="atti firmati e controfirmati" ma:internalName="attifirmatiecontrofirmati" ma:readOnly="false">
      <xsd:simpleType>
        <xsd:restriction base="dms:Text">
          <xsd:maxLength value="255"/>
        </xsd:restriction>
      </xsd:simpleType>
    </xsd:element>
    <xsd:element name="lcf76f155ced4ddcb4097134ff3c332f1" ma:index="13" nillable="true" ma:displayName="Tag immagine_0" ma:hidden="true" ma:internalName="lcf76f155ced4ddcb4097134ff3c332f1" ma:readOnly="false">
      <xsd:simpleType>
        <xsd:restriction base="dms:Note"/>
      </xsd:simpleType>
    </xsd:element>
    <xsd:element name="MediaServiceMetadata" ma:index="14" nillable="true" ma:displayName="MediaServiceMetadata" ma:hidden="true" ma:internalName="MediaServiceMetadata" ma:readOnly="true">
      <xsd:simpleType>
        <xsd:restriction base="dms:Note"/>
      </xsd:simpleType>
    </xsd:element>
    <xsd:element name="MediaServiceFastMetadata" ma:index="15" nillable="true" ma:displayName="MediaServiceFastMetadata" ma:hidden="true" ma:internalName="MediaServiceFastMetadata" ma:readOnly="true">
      <xsd:simpleType>
        <xsd:restriction base="dms:Note"/>
      </xsd:simpleType>
    </xsd:element>
    <xsd:element name="MediaLengthInSeconds" ma:index="16" nillable="true" ma:displayName="MediaLengthInSeconds" ma:hidden="true" ma:internalName="MediaLengthInSeconds" ma:readOnly="true">
      <xsd:simpleType>
        <xsd:restriction base="dms:Unknown"/>
      </xsd:simple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Location" ma:index="18" nillable="true" ma:displayName="Location" ma:description="" ma:indexed="true" ma:internalName="MediaServiceLocatio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lcf76f155ced4ddcb4097134ff3c332f" ma:index="22" nillable="true" ma:taxonomy="true" ma:internalName="lcf76f155ced4ddcb4097134ff3c332f" ma:taxonomyFieldName="MediaServiceImageTags" ma:displayName="Tag immagine" ma:readOnly="false" ma:fieldId="{5cf76f15-5ced-4ddc-b409-7134ff3c332f}" ma:taxonomyMulti="true" ma:sspId="9efb30cf-412d-4427-9469-9108ad34d010" ma:termSetId="09814cd3-568e-fe90-9814-8d621ff8fb84" ma:anchorId="fba54fb3-c3e1-fe81-a776-ca4b69148c4d" ma:open="true" ma:isKeyword="false">
      <xsd:complexType>
        <xsd:sequence>
          <xsd:element ref="pc:Terms" minOccurs="0" maxOccurs="1"/>
        </xsd:sequence>
      </xsd:complexType>
    </xsd:element>
    <xsd:element name="MediaServiceOCR" ma:index="24" nillable="true" ma:displayName="Extracted Text" ma:internalName="MediaServiceOCR" ma:readOnly="true">
      <xsd:simpleType>
        <xsd:restriction base="dms:Note">
          <xsd:maxLength value="255"/>
        </xsd:restriction>
      </xsd:simple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c3c2269-b99a-4a2c-9b80-5d10f59d447b"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cc2f6add-2965-4f74-842f-2a43f948d59d}" ma:internalName="TaxCatchAll" ma:showField="CatchAllData" ma:web="8c3c2269-b99a-4a2c-9b80-5d10f59d447b">
      <xsd:complexType>
        <xsd:complexContent>
          <xsd:extension base="dms:MultiChoiceLookup">
            <xsd:sequence>
              <xsd:element name="Value" type="dms:Lookup" maxOccurs="unbounded" minOccurs="0" nillable="true"/>
            </xsd:sequence>
          </xsd:extension>
        </xsd:complexContent>
      </xsd:complexType>
    </xsd:element>
    <xsd:element name="SharedWithUsers" ma:index="25"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6"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5FCF219-6FCE-4910-A410-423FD226C09F}">
  <ds:schemaRefs>
    <ds:schemaRef ds:uri="http://schemas.microsoft.com/sharepoint/v3/contenttype/forms"/>
  </ds:schemaRefs>
</ds:datastoreItem>
</file>

<file path=customXml/itemProps2.xml><?xml version="1.0" encoding="utf-8"?>
<ds:datastoreItem xmlns:ds="http://schemas.openxmlformats.org/officeDocument/2006/customXml" ds:itemID="{4EF8EF60-E8D6-4159-9F33-D478949E61B0}">
  <ds:schemaRefs>
    <ds:schemaRef ds:uri="http://schemas.microsoft.com/office/2006/metadata/properties"/>
    <ds:schemaRef ds:uri="http://schemas.microsoft.com/office/infopath/2007/PartnerControls"/>
    <ds:schemaRef ds:uri="31fe9387-98fc-492b-bcc2-e8969b2ff9a6"/>
    <ds:schemaRef ds:uri="8c3c2269-b99a-4a2c-9b80-5d10f59d447b"/>
  </ds:schemaRefs>
</ds:datastoreItem>
</file>

<file path=customXml/itemProps3.xml><?xml version="1.0" encoding="utf-8"?>
<ds:datastoreItem xmlns:ds="http://schemas.openxmlformats.org/officeDocument/2006/customXml" ds:itemID="{62AD517D-8BCF-447B-BB75-E7BF6813C6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1fe9387-98fc-492b-bcc2-e8969b2ff9a6"/>
    <ds:schemaRef ds:uri="8c3c2269-b99a-4a2c-9b80-5d10f59d44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55759</TotalTime>
  <Words>4116</Words>
  <Application>Microsoft Office PowerPoint</Application>
  <PresentationFormat>On-screen Show (4:3)</PresentationFormat>
  <Paragraphs>535</Paragraphs>
  <Slides>29</Slides>
  <Notes>1</Notes>
  <HiddenSlides>0</HiddenSlides>
  <MMClips>0</MMClip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Tema di Office</vt:lpstr>
      <vt:lpstr>2_Personalizza struttura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Anastasiya Psareva</dc:creator>
  <cp:lastModifiedBy>Silvestri Mirko</cp:lastModifiedBy>
  <cp:revision>4242</cp:revision>
  <cp:lastPrinted>2019-07-22T11:00:33Z</cp:lastPrinted>
  <dcterms:created xsi:type="dcterms:W3CDTF">2010-08-04T16:09:27Z</dcterms:created>
  <dcterms:modified xsi:type="dcterms:W3CDTF">2023-11-02T10:40:49Z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0x0101007F1C29E23B14E6419083691206B4BFCD</vt:lpwstr>
  </property>
  <property fmtid="{D5CDD505-2E9C-101B-9397-08002B2CF9AE}" pid="3" name="Order">
    <vt:r8>136538600</vt:r8>
  </property>
  <property fmtid="{D5CDD505-2E9C-101B-9397-08002B2CF9AE}" pid="4" name="MediaServiceImageTags">
    <vt:lpwstr/>
  </property>
  <property fmtid="{D5CDD505-2E9C-101B-9397-08002B2CF9AE}" pid="5" name="MSIP_Label_4104ffc5-3f4e-447f-b847-8f64d7a5a86a_Enabled">
    <vt:lpwstr>true</vt:lpwstr>
  </property>
  <property fmtid="{D5CDD505-2E9C-101B-9397-08002B2CF9AE}" pid="6" name="MSIP_Label_4104ffc5-3f4e-447f-b847-8f64d7a5a86a_SetDate">
    <vt:lpwstr>2023-11-02T10:40:48Z</vt:lpwstr>
  </property>
  <property fmtid="{D5CDD505-2E9C-101B-9397-08002B2CF9AE}" pid="7" name="MSIP_Label_4104ffc5-3f4e-447f-b847-8f64d7a5a86a_Method">
    <vt:lpwstr>Standard</vt:lpwstr>
  </property>
  <property fmtid="{D5CDD505-2E9C-101B-9397-08002B2CF9AE}" pid="8" name="MSIP_Label_4104ffc5-3f4e-447f-b847-8f64d7a5a86a_Name">
    <vt:lpwstr>Pubblica Documenti</vt:lpwstr>
  </property>
  <property fmtid="{D5CDD505-2E9C-101B-9397-08002B2CF9AE}" pid="9" name="MSIP_Label_4104ffc5-3f4e-447f-b847-8f64d7a5a86a_SiteId">
    <vt:lpwstr>9c6b5004-7edf-4988-bbb8-aef588a5aba5</vt:lpwstr>
  </property>
  <property fmtid="{D5CDD505-2E9C-101B-9397-08002B2CF9AE}" pid="10" name="MSIP_Label_4104ffc5-3f4e-447f-b847-8f64d7a5a86a_ActionId">
    <vt:lpwstr>b996b68f-6229-4138-82ec-a06e01613074</vt:lpwstr>
  </property>
  <property fmtid="{D5CDD505-2E9C-101B-9397-08002B2CF9AE}" pid="11" name="MSIP_Label_4104ffc5-3f4e-447f-b847-8f64d7a5a86a_ContentBits">
    <vt:lpwstr>2</vt:lpwstr>
  </property>
  <property fmtid="{D5CDD505-2E9C-101B-9397-08002B2CF9AE}" pid="12" name="ClassificationContentMarkingFooterLocations">
    <vt:lpwstr>Tema di Office:4\2_Personalizza struttura:3</vt:lpwstr>
  </property>
  <property fmtid="{D5CDD505-2E9C-101B-9397-08002B2CF9AE}" pid="13" name="ClassificationContentMarkingFooterText">
    <vt:lpwstr>Informazione pubblica CBI</vt:lpwstr>
  </property>
</Properties>
</file>